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2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A853EEF-6F6B-284E-82E7-AD9BF380436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E7BE1CD-C0DB-8A4A-BA5A-C3E55B7E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4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8951-517A-C491-2E97-91EF1F27B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31328-F317-AF96-DA58-94E76D836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14870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814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803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9385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022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150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832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020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684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68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2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8951-517A-C491-2E97-91EF1F27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834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608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21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605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"Sarah"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852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619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213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95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9483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You have invited 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702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8951-517A-C491-2E97-91EF1F27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3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You have invited 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1535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You have invited 2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8422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You have invited 2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5164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You have invited 2 people.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0306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Sarah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You have invited 2 people.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24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8951-517A-C491-2E97-91EF1F27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</p:txBody>
      </p:sp>
    </p:spTree>
    <p:extLst>
      <p:ext uri="{BB962C8B-B14F-4D97-AF65-F5344CB8AC3E}">
        <p14:creationId xmlns:p14="http://schemas.microsoft.com/office/powerpoint/2010/main" val="31569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 </a:t>
            </a:r>
          </a:p>
        </p:txBody>
      </p:sp>
    </p:spTree>
    <p:extLst>
      <p:ext uri="{BB962C8B-B14F-4D97-AF65-F5344CB8AC3E}">
        <p14:creationId xmlns:p14="http://schemas.microsoft.com/office/powerpoint/2010/main" val="8329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 </a:t>
            </a:r>
          </a:p>
        </p:txBody>
      </p:sp>
    </p:spTree>
    <p:extLst>
      <p:ext uri="{BB962C8B-B14F-4D97-AF65-F5344CB8AC3E}">
        <p14:creationId xmlns:p14="http://schemas.microsoft.com/office/powerpoint/2010/main" val="121492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</a:p>
        </p:txBody>
      </p:sp>
    </p:spTree>
    <p:extLst>
      <p:ext uri="{BB962C8B-B14F-4D97-AF65-F5344CB8AC3E}">
        <p14:creationId xmlns:p14="http://schemas.microsoft.com/office/powerpoint/2010/main" val="309988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67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C2766B-009A-8ECF-23CF-8214E012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8FA6E-52D1-9C7F-E75F-94F7365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("Who is invited?");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string 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while( p!="" 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total++;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("You have invited ");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(total);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(" people.");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DE49-4E2F-DF9B-368C-3CD9FA0A1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Terminal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3D4521-4A7E-9393-554A-9807E9BFEF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Who is invited?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Barry</a:t>
            </a:r>
            <a:r>
              <a:rPr lang="en-AU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↵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92CAE-0248-2BF8-479D-65CFA6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D03242-E205-FBDB-34DA-27B270FA3ACF}"/>
              </a:ext>
            </a:extLst>
          </p:cNvPr>
          <p:cNvSpPr txBox="1">
            <a:spLocks/>
          </p:cNvSpPr>
          <p:nvPr/>
        </p:nvSpPr>
        <p:spPr>
          <a:xfrm>
            <a:off x="6194427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p: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"Barry"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64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2519</Words>
  <Application>Microsoft Macintosh PowerPoint</Application>
  <PresentationFormat>Widescreen</PresentationFormat>
  <Paragraphs>584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Consolas</vt:lpstr>
      <vt:lpstr>Office Theme</vt:lpstr>
      <vt:lpstr>Loops in C#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  <vt:lpstr>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Alistair Knight</dc:creator>
  <cp:lastModifiedBy>Alistair Knight</cp:lastModifiedBy>
  <cp:revision>4</cp:revision>
  <dcterms:created xsi:type="dcterms:W3CDTF">2024-08-06T13:00:44Z</dcterms:created>
  <dcterms:modified xsi:type="dcterms:W3CDTF">2024-08-06T22:38:37Z</dcterms:modified>
</cp:coreProperties>
</file>