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B5F2E-2CD7-4C47-81E3-BA996E098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482BA-7710-49B4-828C-36860B0B7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94784-F864-491D-8378-53DA88FF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A6792-97D3-414B-BB72-74608552B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29E0D-B536-4078-B84D-164D57FC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5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7BB0B-1A8D-4ABB-8578-B73C23D3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636C6-9116-4F8A-96AD-B807FFED5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52551-A8E2-461E-A9B8-9F31C460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4D7E1-CCE9-4A4A-8A3F-11B54297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0A844-5960-493E-8610-D259736B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69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7BE326-2E76-4144-872E-09CCE43C8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95843-8CB1-4021-AF6E-BDFC21A11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12A4E-5FE3-426D-973E-0D6CCF9A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2AB-6034-4B88-BC5A-7C17CB0EF809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86F98-B586-410E-99F6-3AEF1E10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92564-0321-4332-8E00-62EE7F27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9922-0FB0-444B-BB35-35F3D0D9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DD0A-2C10-4D03-A3AA-315A712AF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0233A-844B-4387-BDF6-9F5938C5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86771-DAA0-49DA-AA59-C0D14B14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A8E29-9A2C-4CAB-AB3E-2ECABA29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C74D-54E4-42A9-9026-FF47B3FD8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EC72F-83E3-4D4B-B910-857F7BA19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11ACB-6C27-4CD5-B5C6-D67D55160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C0D5C-75AB-4F68-8031-D3655A9ED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38422-4DBC-449B-9B18-938EDCF3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1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DADE-A4EB-4451-87AA-CE3611FA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AE4D-77D0-496F-BCA8-8D7C0C652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3FD50-3CD0-4CD6-9F4C-6CE371732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1BA96-48A5-4275-BD2C-9DE95EFD7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A2528-485E-41D3-846A-12A22638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055CB-1880-4BAA-B5A7-D1A65E8FD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5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3602-8912-4F56-A785-9E47B2B0B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E2AE3-74DD-43D6-86D4-32EC4AA48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8DF8B-EC79-452F-8184-4FC6538CA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8E71A-072B-4E8E-892E-190977514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F72CE-F7D9-45B4-A29B-9968E98D3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E5DF44-AD15-4B5D-AB67-2D351A69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9E6D0F-5AAE-4C9F-8AFE-57597F2A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BE444-64A1-4CE6-91C8-9AAE1CC3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7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A047-F6B5-42AE-93DB-6DF9D82D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5C7523-CCFA-48FA-AC8A-41573E93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C7112-FF15-49F1-8319-E2837C9C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6AED0-5BA4-4933-B21C-2F555F75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2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ED964C-A3FA-42E0-9AFB-43B7FE64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AEFF30-608A-400B-8952-7C9A1CBF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7B363-C9B3-4B55-952E-514E93AD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65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5C08-5F6C-4A05-BD15-CD48B98D1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5E0BB-3A95-4B81-89B7-9FC21EEE0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D5D50-6C06-44C1-BF68-90DE59A12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735D6-D84C-4C78-925F-4B5F7A2E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56D5C-D920-4F68-9CAF-79A6415A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EEA8E-4F93-40AF-BC37-DD9EC1CD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8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4F43-EE23-4E64-99F2-B6B3DA620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B6B22A-360A-4108-8344-C502C6BA6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E17AC-8B1A-4CAC-B535-5BA977E8A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69472-57B1-4E2B-BE0F-07A0FE31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E03-BC17-41A7-854C-DFAB672737DC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17C21-9FFB-4759-98C1-DC32F469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29BF9-57FF-4D8C-A64C-1A27CB4C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7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82BAD2-417E-4A0B-A5E8-E02D8103F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3ABB6-14BB-4810-B797-244B4D742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ECE73-3996-4AEC-B2DA-EBC5B32D3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EF946-D6CE-4AB0-B0A0-218CBD6A1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009FA-4645-4A8A-B7C2-567D69152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7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9056D3-5578-45A1-B534-DA2FE74F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3014" y="2205823"/>
            <a:ext cx="4036334" cy="23876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Web Scraping Project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arty — Wikipédia">
            <a:extLst>
              <a:ext uri="{FF2B5EF4-FFF2-40B4-BE49-F238E27FC236}">
                <a16:creationId xmlns:a16="http://schemas.microsoft.com/office/drawing/2014/main" id="{BDFE6C4A-4EF3-4759-9364-C7F4DF9D6A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" r="2" b="945"/>
          <a:stretch/>
        </p:blipFill>
        <p:spPr bwMode="auto">
          <a:xfrm>
            <a:off x="733507" y="666728"/>
            <a:ext cx="553600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950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93FBE8D-44DA-411A-9D15-A607F712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75484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8800" b="1" kern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Hipothetical</a:t>
            </a:r>
            <a:r>
              <a:rPr lang="en-US" sz="88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case</a:t>
            </a:r>
          </a:p>
        </p:txBody>
      </p:sp>
    </p:spTree>
    <p:extLst>
      <p:ext uri="{BB962C8B-B14F-4D97-AF65-F5344CB8AC3E}">
        <p14:creationId xmlns:p14="http://schemas.microsoft.com/office/powerpoint/2010/main" val="161521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1D607-C2BA-46E2-9055-F1CC461C14B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pt-PT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Hipothetical</a:t>
            </a:r>
            <a:r>
              <a:rPr lang="pt-P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Case</a:t>
            </a:r>
            <a:endParaRPr lang="en-GB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7FF7C-63FA-4E1C-9CA5-C6494564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3200" b="1" dirty="0" err="1"/>
              <a:t>Darty</a:t>
            </a:r>
            <a:r>
              <a:rPr lang="pt-PT" sz="3200" b="1" dirty="0"/>
              <a:t> </a:t>
            </a:r>
            <a:r>
              <a:rPr lang="pt-PT" sz="3200" b="1" dirty="0" err="1"/>
              <a:t>wants</a:t>
            </a:r>
            <a:r>
              <a:rPr lang="pt-PT" sz="3200" b="1" dirty="0"/>
              <a:t> </a:t>
            </a:r>
            <a:r>
              <a:rPr lang="pt-PT" sz="3200" b="1" dirty="0" err="1"/>
              <a:t>an</a:t>
            </a:r>
            <a:r>
              <a:rPr lang="pt-PT" sz="3200" b="1" dirty="0"/>
              <a:t> </a:t>
            </a:r>
            <a:r>
              <a:rPr lang="pt-PT" sz="3200" b="1" dirty="0" err="1"/>
              <a:t>analysis</a:t>
            </a:r>
            <a:r>
              <a:rPr lang="pt-PT" sz="3200" b="1" dirty="0"/>
              <a:t> </a:t>
            </a:r>
            <a:r>
              <a:rPr lang="pt-PT" sz="3200" b="1" dirty="0" err="1"/>
              <a:t>on</a:t>
            </a:r>
            <a:r>
              <a:rPr lang="pt-PT" sz="3200" b="1" dirty="0"/>
              <a:t> </a:t>
            </a:r>
            <a:r>
              <a:rPr lang="pt-PT" sz="3200" b="1" dirty="0" err="1"/>
              <a:t>the</a:t>
            </a:r>
            <a:r>
              <a:rPr lang="pt-PT" sz="3200" b="1" dirty="0"/>
              <a:t> </a:t>
            </a:r>
            <a:r>
              <a:rPr lang="pt-PT" sz="3200" b="1" dirty="0" err="1"/>
              <a:t>following</a:t>
            </a:r>
            <a:r>
              <a:rPr lang="pt-PT" sz="3200" b="1" dirty="0"/>
              <a:t> </a:t>
            </a:r>
            <a:r>
              <a:rPr lang="pt-PT" sz="3200" b="1" dirty="0" err="1"/>
              <a:t>points</a:t>
            </a:r>
            <a:r>
              <a:rPr lang="pt-PT" sz="3200" b="1" dirty="0"/>
              <a:t>:</a:t>
            </a:r>
          </a:p>
          <a:p>
            <a:endParaRPr lang="pt-PT" dirty="0"/>
          </a:p>
          <a:p>
            <a:pPr marL="971550" lvl="1" indent="-514350">
              <a:buFont typeface="+mj-lt"/>
              <a:buAutoNum type="arabicPeriod"/>
            </a:pPr>
            <a:r>
              <a:rPr lang="pt-PT" sz="3200" dirty="0" err="1"/>
              <a:t>The</a:t>
            </a:r>
            <a:r>
              <a:rPr lang="pt-PT" sz="3200" dirty="0"/>
              <a:t> </a:t>
            </a:r>
            <a:r>
              <a:rPr lang="pt-PT" sz="3200" dirty="0" err="1"/>
              <a:t>best</a:t>
            </a:r>
            <a:r>
              <a:rPr lang="pt-PT" sz="3200" dirty="0"/>
              <a:t> </a:t>
            </a:r>
            <a:r>
              <a:rPr lang="pt-PT" sz="3200" dirty="0" err="1"/>
              <a:t>rated</a:t>
            </a:r>
            <a:r>
              <a:rPr lang="pt-PT" sz="3200" dirty="0"/>
              <a:t> </a:t>
            </a:r>
            <a:r>
              <a:rPr lang="pt-PT" sz="3200" dirty="0" err="1"/>
              <a:t>washing</a:t>
            </a:r>
            <a:r>
              <a:rPr lang="pt-PT" sz="3200" dirty="0"/>
              <a:t> </a:t>
            </a:r>
            <a:r>
              <a:rPr lang="pt-PT" sz="3200" dirty="0" err="1"/>
              <a:t>machines</a:t>
            </a:r>
            <a:r>
              <a:rPr lang="pt-PT" sz="3200" dirty="0"/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sz="3200" dirty="0" err="1"/>
              <a:t>The</a:t>
            </a:r>
            <a:r>
              <a:rPr lang="pt-PT" sz="3200" dirty="0"/>
              <a:t> </a:t>
            </a:r>
            <a:r>
              <a:rPr lang="pt-PT" sz="3200" dirty="0" err="1"/>
              <a:t>brands</a:t>
            </a:r>
            <a:r>
              <a:rPr lang="pt-PT" sz="3200" dirty="0"/>
              <a:t> </a:t>
            </a:r>
            <a:r>
              <a:rPr lang="pt-PT" sz="3200" dirty="0" err="1"/>
              <a:t>with</a:t>
            </a:r>
            <a:r>
              <a:rPr lang="pt-PT" sz="3200" dirty="0"/>
              <a:t> </a:t>
            </a:r>
            <a:r>
              <a:rPr lang="pt-PT" sz="3200" dirty="0" err="1"/>
              <a:t>most</a:t>
            </a:r>
            <a:r>
              <a:rPr lang="pt-PT" sz="3200" dirty="0"/>
              <a:t> </a:t>
            </a:r>
            <a:r>
              <a:rPr lang="pt-PT" sz="3200" dirty="0" err="1"/>
              <a:t>washing</a:t>
            </a:r>
            <a:r>
              <a:rPr lang="pt-PT" sz="3200" dirty="0"/>
              <a:t> </a:t>
            </a:r>
            <a:r>
              <a:rPr lang="pt-PT" sz="3200" dirty="0" err="1"/>
              <a:t>machines</a:t>
            </a:r>
            <a:r>
              <a:rPr lang="pt-PT" sz="3200" dirty="0"/>
              <a:t> out </a:t>
            </a:r>
            <a:r>
              <a:rPr lang="pt-PT" sz="3200" dirty="0" err="1"/>
              <a:t>of</a:t>
            </a:r>
            <a:r>
              <a:rPr lang="pt-PT" sz="3200" dirty="0"/>
              <a:t> stock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sz="3200" dirty="0" err="1"/>
              <a:t>The</a:t>
            </a:r>
            <a:r>
              <a:rPr lang="pt-PT" sz="3200" dirty="0"/>
              <a:t> </a:t>
            </a:r>
            <a:r>
              <a:rPr lang="pt-PT" sz="3200" dirty="0" err="1"/>
              <a:t>price</a:t>
            </a:r>
            <a:r>
              <a:rPr lang="pt-PT" sz="3200" dirty="0"/>
              <a:t> range </a:t>
            </a:r>
            <a:r>
              <a:rPr lang="pt-PT" sz="3200" dirty="0" err="1"/>
              <a:t>of</a:t>
            </a:r>
            <a:r>
              <a:rPr lang="pt-PT" sz="3200" dirty="0"/>
              <a:t> </a:t>
            </a:r>
            <a:r>
              <a:rPr lang="pt-PT" sz="3200" dirty="0" err="1"/>
              <a:t>their</a:t>
            </a:r>
            <a:r>
              <a:rPr lang="pt-PT" sz="3200" dirty="0"/>
              <a:t> </a:t>
            </a:r>
            <a:r>
              <a:rPr lang="pt-PT" sz="3200" dirty="0" err="1"/>
              <a:t>catalog</a:t>
            </a:r>
            <a:r>
              <a:rPr lang="pt-PT" sz="3200" dirty="0"/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3200" dirty="0"/>
              <a:t>The brands with the highest and lowest number of washing machines on sale.</a:t>
            </a:r>
          </a:p>
        </p:txBody>
      </p:sp>
    </p:spTree>
    <p:extLst>
      <p:ext uri="{BB962C8B-B14F-4D97-AF65-F5344CB8AC3E}">
        <p14:creationId xmlns:p14="http://schemas.microsoft.com/office/powerpoint/2010/main" val="313324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65A9C7-53AF-4972-AEEB-76CD2557C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53" y="2374084"/>
            <a:ext cx="11958128" cy="335559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A3AC2CB-AFEA-466E-B187-B2BA9339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2"/>
          </a:solidFill>
        </p:spPr>
        <p:txBody>
          <a:bodyPr/>
          <a:lstStyle/>
          <a:p>
            <a:r>
              <a:rPr lang="pt-P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en-GB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296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9954E-45B5-4651-83E1-48371102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Separate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ratings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Reviews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68331-0E1E-40B6-8A22-D007A2CC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2"/>
          </a:solidFill>
        </p:spPr>
        <p:txBody>
          <a:bodyPr/>
          <a:lstStyle/>
          <a:p>
            <a:r>
              <a:rPr lang="pt-P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pt-PT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Cleaning</a:t>
            </a:r>
            <a:r>
              <a:rPr lang="pt-P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Steps</a:t>
            </a:r>
            <a:endParaRPr lang="en-GB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C8EEC-E66A-4461-AC5F-F10FAAF21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24" y="2500897"/>
            <a:ext cx="1139453" cy="3700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9593F9-1718-4DF2-B636-1731F97E7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701" y="2500897"/>
            <a:ext cx="8842391" cy="210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6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9954E-45B5-4651-83E1-48371102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Separate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category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brand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model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68331-0E1E-40B6-8A22-D007A2CC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2"/>
          </a:solidFill>
        </p:spPr>
        <p:txBody>
          <a:bodyPr/>
          <a:lstStyle/>
          <a:p>
            <a:r>
              <a:rPr lang="pt-P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pt-PT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Cleaning</a:t>
            </a:r>
            <a:r>
              <a:rPr lang="pt-P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Steps</a:t>
            </a:r>
            <a:endParaRPr lang="en-GB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E04800-C88A-4BC5-A29F-75E0E9694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0423"/>
            <a:ext cx="3244829" cy="3666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400EC8-3599-46C3-91CB-79349DFEB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248" y="2510423"/>
            <a:ext cx="6418928" cy="36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6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9954E-45B5-4651-83E1-48371102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Create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Washing</a:t>
            </a:r>
            <a:r>
              <a:rPr lang="pt-PT" dirty="0"/>
              <a:t> </a:t>
            </a:r>
            <a:r>
              <a:rPr lang="pt-PT" dirty="0" err="1"/>
              <a:t>Capacity</a:t>
            </a:r>
            <a:r>
              <a:rPr lang="pt-PT" dirty="0"/>
              <a:t> </a:t>
            </a:r>
            <a:r>
              <a:rPr lang="pt-PT" dirty="0" err="1"/>
              <a:t>columns</a:t>
            </a:r>
            <a:r>
              <a:rPr lang="pt-PT" dirty="0"/>
              <a:t>, as </a:t>
            </a:r>
            <a:r>
              <a:rPr lang="pt-PT" dirty="0" err="1"/>
              <a:t>well</a:t>
            </a:r>
            <a:r>
              <a:rPr lang="pt-PT" dirty="0"/>
              <a:t> as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features</a:t>
            </a:r>
            <a:r>
              <a:rPr lang="pt-PT" dirty="0"/>
              <a:t> </a:t>
            </a:r>
            <a:r>
              <a:rPr lang="pt-PT" dirty="0" err="1"/>
              <a:t>columns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68331-0E1E-40B6-8A22-D007A2CC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2"/>
          </a:solidFill>
        </p:spPr>
        <p:txBody>
          <a:bodyPr/>
          <a:lstStyle/>
          <a:p>
            <a:r>
              <a:rPr lang="pt-P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pt-PT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Cleaning</a:t>
            </a:r>
            <a:r>
              <a:rPr lang="pt-P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Steps</a:t>
            </a:r>
            <a:endParaRPr lang="en-GB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769013-82BA-4734-8C3B-BCF869425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20" y="2725152"/>
            <a:ext cx="3314643" cy="3767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6D752E-7AF4-42C9-8806-97254934B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851" y="2725153"/>
            <a:ext cx="6574950" cy="239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3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9954E-45B5-4651-83E1-48371102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Price </a:t>
            </a:r>
            <a:r>
              <a:rPr lang="pt-PT" dirty="0" err="1"/>
              <a:t>Binnings</a:t>
            </a:r>
            <a:r>
              <a:rPr lang="pt-PT" dirty="0"/>
              <a:t>;</a:t>
            </a:r>
          </a:p>
          <a:p>
            <a:endParaRPr lang="pt-PT" dirty="0"/>
          </a:p>
          <a:p>
            <a:r>
              <a:rPr lang="pt-PT" dirty="0" err="1"/>
              <a:t>Correlations</a:t>
            </a:r>
            <a:r>
              <a:rPr lang="pt-PT" dirty="0"/>
              <a:t> </a:t>
            </a:r>
            <a:r>
              <a:rPr lang="pt-PT" dirty="0" err="1"/>
              <a:t>between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reviews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prices</a:t>
            </a:r>
            <a:r>
              <a:rPr lang="pt-PT" dirty="0"/>
              <a:t>;</a:t>
            </a:r>
          </a:p>
          <a:p>
            <a:endParaRPr lang="pt-PT" dirty="0"/>
          </a:p>
          <a:p>
            <a:r>
              <a:rPr lang="en-GB" dirty="0"/>
              <a:t>Calculate average discount applied to the products and check the impact on the number of reviews and stock;</a:t>
            </a:r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68331-0E1E-40B6-8A22-D007A2CC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2"/>
          </a:solidFill>
        </p:spPr>
        <p:txBody>
          <a:bodyPr/>
          <a:lstStyle/>
          <a:p>
            <a:r>
              <a:rPr lang="pt-P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pt-PT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Potential</a:t>
            </a:r>
            <a:endParaRPr lang="en-GB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992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B71D6C-5B74-4D35-9011-6E304CA29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68337"/>
            <a:ext cx="5157787" cy="82391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pt-PT" dirty="0" err="1"/>
              <a:t>What</a:t>
            </a:r>
            <a:r>
              <a:rPr lang="pt-PT" dirty="0"/>
              <a:t> I </a:t>
            </a:r>
            <a:r>
              <a:rPr lang="pt-PT" dirty="0" err="1"/>
              <a:t>have</a:t>
            </a:r>
            <a:r>
              <a:rPr lang="pt-PT" dirty="0"/>
              <a:t> </a:t>
            </a:r>
            <a:r>
              <a:rPr lang="pt-PT" dirty="0" err="1"/>
              <a:t>learned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9954E-45B5-4651-83E1-483711026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4576"/>
            <a:ext cx="5157787" cy="4495086"/>
          </a:xfrm>
        </p:spPr>
        <p:txBody>
          <a:bodyPr>
            <a:normAutofit/>
          </a:bodyPr>
          <a:lstStyle/>
          <a:p>
            <a:r>
              <a:rPr lang="pt-PT" sz="2400" dirty="0" err="1"/>
              <a:t>Found</a:t>
            </a:r>
            <a:r>
              <a:rPr lang="pt-PT" sz="2400" dirty="0"/>
              <a:t> </a:t>
            </a:r>
            <a:r>
              <a:rPr lang="pt-PT" sz="2400" dirty="0" err="1"/>
              <a:t>new</a:t>
            </a:r>
            <a:r>
              <a:rPr lang="pt-PT" sz="2400" dirty="0"/>
              <a:t> </a:t>
            </a:r>
            <a:r>
              <a:rPr lang="pt-PT" sz="2400" dirty="0" err="1"/>
              <a:t>ways</a:t>
            </a:r>
            <a:r>
              <a:rPr lang="pt-PT" sz="2400" dirty="0"/>
              <a:t> to web </a:t>
            </a:r>
            <a:r>
              <a:rPr lang="pt-PT" sz="2400" dirty="0" err="1"/>
              <a:t>scrape</a:t>
            </a:r>
            <a:r>
              <a:rPr lang="pt-PT" sz="2400" dirty="0"/>
              <a:t>;</a:t>
            </a:r>
          </a:p>
          <a:p>
            <a:endParaRPr lang="pt-PT" sz="2400" dirty="0"/>
          </a:p>
          <a:p>
            <a:r>
              <a:rPr lang="pt-PT" sz="2400" dirty="0" err="1"/>
              <a:t>Discovered</a:t>
            </a:r>
            <a:r>
              <a:rPr lang="pt-PT" sz="2400" dirty="0"/>
              <a:t> </a:t>
            </a:r>
            <a:r>
              <a:rPr lang="pt-PT" sz="2400" dirty="0" err="1"/>
              <a:t>new</a:t>
            </a:r>
            <a:r>
              <a:rPr lang="pt-PT" sz="2400" dirty="0"/>
              <a:t> </a:t>
            </a:r>
            <a:r>
              <a:rPr lang="pt-PT" sz="2400" dirty="0" err="1"/>
              <a:t>functions</a:t>
            </a:r>
            <a:r>
              <a:rPr lang="pt-PT" sz="2400" dirty="0"/>
              <a:t> to </a:t>
            </a:r>
            <a:r>
              <a:rPr lang="pt-PT" sz="2400" dirty="0" err="1"/>
              <a:t>help</a:t>
            </a:r>
            <a:r>
              <a:rPr lang="pt-PT" sz="2400" dirty="0"/>
              <a:t> </a:t>
            </a:r>
            <a:r>
              <a:rPr lang="pt-PT" sz="2400" dirty="0" err="1"/>
              <a:t>with</a:t>
            </a:r>
            <a:r>
              <a:rPr lang="pt-PT" sz="2400" dirty="0"/>
              <a:t> data </a:t>
            </a:r>
            <a:r>
              <a:rPr lang="pt-PT" sz="2400" dirty="0" err="1"/>
              <a:t>cleaning</a:t>
            </a:r>
            <a:r>
              <a:rPr lang="pt-PT" sz="2400" dirty="0"/>
              <a:t>;</a:t>
            </a:r>
          </a:p>
          <a:p>
            <a:endParaRPr lang="pt-PT" sz="2400" dirty="0"/>
          </a:p>
          <a:p>
            <a:r>
              <a:rPr lang="pt-PT" sz="2400" dirty="0"/>
              <a:t>Data </a:t>
            </a:r>
            <a:r>
              <a:rPr lang="pt-PT" sz="2400" dirty="0" err="1"/>
              <a:t>cleaning</a:t>
            </a:r>
            <a:r>
              <a:rPr lang="pt-PT" sz="2400" dirty="0"/>
              <a:t> </a:t>
            </a:r>
            <a:r>
              <a:rPr lang="pt-PT" sz="2400" dirty="0" err="1"/>
              <a:t>is</a:t>
            </a:r>
            <a:r>
              <a:rPr lang="pt-PT" sz="2400" dirty="0"/>
              <a:t>, </a:t>
            </a:r>
            <a:r>
              <a:rPr lang="pt-PT" sz="2400" dirty="0" err="1"/>
              <a:t>indeed</a:t>
            </a:r>
            <a:r>
              <a:rPr lang="pt-PT" sz="2400" dirty="0"/>
              <a:t>, </a:t>
            </a: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stage</a:t>
            </a:r>
            <a:r>
              <a:rPr lang="pt-PT" sz="2400" dirty="0"/>
              <a:t> </a:t>
            </a:r>
            <a:r>
              <a:rPr lang="pt-PT" sz="2400" dirty="0" err="1"/>
              <a:t>that</a:t>
            </a:r>
            <a:r>
              <a:rPr lang="pt-PT" sz="2400" dirty="0"/>
              <a:t> takes </a:t>
            </a:r>
            <a:r>
              <a:rPr lang="pt-PT" sz="2400" dirty="0" err="1"/>
              <a:t>most</a:t>
            </a:r>
            <a:r>
              <a:rPr lang="pt-PT" sz="2400" dirty="0"/>
              <a:t> </a:t>
            </a:r>
            <a:r>
              <a:rPr lang="pt-PT" sz="2400" dirty="0" err="1"/>
              <a:t>of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time in </a:t>
            </a:r>
            <a:r>
              <a:rPr lang="pt-PT" sz="2400" dirty="0" err="1"/>
              <a:t>whole</a:t>
            </a:r>
            <a:r>
              <a:rPr lang="pt-PT" sz="2400" dirty="0"/>
              <a:t> </a:t>
            </a:r>
            <a:r>
              <a:rPr lang="pt-PT" sz="2400" dirty="0" err="1"/>
              <a:t>process</a:t>
            </a:r>
            <a:r>
              <a:rPr lang="pt-PT" sz="2400" dirty="0"/>
              <a:t>;</a:t>
            </a:r>
          </a:p>
          <a:p>
            <a:endParaRPr lang="pt-PT" sz="2400" dirty="0"/>
          </a:p>
          <a:p>
            <a:endParaRPr lang="en-GB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8625F-0DAC-45EB-A4A5-262724936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668337"/>
            <a:ext cx="5183188" cy="82391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 err="1">
                <a:solidFill>
                  <a:schemeClr val="lt1"/>
                </a:solidFill>
              </a:rPr>
              <a:t>What</a:t>
            </a:r>
            <a:r>
              <a:rPr lang="pt-PT" dirty="0">
                <a:solidFill>
                  <a:schemeClr val="lt1"/>
                </a:solidFill>
              </a:rPr>
              <a:t> I </a:t>
            </a:r>
            <a:r>
              <a:rPr lang="pt-PT" dirty="0" err="1">
                <a:solidFill>
                  <a:schemeClr val="lt1"/>
                </a:solidFill>
              </a:rPr>
              <a:t>would</a:t>
            </a:r>
            <a:r>
              <a:rPr lang="pt-PT" dirty="0">
                <a:solidFill>
                  <a:schemeClr val="lt1"/>
                </a:solidFill>
              </a:rPr>
              <a:t> </a:t>
            </a:r>
            <a:r>
              <a:rPr lang="pt-PT" dirty="0" err="1">
                <a:solidFill>
                  <a:schemeClr val="lt1"/>
                </a:solidFill>
              </a:rPr>
              <a:t>have</a:t>
            </a:r>
            <a:r>
              <a:rPr lang="pt-PT" dirty="0">
                <a:solidFill>
                  <a:schemeClr val="lt1"/>
                </a:solidFill>
              </a:rPr>
              <a:t> </a:t>
            </a:r>
            <a:r>
              <a:rPr lang="pt-PT" dirty="0" err="1">
                <a:solidFill>
                  <a:schemeClr val="lt1"/>
                </a:solidFill>
              </a:rPr>
              <a:t>done</a:t>
            </a:r>
            <a:r>
              <a:rPr lang="pt-PT" dirty="0">
                <a:solidFill>
                  <a:schemeClr val="lt1"/>
                </a:solidFill>
              </a:rPr>
              <a:t> </a:t>
            </a:r>
            <a:r>
              <a:rPr lang="pt-PT" dirty="0" err="1">
                <a:solidFill>
                  <a:schemeClr val="lt1"/>
                </a:solidFill>
              </a:rPr>
              <a:t>differently</a:t>
            </a:r>
            <a:endParaRPr lang="en-GB" dirty="0">
              <a:solidFill>
                <a:schemeClr val="lt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EDE8E-A1E3-4424-9A0C-870FE7476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4575"/>
            <a:ext cx="5183188" cy="44950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PT" sz="2400" dirty="0" err="1"/>
              <a:t>Chosen</a:t>
            </a:r>
            <a:r>
              <a:rPr lang="pt-PT" sz="2400" dirty="0"/>
              <a:t> </a:t>
            </a:r>
            <a:r>
              <a:rPr lang="pt-PT" sz="2400" dirty="0" err="1"/>
              <a:t>another</a:t>
            </a:r>
            <a:r>
              <a:rPr lang="pt-PT" sz="2400" dirty="0"/>
              <a:t> </a:t>
            </a:r>
            <a:r>
              <a:rPr lang="pt-PT" sz="2400" dirty="0" err="1"/>
              <a:t>webpage</a:t>
            </a:r>
            <a:r>
              <a:rPr lang="pt-PT" sz="2400" dirty="0"/>
              <a:t>, </a:t>
            </a:r>
            <a:r>
              <a:rPr lang="pt-PT" sz="2400" dirty="0" err="1"/>
              <a:t>with</a:t>
            </a:r>
            <a:r>
              <a:rPr lang="pt-PT" sz="2400" dirty="0"/>
              <a:t> more data;</a:t>
            </a:r>
          </a:p>
          <a:p>
            <a:endParaRPr lang="pt-PT" sz="2400" dirty="0"/>
          </a:p>
          <a:p>
            <a:r>
              <a:rPr lang="pt-PT" sz="2400" dirty="0"/>
              <a:t>Visualize </a:t>
            </a:r>
            <a:r>
              <a:rPr lang="pt-PT" sz="2400" dirty="0" err="1"/>
              <a:t>and</a:t>
            </a:r>
            <a:r>
              <a:rPr lang="pt-PT" sz="2400" dirty="0"/>
              <a:t> </a:t>
            </a:r>
            <a:r>
              <a:rPr lang="pt-PT" sz="2400" dirty="0" err="1"/>
              <a:t>write</a:t>
            </a:r>
            <a:r>
              <a:rPr lang="pt-PT" sz="2400" dirty="0"/>
              <a:t> </a:t>
            </a:r>
            <a:r>
              <a:rPr lang="pt-PT" sz="2400" dirty="0" err="1"/>
              <a:t>down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final output </a:t>
            </a:r>
            <a:r>
              <a:rPr lang="pt-PT" sz="2400" dirty="0" err="1"/>
              <a:t>before</a:t>
            </a:r>
            <a:r>
              <a:rPr lang="pt-PT" sz="2400" dirty="0"/>
              <a:t> </a:t>
            </a:r>
            <a:r>
              <a:rPr lang="pt-PT" sz="2400" dirty="0" err="1"/>
              <a:t>starting</a:t>
            </a:r>
            <a:r>
              <a:rPr lang="pt-PT" sz="2400" dirty="0"/>
              <a:t> to </a:t>
            </a:r>
            <a:r>
              <a:rPr lang="pt-PT" sz="2400" dirty="0" err="1"/>
              <a:t>code</a:t>
            </a:r>
            <a:endParaRPr lang="pt-PT" sz="2400" dirty="0"/>
          </a:p>
          <a:p>
            <a:endParaRPr lang="pt-PT" sz="2400" dirty="0"/>
          </a:p>
          <a:p>
            <a:r>
              <a:rPr lang="pt-PT" sz="2400" dirty="0"/>
              <a:t>Web </a:t>
            </a:r>
            <a:r>
              <a:rPr lang="pt-PT" sz="2400" dirty="0" err="1"/>
              <a:t>Scrape</a:t>
            </a:r>
            <a:r>
              <a:rPr lang="pt-PT" sz="2400" dirty="0"/>
              <a:t> </a:t>
            </a:r>
            <a:r>
              <a:rPr lang="pt-PT" sz="2400" dirty="0" err="1"/>
              <a:t>each</a:t>
            </a:r>
            <a:r>
              <a:rPr lang="pt-PT" sz="2400" dirty="0"/>
              <a:t> </a:t>
            </a:r>
            <a:r>
              <a:rPr lang="pt-PT" sz="2400" dirty="0" err="1"/>
              <a:t>piece</a:t>
            </a:r>
            <a:r>
              <a:rPr lang="pt-PT" sz="2400" dirty="0"/>
              <a:t> </a:t>
            </a:r>
            <a:r>
              <a:rPr lang="pt-PT" sz="2400" dirty="0" err="1"/>
              <a:t>of</a:t>
            </a:r>
            <a:r>
              <a:rPr lang="pt-PT" sz="2400" dirty="0"/>
              <a:t> </a:t>
            </a:r>
            <a:r>
              <a:rPr lang="pt-PT" sz="2400" dirty="0" err="1"/>
              <a:t>information</a:t>
            </a:r>
            <a:r>
              <a:rPr lang="pt-PT" sz="2400" dirty="0"/>
              <a:t> </a:t>
            </a:r>
            <a:r>
              <a:rPr lang="pt-PT" sz="2400" dirty="0" err="1"/>
              <a:t>from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start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464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199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Web Scraping Project</vt:lpstr>
      <vt:lpstr>Hipothetical case</vt:lpstr>
      <vt:lpstr>Hipothetical Case</vt:lpstr>
      <vt:lpstr>Output</vt:lpstr>
      <vt:lpstr>Data Cleaning Steps</vt:lpstr>
      <vt:lpstr>Data Cleaning Steps</vt:lpstr>
      <vt:lpstr>Data Cleaning Steps</vt:lpstr>
      <vt:lpstr>Data Potential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Project</dc:title>
  <dc:creator>Tiago McDonald</dc:creator>
  <cp:lastModifiedBy>Tiago McDonald</cp:lastModifiedBy>
  <cp:revision>6</cp:revision>
  <dcterms:created xsi:type="dcterms:W3CDTF">2020-09-11T14:45:53Z</dcterms:created>
  <dcterms:modified xsi:type="dcterms:W3CDTF">2020-09-11T15:44:56Z</dcterms:modified>
</cp:coreProperties>
</file>