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9F38D-5CE0-44AD-824C-60F74050BA96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32E8-4EEA-4422-A4BA-6C5F8A2EA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: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. 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accounts</a:t>
            </a:r>
            <a:r>
              <a:rPr lang="pt-PT" dirty="0"/>
              <a:t> for 1825 data </a:t>
            </a:r>
            <a:r>
              <a:rPr lang="pt-PT" dirty="0" err="1"/>
              <a:t>points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,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majority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2011 </a:t>
            </a:r>
            <a:r>
              <a:rPr lang="pt-PT" dirty="0" err="1"/>
              <a:t>and</a:t>
            </a:r>
            <a:r>
              <a:rPr lang="pt-PT" dirty="0"/>
              <a:t> 2012,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chr.dc.gov/page/holiday-sche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63A5-730A-4708-B7A3-369C702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pt-PT" sz="3600" dirty="0" err="1">
                <a:solidFill>
                  <a:schemeClr val="bg1"/>
                </a:solidFill>
              </a:rPr>
              <a:t>Regression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F1552-B36E-46C6-AD05-DF46204C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pt-PT" dirty="0" err="1">
                <a:solidFill>
                  <a:schemeClr val="bg1"/>
                </a:solidFill>
              </a:rPr>
              <a:t>Bike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Sharing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E90B-605D-4660-82A9-5AADD692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Context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787B-4290-4D6F-BDAD-A8CC3693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r>
              <a:rPr lang="pt-PT" sz="1800" dirty="0" err="1"/>
              <a:t>Dataset</a:t>
            </a:r>
            <a:r>
              <a:rPr lang="pt-PT" sz="1800" dirty="0"/>
              <a:t> </a:t>
            </a:r>
            <a:r>
              <a:rPr lang="pt-PT" sz="1800" dirty="0" err="1"/>
              <a:t>about</a:t>
            </a:r>
            <a:r>
              <a:rPr lang="pt-PT" sz="1800" dirty="0"/>
              <a:t> </a:t>
            </a:r>
            <a:r>
              <a:rPr lang="pt-PT" sz="1800" dirty="0" err="1"/>
              <a:t>bike</a:t>
            </a:r>
            <a:r>
              <a:rPr lang="pt-PT" sz="1800" dirty="0"/>
              <a:t> </a:t>
            </a:r>
            <a:r>
              <a:rPr lang="pt-PT" sz="1800" dirty="0" err="1"/>
              <a:t>sharing</a:t>
            </a:r>
            <a:r>
              <a:rPr lang="pt-PT" sz="1800" dirty="0"/>
              <a:t> in Washington D.C</a:t>
            </a:r>
          </a:p>
          <a:p>
            <a:endParaRPr lang="pt-PT" sz="1800" dirty="0"/>
          </a:p>
          <a:p>
            <a:r>
              <a:rPr lang="pt-PT" sz="1800" dirty="0" err="1"/>
              <a:t>Contains</a:t>
            </a:r>
            <a:r>
              <a:rPr lang="pt-PT" sz="1800" dirty="0"/>
              <a:t> </a:t>
            </a:r>
            <a:r>
              <a:rPr lang="pt-PT" sz="1800" dirty="0" err="1"/>
              <a:t>an</a:t>
            </a:r>
            <a:r>
              <a:rPr lang="pt-PT" sz="1800" dirty="0"/>
              <a:t> </a:t>
            </a:r>
            <a:r>
              <a:rPr lang="pt-PT" sz="1800" dirty="0" err="1"/>
              <a:t>hourly</a:t>
            </a:r>
            <a:r>
              <a:rPr lang="pt-PT" sz="1800" dirty="0"/>
              <a:t> </a:t>
            </a:r>
            <a:r>
              <a:rPr lang="pt-PT" sz="1800" dirty="0" err="1"/>
              <a:t>bike</a:t>
            </a:r>
            <a:r>
              <a:rPr lang="pt-PT" sz="1800" dirty="0"/>
              <a:t> </a:t>
            </a:r>
            <a:r>
              <a:rPr lang="pt-PT" sz="1800" dirty="0" err="1"/>
              <a:t>count</a:t>
            </a:r>
            <a:r>
              <a:rPr lang="pt-PT" sz="1800" dirty="0"/>
              <a:t> for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day</a:t>
            </a:r>
            <a:r>
              <a:rPr lang="pt-PT" sz="1800" dirty="0"/>
              <a:t> </a:t>
            </a:r>
            <a:r>
              <a:rPr lang="pt-PT" sz="1800" dirty="0" err="1"/>
              <a:t>between</a:t>
            </a:r>
            <a:r>
              <a:rPr lang="pt-PT" sz="1800" dirty="0"/>
              <a:t> </a:t>
            </a:r>
            <a:r>
              <a:rPr lang="pt-PT" sz="1800" dirty="0" err="1"/>
              <a:t>January</a:t>
            </a:r>
            <a:r>
              <a:rPr lang="pt-PT" sz="1800" dirty="0"/>
              <a:t> 2011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January</a:t>
            </a:r>
            <a:r>
              <a:rPr lang="pt-PT" sz="1800" dirty="0"/>
              <a:t> 2012</a:t>
            </a:r>
          </a:p>
          <a:p>
            <a:endParaRPr lang="pt-PT" sz="1800" dirty="0"/>
          </a:p>
          <a:p>
            <a:r>
              <a:rPr lang="pt-PT" sz="1800" dirty="0"/>
              <a:t>17.379 </a:t>
            </a:r>
            <a:r>
              <a:rPr lang="pt-PT" sz="1800" dirty="0" err="1"/>
              <a:t>rows</a:t>
            </a:r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17 </a:t>
            </a:r>
            <a:r>
              <a:rPr lang="pt-PT" sz="1800" dirty="0" err="1"/>
              <a:t>columns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078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F198-249D-406E-A914-6BA7235E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Column analysis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BAC70-D372-452F-95BA-7391ED036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114" y="71021"/>
            <a:ext cx="11669086" cy="51037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158700" rIns="317400" bIns="158700" numCol="2" spcCol="540000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</a:endParaRP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instant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record index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dteday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date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season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season (1:Winter, 2:Spring, 3:Summer, 4:Autumn)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yr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year (0: 2011, 1:2012)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mnth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month ( 1 to 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hr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hour (0 to 23)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holiday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weather day is holiday or not (extracted from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http://dchr.dc.gov/page/holiday-schedule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weekday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day of the week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workingday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if day is neither weekend nor holiday is 1, otherwise is 0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weathersit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Clear, Few clouds, Partly cloudy, Partly cloudy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Mist + Cloudy, Mist + Broken clouds, Mist + Few clouds, Mist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Light Snow, Light Rain + Thunderstorm + Scattered clouds, Light Rain + Scattered clouds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Heavy Rain + Ice Pallets + Thunderstorm + Mist, Snow + Fog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Normalized temperature in Celsius. The values are divided to 41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atemp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feeling temperature in Celsius. The values are divided to 50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hum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humidity. The values are divided to 100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windspeed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wind speed. The values are divided to 67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casual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casual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registered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registered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cnt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total rental bikes including both casual and registered </a:t>
            </a:r>
          </a:p>
        </p:txBody>
      </p:sp>
    </p:spTree>
    <p:extLst>
      <p:ext uri="{BB962C8B-B14F-4D97-AF65-F5344CB8AC3E}">
        <p14:creationId xmlns:p14="http://schemas.microsoft.com/office/powerpoint/2010/main" val="21980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9AE9F12-AA73-4A43-815A-6F010AF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0" r="8191" b="4456"/>
          <a:stretch/>
        </p:blipFill>
        <p:spPr>
          <a:xfrm>
            <a:off x="1953247" y="172961"/>
            <a:ext cx="8285505" cy="50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0288A68-ED99-4F6C-A18A-BFA25CD6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8" t="11834" r="339" b="4092"/>
          <a:stretch/>
        </p:blipFill>
        <p:spPr>
          <a:xfrm>
            <a:off x="3080552" y="328474"/>
            <a:ext cx="6800295" cy="4511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913B4-8F39-480A-B142-DCE296D8FF2E}"/>
              </a:ext>
            </a:extLst>
          </p:cNvPr>
          <p:cNvSpPr/>
          <p:nvPr/>
        </p:nvSpPr>
        <p:spPr>
          <a:xfrm>
            <a:off x="6837426" y="739807"/>
            <a:ext cx="298599" cy="3346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38D7B-A0FE-47F4-8CD5-C05428346C2A}"/>
              </a:ext>
            </a:extLst>
          </p:cNvPr>
          <p:cNvCxnSpPr/>
          <p:nvPr/>
        </p:nvCxnSpPr>
        <p:spPr>
          <a:xfrm flipH="1">
            <a:off x="3941685" y="1713390"/>
            <a:ext cx="1953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3E61-63F5-41C9-8899-493C44B1B991}"/>
              </a:ext>
            </a:extLst>
          </p:cNvPr>
          <p:cNvCxnSpPr>
            <a:cxnSpLocks/>
          </p:cNvCxnSpPr>
          <p:nvPr/>
        </p:nvCxnSpPr>
        <p:spPr>
          <a:xfrm flipH="1">
            <a:off x="3746377" y="2638147"/>
            <a:ext cx="3906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B7C476-296D-4497-ADD3-E3A1A4D2F5E2}"/>
              </a:ext>
            </a:extLst>
          </p:cNvPr>
          <p:cNvCxnSpPr>
            <a:cxnSpLocks/>
          </p:cNvCxnSpPr>
          <p:nvPr/>
        </p:nvCxnSpPr>
        <p:spPr>
          <a:xfrm flipH="1">
            <a:off x="3703469" y="2790547"/>
            <a:ext cx="433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CA54FC9-6B2A-47C7-AEBD-0899D3C9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2442"/>
          <a:stretch/>
        </p:blipFill>
        <p:spPr>
          <a:xfrm>
            <a:off x="2033182" y="190122"/>
            <a:ext cx="8125636" cy="4899526"/>
          </a:xfrm>
        </p:spPr>
      </p:pic>
    </p:spTree>
    <p:extLst>
      <p:ext uri="{BB962C8B-B14F-4D97-AF65-F5344CB8AC3E}">
        <p14:creationId xmlns:p14="http://schemas.microsoft.com/office/powerpoint/2010/main" val="26721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Regression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E74CE-AAE8-4F43-AD04-693C1D89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005" y="457200"/>
            <a:ext cx="7732714" cy="44076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004AF-BF36-4F42-A8B8-88C7D1BBB16F}"/>
              </a:ext>
            </a:extLst>
          </p:cNvPr>
          <p:cNvCxnSpPr/>
          <p:nvPr/>
        </p:nvCxnSpPr>
        <p:spPr>
          <a:xfrm>
            <a:off x="2982897" y="3844031"/>
            <a:ext cx="32492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20023-6215-41EB-BB11-A33D39CC4AFD}"/>
              </a:ext>
            </a:extLst>
          </p:cNvPr>
          <p:cNvCxnSpPr>
            <a:cxnSpLocks/>
          </p:cNvCxnSpPr>
          <p:nvPr/>
        </p:nvCxnSpPr>
        <p:spPr>
          <a:xfrm>
            <a:off x="2982897" y="4289394"/>
            <a:ext cx="42435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5DA43-3766-48AE-8987-CCF776666F81}"/>
              </a:ext>
            </a:extLst>
          </p:cNvPr>
          <p:cNvCxnSpPr>
            <a:cxnSpLocks/>
          </p:cNvCxnSpPr>
          <p:nvPr/>
        </p:nvCxnSpPr>
        <p:spPr>
          <a:xfrm>
            <a:off x="2982897" y="4743635"/>
            <a:ext cx="59214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Plotly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Poisson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NB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Patsy</a:t>
            </a:r>
            <a:endParaRPr lang="pt-PT" dirty="0"/>
          </a:p>
          <a:p>
            <a:endParaRPr lang="pt-PT" dirty="0"/>
          </a:p>
          <a:p>
            <a:r>
              <a:rPr lang="pt-PT" dirty="0"/>
              <a:t>Time series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out </a:t>
            </a:r>
            <a:r>
              <a:rPr lang="pt-PT" dirty="0" err="1"/>
              <a:t>there</a:t>
            </a:r>
            <a:r>
              <a:rPr lang="pt-PT" dirty="0"/>
              <a:t> to </a:t>
            </a:r>
            <a:r>
              <a:rPr lang="pt-PT" dirty="0" err="1"/>
              <a:t>discover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differently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  <a:p>
            <a:endParaRPr lang="pt-PT" dirty="0"/>
          </a:p>
          <a:p>
            <a:r>
              <a:rPr lang="pt-PT" dirty="0"/>
              <a:t>Do more </a:t>
            </a:r>
            <a:r>
              <a:rPr lang="pt-PT" dirty="0" err="1"/>
              <a:t>visualizations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92078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379</Words>
  <Application>Microsoft Office PowerPoint</Application>
  <PresentationFormat>Widescreen</PresentationFormat>
  <Paragraphs>59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GradientRiseVTI</vt:lpstr>
      <vt:lpstr>Regression Modelling</vt:lpstr>
      <vt:lpstr>Context</vt:lpstr>
      <vt:lpstr>Column analysis</vt:lpstr>
      <vt:lpstr>Visualizing the data</vt:lpstr>
      <vt:lpstr>Visualizing the data</vt:lpstr>
      <vt:lpstr>Visualizing the data</vt:lpstr>
      <vt:lpstr>Regression Modelling</vt:lpstr>
      <vt:lpstr>What I learned</vt:lpstr>
      <vt:lpstr>What i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Modelling</dc:title>
  <dc:creator>Tiago McDonald</dc:creator>
  <cp:lastModifiedBy>Tiago McDonald</cp:lastModifiedBy>
  <cp:revision>9</cp:revision>
  <dcterms:created xsi:type="dcterms:W3CDTF">2020-10-03T17:20:53Z</dcterms:created>
  <dcterms:modified xsi:type="dcterms:W3CDTF">2020-10-05T16:09:08Z</dcterms:modified>
</cp:coreProperties>
</file>