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in car traffic leading to more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0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5" y="4681056"/>
            <a:ext cx="34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0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What about the Accidents?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12</cp:revision>
  <dcterms:created xsi:type="dcterms:W3CDTF">2020-09-25T13:15:49Z</dcterms:created>
  <dcterms:modified xsi:type="dcterms:W3CDTF">2020-09-25T16:15:44Z</dcterms:modified>
</cp:coreProperties>
</file>