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4" r:id="rId5"/>
  </p:sldMasterIdLst>
  <p:sldIdLst>
    <p:sldId id="257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88B82-7951-4847-A50F-82B0EB6EA14B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D958196-C64F-4AC5-AD65-7B31C7EAF05D}">
      <dgm:prSet phldrT="[Text]"/>
      <dgm:spPr/>
      <dgm:t>
        <a:bodyPr/>
        <a:lstStyle/>
        <a:p>
          <a:r>
            <a:rPr lang="pt-PT" dirty="0" err="1"/>
            <a:t>Feature</a:t>
          </a:r>
          <a:r>
            <a:rPr lang="pt-PT" dirty="0"/>
            <a:t> </a:t>
          </a:r>
          <a:r>
            <a:rPr lang="pt-PT" dirty="0" err="1"/>
            <a:t>Selection</a:t>
          </a:r>
          <a:endParaRPr lang="en-GB" dirty="0"/>
        </a:p>
      </dgm:t>
    </dgm:pt>
    <dgm:pt modelId="{D40F714B-60CC-4A6E-B9C4-CC73CD39ED88}" type="parTrans" cxnId="{2D2A6577-87FF-4067-9886-D1BE4E00B0F9}">
      <dgm:prSet/>
      <dgm:spPr/>
      <dgm:t>
        <a:bodyPr/>
        <a:lstStyle/>
        <a:p>
          <a:endParaRPr lang="en-GB"/>
        </a:p>
      </dgm:t>
    </dgm:pt>
    <dgm:pt modelId="{A9FB1A3C-2C2F-4B17-9CBD-896FC25F814B}" type="sibTrans" cxnId="{2D2A6577-87FF-4067-9886-D1BE4E00B0F9}">
      <dgm:prSet/>
      <dgm:spPr/>
      <dgm:t>
        <a:bodyPr/>
        <a:lstStyle/>
        <a:p>
          <a:endParaRPr lang="en-GB"/>
        </a:p>
      </dgm:t>
    </dgm:pt>
    <dgm:pt modelId="{37FFA28F-345D-4171-8FC1-1921D190A692}">
      <dgm:prSet phldrT="[Text]"/>
      <dgm:spPr/>
      <dgm:t>
        <a:bodyPr/>
        <a:lstStyle/>
        <a:p>
          <a:r>
            <a:rPr lang="en-GB" b="0" i="0" dirty="0"/>
            <a:t>ANOVA f-test</a:t>
          </a:r>
          <a:endParaRPr lang="en-GB" dirty="0"/>
        </a:p>
      </dgm:t>
    </dgm:pt>
    <dgm:pt modelId="{3100CF73-20BB-44B9-B1D7-7ED8BECCF10B}" type="parTrans" cxnId="{C4452C98-D2F0-491B-910E-091D7C705B04}">
      <dgm:prSet/>
      <dgm:spPr/>
      <dgm:t>
        <a:bodyPr/>
        <a:lstStyle/>
        <a:p>
          <a:endParaRPr lang="en-GB"/>
        </a:p>
      </dgm:t>
    </dgm:pt>
    <dgm:pt modelId="{9D8970C8-D7C7-483D-8DD9-08458610BCBE}" type="sibTrans" cxnId="{C4452C98-D2F0-491B-910E-091D7C705B04}">
      <dgm:prSet/>
      <dgm:spPr/>
      <dgm:t>
        <a:bodyPr/>
        <a:lstStyle/>
        <a:p>
          <a:endParaRPr lang="en-GB"/>
        </a:p>
      </dgm:t>
    </dgm:pt>
    <dgm:pt modelId="{01D36F36-D848-466F-979F-8671D852DE70}">
      <dgm:prSet phldrT="[Text]"/>
      <dgm:spPr/>
      <dgm:t>
        <a:bodyPr/>
        <a:lstStyle/>
        <a:p>
          <a:r>
            <a:rPr lang="pt-PT" dirty="0"/>
            <a:t>10 </a:t>
          </a:r>
          <a:r>
            <a:rPr lang="pt-PT" dirty="0" err="1"/>
            <a:t>columns</a:t>
          </a:r>
          <a:r>
            <a:rPr lang="pt-PT" dirty="0"/>
            <a:t> </a:t>
          </a:r>
          <a:r>
            <a:rPr lang="pt-PT" dirty="0" err="1"/>
            <a:t>chosen</a:t>
          </a:r>
          <a:endParaRPr lang="en-GB" dirty="0"/>
        </a:p>
      </dgm:t>
    </dgm:pt>
    <dgm:pt modelId="{ED2BDA3F-2E8B-4859-B068-9E229B83D5B6}" type="parTrans" cxnId="{E6C7A673-B1A2-4703-911B-D7066BA34E2C}">
      <dgm:prSet/>
      <dgm:spPr/>
      <dgm:t>
        <a:bodyPr/>
        <a:lstStyle/>
        <a:p>
          <a:endParaRPr lang="en-GB"/>
        </a:p>
      </dgm:t>
    </dgm:pt>
    <dgm:pt modelId="{EA996620-22B8-436F-AA74-2E761E1B572A}" type="sibTrans" cxnId="{E6C7A673-B1A2-4703-911B-D7066BA34E2C}">
      <dgm:prSet/>
      <dgm:spPr/>
      <dgm:t>
        <a:bodyPr/>
        <a:lstStyle/>
        <a:p>
          <a:endParaRPr lang="en-GB"/>
        </a:p>
      </dgm:t>
    </dgm:pt>
    <dgm:pt modelId="{0AECCB94-B612-42A7-A37E-98C50FE8CDF1}">
      <dgm:prSet phldrT="[Text]"/>
      <dgm:spPr/>
      <dgm:t>
        <a:bodyPr/>
        <a:lstStyle/>
        <a:p>
          <a:r>
            <a:rPr lang="pt-PT" dirty="0"/>
            <a:t>PCA</a:t>
          </a:r>
          <a:endParaRPr lang="en-GB" dirty="0"/>
        </a:p>
      </dgm:t>
    </dgm:pt>
    <dgm:pt modelId="{F298847C-A7DE-42AD-8B35-2FFBF9EC201F}" type="parTrans" cxnId="{77875E2F-AFB9-4A78-8BEE-2E9E2178EDBE}">
      <dgm:prSet/>
      <dgm:spPr/>
      <dgm:t>
        <a:bodyPr/>
        <a:lstStyle/>
        <a:p>
          <a:endParaRPr lang="en-GB"/>
        </a:p>
      </dgm:t>
    </dgm:pt>
    <dgm:pt modelId="{347C831B-4013-45A4-BBD7-4AE71B01CED2}" type="sibTrans" cxnId="{77875E2F-AFB9-4A78-8BEE-2E9E2178EDBE}">
      <dgm:prSet/>
      <dgm:spPr/>
      <dgm:t>
        <a:bodyPr/>
        <a:lstStyle/>
        <a:p>
          <a:endParaRPr lang="en-GB"/>
        </a:p>
      </dgm:t>
    </dgm:pt>
    <dgm:pt modelId="{1BB3E839-ABF2-4944-BE30-CA0AD8CF3DFF}">
      <dgm:prSet phldrT="[Text]"/>
      <dgm:spPr/>
      <dgm:t>
        <a:bodyPr/>
        <a:lstStyle/>
        <a:p>
          <a:r>
            <a:rPr lang="pt-PT" dirty="0"/>
            <a:t>19 principal </a:t>
          </a:r>
          <a:r>
            <a:rPr lang="pt-PT" dirty="0" err="1"/>
            <a:t>components</a:t>
          </a:r>
          <a:endParaRPr lang="en-GB" dirty="0"/>
        </a:p>
      </dgm:t>
    </dgm:pt>
    <dgm:pt modelId="{6B4806FD-D808-4AF7-ABC6-2C877172009B}" type="parTrans" cxnId="{D036DD94-6209-4B08-8350-4699D6C5367E}">
      <dgm:prSet/>
      <dgm:spPr/>
      <dgm:t>
        <a:bodyPr/>
        <a:lstStyle/>
        <a:p>
          <a:endParaRPr lang="en-GB"/>
        </a:p>
      </dgm:t>
    </dgm:pt>
    <dgm:pt modelId="{94E80FEB-E404-48FA-99A1-29626D728F03}" type="sibTrans" cxnId="{D036DD94-6209-4B08-8350-4699D6C5367E}">
      <dgm:prSet/>
      <dgm:spPr/>
      <dgm:t>
        <a:bodyPr/>
        <a:lstStyle/>
        <a:p>
          <a:endParaRPr lang="en-GB"/>
        </a:p>
      </dgm:t>
    </dgm:pt>
    <dgm:pt modelId="{E0787D92-D2C6-497E-972C-0F582EF856B0}">
      <dgm:prSet phldrT="[Text]"/>
      <dgm:spPr/>
      <dgm:t>
        <a:bodyPr/>
        <a:lstStyle/>
        <a:p>
          <a:r>
            <a:rPr lang="pt-PT" dirty="0" err="1"/>
            <a:t>Clustering</a:t>
          </a:r>
          <a:endParaRPr lang="en-GB" dirty="0"/>
        </a:p>
      </dgm:t>
    </dgm:pt>
    <dgm:pt modelId="{A319802E-08B0-4DE3-BEA3-AD31F8428BA5}" type="parTrans" cxnId="{BEB02741-4B84-484E-B2AF-DDD5765A5138}">
      <dgm:prSet/>
      <dgm:spPr/>
      <dgm:t>
        <a:bodyPr/>
        <a:lstStyle/>
        <a:p>
          <a:endParaRPr lang="en-GB"/>
        </a:p>
      </dgm:t>
    </dgm:pt>
    <dgm:pt modelId="{FF5D7FA7-B6E2-4713-938E-983085F34CDC}" type="sibTrans" cxnId="{BEB02741-4B84-484E-B2AF-DDD5765A5138}">
      <dgm:prSet/>
      <dgm:spPr/>
      <dgm:t>
        <a:bodyPr/>
        <a:lstStyle/>
        <a:p>
          <a:endParaRPr lang="en-GB"/>
        </a:p>
      </dgm:t>
    </dgm:pt>
    <dgm:pt modelId="{70969AEC-CBE6-4048-9389-1233E941BB0E}">
      <dgm:prSet phldrT="[Text]"/>
      <dgm:spPr/>
      <dgm:t>
        <a:bodyPr/>
        <a:lstStyle/>
        <a:p>
          <a:r>
            <a:rPr lang="pt-PT" dirty="0"/>
            <a:t>K-</a:t>
          </a:r>
          <a:r>
            <a:rPr lang="pt-PT" dirty="0" err="1"/>
            <a:t>means</a:t>
          </a:r>
          <a:endParaRPr lang="en-GB" dirty="0"/>
        </a:p>
      </dgm:t>
    </dgm:pt>
    <dgm:pt modelId="{EC7E957E-EA6D-46C9-B463-2E9A9E6231A2}" type="parTrans" cxnId="{1C5343A7-54F2-46DC-9687-6324B0297C4B}">
      <dgm:prSet/>
      <dgm:spPr/>
      <dgm:t>
        <a:bodyPr/>
        <a:lstStyle/>
        <a:p>
          <a:endParaRPr lang="en-GB"/>
        </a:p>
      </dgm:t>
    </dgm:pt>
    <dgm:pt modelId="{24007936-17AF-4A08-85BD-0295E3262D04}" type="sibTrans" cxnId="{1C5343A7-54F2-46DC-9687-6324B0297C4B}">
      <dgm:prSet/>
      <dgm:spPr/>
      <dgm:t>
        <a:bodyPr/>
        <a:lstStyle/>
        <a:p>
          <a:endParaRPr lang="en-GB"/>
        </a:p>
      </dgm:t>
    </dgm:pt>
    <dgm:pt modelId="{D441AA62-3ED4-4A26-B64F-094C00C915AE}">
      <dgm:prSet phldrT="[Text]"/>
      <dgm:spPr/>
      <dgm:t>
        <a:bodyPr/>
        <a:lstStyle/>
        <a:p>
          <a:r>
            <a:rPr lang="pt-PT" dirty="0"/>
            <a:t>5 clusters </a:t>
          </a:r>
          <a:r>
            <a:rPr lang="pt-PT" dirty="0" err="1"/>
            <a:t>chosen</a:t>
          </a:r>
          <a:endParaRPr lang="en-GB" dirty="0"/>
        </a:p>
      </dgm:t>
    </dgm:pt>
    <dgm:pt modelId="{9A289E3C-36E8-4DE4-B63D-DE1D29C50C3C}" type="parTrans" cxnId="{6F53ACD7-42DC-49D4-8910-77538367781F}">
      <dgm:prSet/>
      <dgm:spPr/>
      <dgm:t>
        <a:bodyPr/>
        <a:lstStyle/>
        <a:p>
          <a:endParaRPr lang="en-GB"/>
        </a:p>
      </dgm:t>
    </dgm:pt>
    <dgm:pt modelId="{6D3D2D9A-4978-4EAF-B082-1E27F20E791A}" type="sibTrans" cxnId="{6F53ACD7-42DC-49D4-8910-77538367781F}">
      <dgm:prSet/>
      <dgm:spPr/>
      <dgm:t>
        <a:bodyPr/>
        <a:lstStyle/>
        <a:p>
          <a:endParaRPr lang="en-GB"/>
        </a:p>
      </dgm:t>
    </dgm:pt>
    <dgm:pt modelId="{45890426-4423-4AA1-BF93-50CF2B56E83D}">
      <dgm:prSet phldrT="[Text]"/>
      <dgm:spPr/>
      <dgm:t>
        <a:bodyPr/>
        <a:lstStyle/>
        <a:p>
          <a:endParaRPr lang="en-GB" dirty="0"/>
        </a:p>
      </dgm:t>
    </dgm:pt>
    <dgm:pt modelId="{AFF13B1F-B127-433C-9257-76679544480A}" type="parTrans" cxnId="{6CF38FE2-CF90-4787-BD5A-D101CE1A927F}">
      <dgm:prSet/>
      <dgm:spPr/>
      <dgm:t>
        <a:bodyPr/>
        <a:lstStyle/>
        <a:p>
          <a:endParaRPr lang="en-GB"/>
        </a:p>
      </dgm:t>
    </dgm:pt>
    <dgm:pt modelId="{ED850627-A6FA-43F2-B2A3-E021146D71B2}" type="sibTrans" cxnId="{6CF38FE2-CF90-4787-BD5A-D101CE1A927F}">
      <dgm:prSet/>
      <dgm:spPr/>
      <dgm:t>
        <a:bodyPr/>
        <a:lstStyle/>
        <a:p>
          <a:endParaRPr lang="en-GB"/>
        </a:p>
      </dgm:t>
    </dgm:pt>
    <dgm:pt modelId="{D5E02F59-C45B-4939-9039-3CFC08DFFFD7}">
      <dgm:prSet phldrT="[Text]"/>
      <dgm:spPr/>
      <dgm:t>
        <a:bodyPr/>
        <a:lstStyle/>
        <a:p>
          <a:r>
            <a:rPr lang="pt-PT" dirty="0"/>
            <a:t>41 </a:t>
          </a:r>
          <a:r>
            <a:rPr lang="pt-PT" dirty="0" err="1"/>
            <a:t>columns</a:t>
          </a:r>
          <a:r>
            <a:rPr lang="pt-PT" dirty="0"/>
            <a:t> </a:t>
          </a:r>
          <a:r>
            <a:rPr lang="pt-PT" dirty="0" err="1"/>
            <a:t>used</a:t>
          </a:r>
          <a:r>
            <a:rPr lang="pt-PT" dirty="0"/>
            <a:t> for </a:t>
          </a:r>
          <a:r>
            <a:rPr lang="pt-PT" dirty="0" err="1"/>
            <a:t>clustering</a:t>
          </a:r>
          <a:endParaRPr lang="en-GB" dirty="0"/>
        </a:p>
      </dgm:t>
    </dgm:pt>
    <dgm:pt modelId="{A9C76A70-7FBB-4BC2-81C9-D13FAA2CE8C2}" type="parTrans" cxnId="{15B9EF70-BB17-4575-BF93-591D0E4A45C3}">
      <dgm:prSet/>
      <dgm:spPr/>
      <dgm:t>
        <a:bodyPr/>
        <a:lstStyle/>
        <a:p>
          <a:endParaRPr lang="en-GB"/>
        </a:p>
      </dgm:t>
    </dgm:pt>
    <dgm:pt modelId="{82C190EC-75FA-4903-8963-1E3EFC4AD9B0}" type="sibTrans" cxnId="{15B9EF70-BB17-4575-BF93-591D0E4A45C3}">
      <dgm:prSet/>
      <dgm:spPr/>
      <dgm:t>
        <a:bodyPr/>
        <a:lstStyle/>
        <a:p>
          <a:endParaRPr lang="en-GB"/>
        </a:p>
      </dgm:t>
    </dgm:pt>
    <dgm:pt modelId="{D91FCC97-B619-4976-B8FB-51C1AD6B4892}">
      <dgm:prSet phldrT="[Text]"/>
      <dgm:spPr/>
      <dgm:t>
        <a:bodyPr/>
        <a:lstStyle/>
        <a:p>
          <a:endParaRPr lang="en-GB" dirty="0"/>
        </a:p>
      </dgm:t>
    </dgm:pt>
    <dgm:pt modelId="{D591796C-F127-435C-A27B-633876C7C4E7}" type="parTrans" cxnId="{3ADC8EDB-F14C-428E-B676-9B24CDBE6E75}">
      <dgm:prSet/>
      <dgm:spPr/>
      <dgm:t>
        <a:bodyPr/>
        <a:lstStyle/>
        <a:p>
          <a:endParaRPr lang="en-GB"/>
        </a:p>
      </dgm:t>
    </dgm:pt>
    <dgm:pt modelId="{8DCB5F1A-D9F6-4A15-9A07-310AF19A3046}" type="sibTrans" cxnId="{3ADC8EDB-F14C-428E-B676-9B24CDBE6E75}">
      <dgm:prSet/>
      <dgm:spPr/>
      <dgm:t>
        <a:bodyPr/>
        <a:lstStyle/>
        <a:p>
          <a:endParaRPr lang="en-GB"/>
        </a:p>
      </dgm:t>
    </dgm:pt>
    <dgm:pt modelId="{C9C31EE1-6698-4130-9C7E-C29CBCEE9D72}">
      <dgm:prSet phldrT="[Text]"/>
      <dgm:spPr/>
      <dgm:t>
        <a:bodyPr/>
        <a:lstStyle/>
        <a:p>
          <a:r>
            <a:rPr lang="pt-PT" dirty="0"/>
            <a:t>80% </a:t>
          </a:r>
          <a:r>
            <a:rPr lang="pt-PT" dirty="0" err="1"/>
            <a:t>Explained</a:t>
          </a:r>
          <a:r>
            <a:rPr lang="pt-PT" dirty="0"/>
            <a:t> </a:t>
          </a:r>
          <a:r>
            <a:rPr lang="pt-PT" dirty="0" err="1"/>
            <a:t>Variance</a:t>
          </a:r>
          <a:endParaRPr lang="en-GB" dirty="0"/>
        </a:p>
      </dgm:t>
    </dgm:pt>
    <dgm:pt modelId="{3CF9DD11-6D7D-4B53-B620-319733150564}" type="parTrans" cxnId="{202D93E6-D9E6-43F6-9032-5C3AB12D0359}">
      <dgm:prSet/>
      <dgm:spPr/>
      <dgm:t>
        <a:bodyPr/>
        <a:lstStyle/>
        <a:p>
          <a:endParaRPr lang="en-GB"/>
        </a:p>
      </dgm:t>
    </dgm:pt>
    <dgm:pt modelId="{30AD6B94-65D5-4101-84E5-AC96B8F7C122}" type="sibTrans" cxnId="{202D93E6-D9E6-43F6-9032-5C3AB12D0359}">
      <dgm:prSet/>
      <dgm:spPr/>
      <dgm:t>
        <a:bodyPr/>
        <a:lstStyle/>
        <a:p>
          <a:endParaRPr lang="en-GB"/>
        </a:p>
      </dgm:t>
    </dgm:pt>
    <dgm:pt modelId="{A3AEB165-B535-4A72-A10E-9A27636A94F0}">
      <dgm:prSet phldrT="[Text]"/>
      <dgm:spPr/>
      <dgm:t>
        <a:bodyPr/>
        <a:lstStyle/>
        <a:p>
          <a:endParaRPr lang="en-GB" dirty="0"/>
        </a:p>
      </dgm:t>
    </dgm:pt>
    <dgm:pt modelId="{EB02941E-4803-4EC7-AFE1-8EFF6454F1AF}" type="parTrans" cxnId="{7688A046-2F18-46FA-B8D9-A787B4C02C07}">
      <dgm:prSet/>
      <dgm:spPr/>
      <dgm:t>
        <a:bodyPr/>
        <a:lstStyle/>
        <a:p>
          <a:endParaRPr lang="en-GB"/>
        </a:p>
      </dgm:t>
    </dgm:pt>
    <dgm:pt modelId="{40F0542B-EA66-4B47-B4FA-42BBCD890C31}" type="sibTrans" cxnId="{7688A046-2F18-46FA-B8D9-A787B4C02C07}">
      <dgm:prSet/>
      <dgm:spPr/>
      <dgm:t>
        <a:bodyPr/>
        <a:lstStyle/>
        <a:p>
          <a:endParaRPr lang="en-GB"/>
        </a:p>
      </dgm:t>
    </dgm:pt>
    <dgm:pt modelId="{FC8F9EE0-7714-4718-BFFF-1BA01BC24E62}">
      <dgm:prSet phldrT="[Text]"/>
      <dgm:spPr/>
      <dgm:t>
        <a:bodyPr/>
        <a:lstStyle/>
        <a:p>
          <a:endParaRPr lang="en-GB" dirty="0"/>
        </a:p>
      </dgm:t>
    </dgm:pt>
    <dgm:pt modelId="{77339056-20DA-4309-9EBF-6E4493A5B8F6}" type="parTrans" cxnId="{A0138683-FC20-4EAE-9920-EB9B26932A8B}">
      <dgm:prSet/>
      <dgm:spPr/>
      <dgm:t>
        <a:bodyPr/>
        <a:lstStyle/>
        <a:p>
          <a:endParaRPr lang="en-GB"/>
        </a:p>
      </dgm:t>
    </dgm:pt>
    <dgm:pt modelId="{EDA62B51-46C2-491D-BBD9-AABF7F8D55E2}" type="sibTrans" cxnId="{A0138683-FC20-4EAE-9920-EB9B26932A8B}">
      <dgm:prSet/>
      <dgm:spPr/>
      <dgm:t>
        <a:bodyPr/>
        <a:lstStyle/>
        <a:p>
          <a:endParaRPr lang="en-GB"/>
        </a:p>
      </dgm:t>
    </dgm:pt>
    <dgm:pt modelId="{7D25B7EC-B499-4FB4-9E93-9E22C62EBA08}">
      <dgm:prSet phldrT="[Text]"/>
      <dgm:spPr/>
      <dgm:t>
        <a:bodyPr/>
        <a:lstStyle/>
        <a:p>
          <a:endParaRPr lang="en-GB" dirty="0"/>
        </a:p>
      </dgm:t>
    </dgm:pt>
    <dgm:pt modelId="{83BE6A8E-D9EE-4D99-935D-9B206E0FEC58}" type="parTrans" cxnId="{C5702B69-DB8E-41C2-BE5D-42F232DCBA2F}">
      <dgm:prSet/>
      <dgm:spPr/>
      <dgm:t>
        <a:bodyPr/>
        <a:lstStyle/>
        <a:p>
          <a:endParaRPr lang="en-GB"/>
        </a:p>
      </dgm:t>
    </dgm:pt>
    <dgm:pt modelId="{46EA2337-08D9-42D3-B68E-FD49392CAC85}" type="sibTrans" cxnId="{C5702B69-DB8E-41C2-BE5D-42F232DCBA2F}">
      <dgm:prSet/>
      <dgm:spPr/>
      <dgm:t>
        <a:bodyPr/>
        <a:lstStyle/>
        <a:p>
          <a:endParaRPr lang="en-GB"/>
        </a:p>
      </dgm:t>
    </dgm:pt>
    <dgm:pt modelId="{72815C89-86F5-4DD4-A6A9-DC43441C8023}" type="pres">
      <dgm:prSet presAssocID="{36288B82-7951-4847-A50F-82B0EB6EA14B}" presName="Name0" presStyleCnt="0">
        <dgm:presLayoutVars>
          <dgm:dir/>
          <dgm:animLvl val="lvl"/>
          <dgm:resizeHandles val="exact"/>
        </dgm:presLayoutVars>
      </dgm:prSet>
      <dgm:spPr/>
    </dgm:pt>
    <dgm:pt modelId="{45496E7F-8D7B-434A-948F-D5BB9AE03772}" type="pres">
      <dgm:prSet presAssocID="{36288B82-7951-4847-A50F-82B0EB6EA14B}" presName="tSp" presStyleCnt="0"/>
      <dgm:spPr/>
    </dgm:pt>
    <dgm:pt modelId="{272479FF-C3B5-47B9-9CBD-8E0182262474}" type="pres">
      <dgm:prSet presAssocID="{36288B82-7951-4847-A50F-82B0EB6EA14B}" presName="bSp" presStyleCnt="0"/>
      <dgm:spPr/>
    </dgm:pt>
    <dgm:pt modelId="{4F70768F-79DA-48A7-8C77-250D7D4CB3B3}" type="pres">
      <dgm:prSet presAssocID="{36288B82-7951-4847-A50F-82B0EB6EA14B}" presName="process" presStyleCnt="0"/>
      <dgm:spPr/>
    </dgm:pt>
    <dgm:pt modelId="{77DF58A7-190A-4AD5-93BE-EB65D2910B60}" type="pres">
      <dgm:prSet presAssocID="{7D958196-C64F-4AC5-AD65-7B31C7EAF05D}" presName="composite1" presStyleCnt="0"/>
      <dgm:spPr/>
    </dgm:pt>
    <dgm:pt modelId="{AE445983-F297-4609-8100-BC46BBC32AC4}" type="pres">
      <dgm:prSet presAssocID="{7D958196-C64F-4AC5-AD65-7B31C7EAF05D}" presName="dummyNode1" presStyleLbl="node1" presStyleIdx="0" presStyleCnt="3"/>
      <dgm:spPr/>
    </dgm:pt>
    <dgm:pt modelId="{8798F690-926F-4711-B849-5D1D20537C3D}" type="pres">
      <dgm:prSet presAssocID="{7D958196-C64F-4AC5-AD65-7B31C7EAF05D}" presName="childNode1" presStyleLbl="bgAcc1" presStyleIdx="0" presStyleCnt="3">
        <dgm:presLayoutVars>
          <dgm:bulletEnabled val="1"/>
        </dgm:presLayoutVars>
      </dgm:prSet>
      <dgm:spPr/>
    </dgm:pt>
    <dgm:pt modelId="{7062AF7D-88C6-422A-9927-D8379F94671F}" type="pres">
      <dgm:prSet presAssocID="{7D958196-C64F-4AC5-AD65-7B31C7EAF05D}" presName="childNode1tx" presStyleLbl="bgAcc1" presStyleIdx="0" presStyleCnt="3">
        <dgm:presLayoutVars>
          <dgm:bulletEnabled val="1"/>
        </dgm:presLayoutVars>
      </dgm:prSet>
      <dgm:spPr/>
    </dgm:pt>
    <dgm:pt modelId="{71CFDE46-94E3-47FC-9471-ABAF8361C70E}" type="pres">
      <dgm:prSet presAssocID="{7D958196-C64F-4AC5-AD65-7B31C7EAF05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7B07C27-CEC1-48B7-A9FC-3BD051BF11CB}" type="pres">
      <dgm:prSet presAssocID="{7D958196-C64F-4AC5-AD65-7B31C7EAF05D}" presName="connSite1" presStyleCnt="0"/>
      <dgm:spPr/>
    </dgm:pt>
    <dgm:pt modelId="{DDE51CF1-97DC-48F0-B9DD-9EC59D1DEE88}" type="pres">
      <dgm:prSet presAssocID="{A9FB1A3C-2C2F-4B17-9CBD-896FC25F814B}" presName="Name9" presStyleLbl="sibTrans2D1" presStyleIdx="0" presStyleCnt="2"/>
      <dgm:spPr/>
    </dgm:pt>
    <dgm:pt modelId="{67904111-38F2-43FF-B3FB-B835B4E92FEF}" type="pres">
      <dgm:prSet presAssocID="{0AECCB94-B612-42A7-A37E-98C50FE8CDF1}" presName="composite2" presStyleCnt="0"/>
      <dgm:spPr/>
    </dgm:pt>
    <dgm:pt modelId="{A7528BDE-0F0B-449C-9420-CCD5E2C1BDEF}" type="pres">
      <dgm:prSet presAssocID="{0AECCB94-B612-42A7-A37E-98C50FE8CDF1}" presName="dummyNode2" presStyleLbl="node1" presStyleIdx="0" presStyleCnt="3"/>
      <dgm:spPr/>
    </dgm:pt>
    <dgm:pt modelId="{FC053F3B-22FE-42C8-8DD0-43A496C3C983}" type="pres">
      <dgm:prSet presAssocID="{0AECCB94-B612-42A7-A37E-98C50FE8CDF1}" presName="childNode2" presStyleLbl="bgAcc1" presStyleIdx="1" presStyleCnt="3">
        <dgm:presLayoutVars>
          <dgm:bulletEnabled val="1"/>
        </dgm:presLayoutVars>
      </dgm:prSet>
      <dgm:spPr/>
    </dgm:pt>
    <dgm:pt modelId="{5694BC5F-C344-4F49-8D4D-A748F3AEB2DE}" type="pres">
      <dgm:prSet presAssocID="{0AECCB94-B612-42A7-A37E-98C50FE8CDF1}" presName="childNode2tx" presStyleLbl="bgAcc1" presStyleIdx="1" presStyleCnt="3">
        <dgm:presLayoutVars>
          <dgm:bulletEnabled val="1"/>
        </dgm:presLayoutVars>
      </dgm:prSet>
      <dgm:spPr/>
    </dgm:pt>
    <dgm:pt modelId="{926A73D7-8047-4589-BDBB-9C7703D4C91C}" type="pres">
      <dgm:prSet presAssocID="{0AECCB94-B612-42A7-A37E-98C50FE8CDF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09417A4-9CB0-496E-A285-D6BFCD299DF0}" type="pres">
      <dgm:prSet presAssocID="{0AECCB94-B612-42A7-A37E-98C50FE8CDF1}" presName="connSite2" presStyleCnt="0"/>
      <dgm:spPr/>
    </dgm:pt>
    <dgm:pt modelId="{A47F92F0-3F07-4D7D-895D-C3965E8762B7}" type="pres">
      <dgm:prSet presAssocID="{347C831B-4013-45A4-BBD7-4AE71B01CED2}" presName="Name18" presStyleLbl="sibTrans2D1" presStyleIdx="1" presStyleCnt="2"/>
      <dgm:spPr/>
    </dgm:pt>
    <dgm:pt modelId="{47CD8DC0-D4AE-4320-82D6-72DD9BC3FEAA}" type="pres">
      <dgm:prSet presAssocID="{E0787D92-D2C6-497E-972C-0F582EF856B0}" presName="composite1" presStyleCnt="0"/>
      <dgm:spPr/>
    </dgm:pt>
    <dgm:pt modelId="{631D2878-F125-41ED-87C7-452074B0A9A5}" type="pres">
      <dgm:prSet presAssocID="{E0787D92-D2C6-497E-972C-0F582EF856B0}" presName="dummyNode1" presStyleLbl="node1" presStyleIdx="1" presStyleCnt="3"/>
      <dgm:spPr/>
    </dgm:pt>
    <dgm:pt modelId="{8346542C-B30F-4539-99E6-6FF7367785E4}" type="pres">
      <dgm:prSet presAssocID="{E0787D92-D2C6-497E-972C-0F582EF856B0}" presName="childNode1" presStyleLbl="bgAcc1" presStyleIdx="2" presStyleCnt="3">
        <dgm:presLayoutVars>
          <dgm:bulletEnabled val="1"/>
        </dgm:presLayoutVars>
      </dgm:prSet>
      <dgm:spPr/>
    </dgm:pt>
    <dgm:pt modelId="{7995F3B1-90F4-4C9F-BE82-26B1203DE6E6}" type="pres">
      <dgm:prSet presAssocID="{E0787D92-D2C6-497E-972C-0F582EF856B0}" presName="childNode1tx" presStyleLbl="bgAcc1" presStyleIdx="2" presStyleCnt="3">
        <dgm:presLayoutVars>
          <dgm:bulletEnabled val="1"/>
        </dgm:presLayoutVars>
      </dgm:prSet>
      <dgm:spPr/>
    </dgm:pt>
    <dgm:pt modelId="{DF5132E8-F43F-4FBE-9EA3-8602C8C54136}" type="pres">
      <dgm:prSet presAssocID="{E0787D92-D2C6-497E-972C-0F582EF856B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DF11F7E-E402-46B6-A74B-E918486837BC}" type="pres">
      <dgm:prSet presAssocID="{E0787D92-D2C6-497E-972C-0F582EF856B0}" presName="connSite1" presStyleCnt="0"/>
      <dgm:spPr/>
    </dgm:pt>
  </dgm:ptLst>
  <dgm:cxnLst>
    <dgm:cxn modelId="{3C903101-AE73-4E33-BA1B-3AE47E771125}" type="presOf" srcId="{A9FB1A3C-2C2F-4B17-9CBD-896FC25F814B}" destId="{DDE51CF1-97DC-48F0-B9DD-9EC59D1DEE88}" srcOrd="0" destOrd="0" presId="urn:microsoft.com/office/officeart/2005/8/layout/hProcess4"/>
    <dgm:cxn modelId="{2F29C807-9DF4-4326-AD59-AD9992B6D1F9}" type="presOf" srcId="{D5E02F59-C45B-4939-9039-3CFC08DFFFD7}" destId="{8798F690-926F-4711-B849-5D1D20537C3D}" srcOrd="0" destOrd="4" presId="urn:microsoft.com/office/officeart/2005/8/layout/hProcess4"/>
    <dgm:cxn modelId="{3F6A9519-9270-4E89-96F2-E5DD11C6558E}" type="presOf" srcId="{7D25B7EC-B499-4FB4-9E93-9E22C62EBA08}" destId="{8346542C-B30F-4539-99E6-6FF7367785E4}" srcOrd="0" destOrd="3" presId="urn:microsoft.com/office/officeart/2005/8/layout/hProcess4"/>
    <dgm:cxn modelId="{EA969228-8A53-4DA9-84A6-7041274C440E}" type="presOf" srcId="{1BB3E839-ABF2-4944-BE30-CA0AD8CF3DFF}" destId="{FC053F3B-22FE-42C8-8DD0-43A496C3C983}" srcOrd="0" destOrd="2" presId="urn:microsoft.com/office/officeart/2005/8/layout/hProcess4"/>
    <dgm:cxn modelId="{77875E2F-AFB9-4A78-8BEE-2E9E2178EDBE}" srcId="{36288B82-7951-4847-A50F-82B0EB6EA14B}" destId="{0AECCB94-B612-42A7-A37E-98C50FE8CDF1}" srcOrd="1" destOrd="0" parTransId="{F298847C-A7DE-42AD-8B35-2FFBF9EC201F}" sibTransId="{347C831B-4013-45A4-BBD7-4AE71B01CED2}"/>
    <dgm:cxn modelId="{861A7C34-646A-4790-9A09-CE2A52528D6B}" type="presOf" srcId="{C9C31EE1-6698-4130-9C7E-C29CBCEE9D72}" destId="{FC053F3B-22FE-42C8-8DD0-43A496C3C983}" srcOrd="0" destOrd="0" presId="urn:microsoft.com/office/officeart/2005/8/layout/hProcess4"/>
    <dgm:cxn modelId="{6928BF34-42E8-4099-9AF0-2A42F88ECD9A}" type="presOf" srcId="{D91FCC97-B619-4976-B8FB-51C1AD6B4892}" destId="{7062AF7D-88C6-422A-9927-D8379F94671F}" srcOrd="1" destOrd="3" presId="urn:microsoft.com/office/officeart/2005/8/layout/hProcess4"/>
    <dgm:cxn modelId="{A64B8D3B-3CA9-490A-BC9B-A39E3D9DFC78}" type="presOf" srcId="{01D36F36-D848-466F-979F-8671D852DE70}" destId="{8798F690-926F-4711-B849-5D1D20537C3D}" srcOrd="0" destOrd="2" presId="urn:microsoft.com/office/officeart/2005/8/layout/hProcess4"/>
    <dgm:cxn modelId="{ED34BD3B-646B-490F-88E0-9B2974C0087E}" type="presOf" srcId="{A3AEB165-B535-4A72-A10E-9A27636A94F0}" destId="{FC053F3B-22FE-42C8-8DD0-43A496C3C983}" srcOrd="0" destOrd="1" presId="urn:microsoft.com/office/officeart/2005/8/layout/hProcess4"/>
    <dgm:cxn modelId="{2F1D2A5D-A949-43EE-AD92-927853A5C029}" type="presOf" srcId="{D5E02F59-C45B-4939-9039-3CFC08DFFFD7}" destId="{7062AF7D-88C6-422A-9927-D8379F94671F}" srcOrd="1" destOrd="4" presId="urn:microsoft.com/office/officeart/2005/8/layout/hProcess4"/>
    <dgm:cxn modelId="{BEB02741-4B84-484E-B2AF-DDD5765A5138}" srcId="{36288B82-7951-4847-A50F-82B0EB6EA14B}" destId="{E0787D92-D2C6-497E-972C-0F582EF856B0}" srcOrd="2" destOrd="0" parTransId="{A319802E-08B0-4DE3-BEA3-AD31F8428BA5}" sibTransId="{FF5D7FA7-B6E2-4713-938E-983085F34CDC}"/>
    <dgm:cxn modelId="{69C58A62-C0BB-484E-B762-6C5F4384E799}" type="presOf" srcId="{FC8F9EE0-7714-4718-BFFF-1BA01BC24E62}" destId="{8346542C-B30F-4539-99E6-6FF7367785E4}" srcOrd="0" destOrd="1" presId="urn:microsoft.com/office/officeart/2005/8/layout/hProcess4"/>
    <dgm:cxn modelId="{841A1865-0BAC-4578-B6C2-FBBDF4A61A7A}" type="presOf" srcId="{D441AA62-3ED4-4A26-B64F-094C00C915AE}" destId="{7995F3B1-90F4-4C9F-BE82-26B1203DE6E6}" srcOrd="1" destOrd="2" presId="urn:microsoft.com/office/officeart/2005/8/layout/hProcess4"/>
    <dgm:cxn modelId="{7688A046-2F18-46FA-B8D9-A787B4C02C07}" srcId="{0AECCB94-B612-42A7-A37E-98C50FE8CDF1}" destId="{A3AEB165-B535-4A72-A10E-9A27636A94F0}" srcOrd="1" destOrd="0" parTransId="{EB02941E-4803-4EC7-AFE1-8EFF6454F1AF}" sibTransId="{40F0542B-EA66-4B47-B4FA-42BBCD890C31}"/>
    <dgm:cxn modelId="{BA4EDB46-4E95-456F-ACC0-1703860AD46E}" type="presOf" srcId="{347C831B-4013-45A4-BBD7-4AE71B01CED2}" destId="{A47F92F0-3F07-4D7D-895D-C3965E8762B7}" srcOrd="0" destOrd="0" presId="urn:microsoft.com/office/officeart/2005/8/layout/hProcess4"/>
    <dgm:cxn modelId="{C5702B69-DB8E-41C2-BE5D-42F232DCBA2F}" srcId="{E0787D92-D2C6-497E-972C-0F582EF856B0}" destId="{7D25B7EC-B499-4FB4-9E93-9E22C62EBA08}" srcOrd="3" destOrd="0" parTransId="{83BE6A8E-D9EE-4D99-935D-9B206E0FEC58}" sibTransId="{46EA2337-08D9-42D3-B68E-FD49392CAC85}"/>
    <dgm:cxn modelId="{F024CB6A-FAB4-4284-B122-7719E77A216D}" type="presOf" srcId="{0AECCB94-B612-42A7-A37E-98C50FE8CDF1}" destId="{926A73D7-8047-4589-BDBB-9C7703D4C91C}" srcOrd="0" destOrd="0" presId="urn:microsoft.com/office/officeart/2005/8/layout/hProcess4"/>
    <dgm:cxn modelId="{15B9EF70-BB17-4575-BF93-591D0E4A45C3}" srcId="{7D958196-C64F-4AC5-AD65-7B31C7EAF05D}" destId="{D5E02F59-C45B-4939-9039-3CFC08DFFFD7}" srcOrd="4" destOrd="0" parTransId="{A9C76A70-7FBB-4BC2-81C9-D13FAA2CE8C2}" sibTransId="{82C190EC-75FA-4903-8963-1E3EFC4AD9B0}"/>
    <dgm:cxn modelId="{F2023351-D48D-4739-AD36-8D2C1082A68C}" type="presOf" srcId="{7D25B7EC-B499-4FB4-9E93-9E22C62EBA08}" destId="{7995F3B1-90F4-4C9F-BE82-26B1203DE6E6}" srcOrd="1" destOrd="3" presId="urn:microsoft.com/office/officeart/2005/8/layout/hProcess4"/>
    <dgm:cxn modelId="{E6C7A673-B1A2-4703-911B-D7066BA34E2C}" srcId="{7D958196-C64F-4AC5-AD65-7B31C7EAF05D}" destId="{01D36F36-D848-466F-979F-8671D852DE70}" srcOrd="2" destOrd="0" parTransId="{ED2BDA3F-2E8B-4859-B068-9E229B83D5B6}" sibTransId="{EA996620-22B8-436F-AA74-2E761E1B572A}"/>
    <dgm:cxn modelId="{6C7D5574-8374-4BAC-8A41-EDE93342E1B1}" type="presOf" srcId="{D91FCC97-B619-4976-B8FB-51C1AD6B4892}" destId="{8798F690-926F-4711-B849-5D1D20537C3D}" srcOrd="0" destOrd="3" presId="urn:microsoft.com/office/officeart/2005/8/layout/hProcess4"/>
    <dgm:cxn modelId="{2D2A6577-87FF-4067-9886-D1BE4E00B0F9}" srcId="{36288B82-7951-4847-A50F-82B0EB6EA14B}" destId="{7D958196-C64F-4AC5-AD65-7B31C7EAF05D}" srcOrd="0" destOrd="0" parTransId="{D40F714B-60CC-4A6E-B9C4-CC73CD39ED88}" sibTransId="{A9FB1A3C-2C2F-4B17-9CBD-896FC25F814B}"/>
    <dgm:cxn modelId="{B49C2E7D-2E9D-4E7E-B7D7-F1BC64C59FE8}" type="presOf" srcId="{70969AEC-CBE6-4048-9389-1233E941BB0E}" destId="{7995F3B1-90F4-4C9F-BE82-26B1203DE6E6}" srcOrd="1" destOrd="0" presId="urn:microsoft.com/office/officeart/2005/8/layout/hProcess4"/>
    <dgm:cxn modelId="{A0138683-FC20-4EAE-9920-EB9B26932A8B}" srcId="{E0787D92-D2C6-497E-972C-0F582EF856B0}" destId="{FC8F9EE0-7714-4718-BFFF-1BA01BC24E62}" srcOrd="1" destOrd="0" parTransId="{77339056-20DA-4309-9EBF-6E4493A5B8F6}" sibTransId="{EDA62B51-46C2-491D-BBD9-AABF7F8D55E2}"/>
    <dgm:cxn modelId="{56BD8888-FF41-4829-A291-1DB55DC7A3B4}" type="presOf" srcId="{37FFA28F-345D-4171-8FC1-1921D190A692}" destId="{8798F690-926F-4711-B849-5D1D20537C3D}" srcOrd="0" destOrd="0" presId="urn:microsoft.com/office/officeart/2005/8/layout/hProcess4"/>
    <dgm:cxn modelId="{0871918B-7B36-4FBD-AAF9-16AADAF744AC}" type="presOf" srcId="{7D958196-C64F-4AC5-AD65-7B31C7EAF05D}" destId="{71CFDE46-94E3-47FC-9471-ABAF8361C70E}" srcOrd="0" destOrd="0" presId="urn:microsoft.com/office/officeart/2005/8/layout/hProcess4"/>
    <dgm:cxn modelId="{B18F6E91-6AD6-4970-8F14-C440ED8C107D}" type="presOf" srcId="{C9C31EE1-6698-4130-9C7E-C29CBCEE9D72}" destId="{5694BC5F-C344-4F49-8D4D-A748F3AEB2DE}" srcOrd="1" destOrd="0" presId="urn:microsoft.com/office/officeart/2005/8/layout/hProcess4"/>
    <dgm:cxn modelId="{D036DD94-6209-4B08-8350-4699D6C5367E}" srcId="{0AECCB94-B612-42A7-A37E-98C50FE8CDF1}" destId="{1BB3E839-ABF2-4944-BE30-CA0AD8CF3DFF}" srcOrd="2" destOrd="0" parTransId="{6B4806FD-D808-4AF7-ABC6-2C877172009B}" sibTransId="{94E80FEB-E404-48FA-99A1-29626D728F03}"/>
    <dgm:cxn modelId="{C4452C98-D2F0-491B-910E-091D7C705B04}" srcId="{7D958196-C64F-4AC5-AD65-7B31C7EAF05D}" destId="{37FFA28F-345D-4171-8FC1-1921D190A692}" srcOrd="0" destOrd="0" parTransId="{3100CF73-20BB-44B9-B1D7-7ED8BECCF10B}" sibTransId="{9D8970C8-D7C7-483D-8DD9-08458610BCBE}"/>
    <dgm:cxn modelId="{80D5B2A2-9568-48A9-B1FE-5255C45FCFF4}" type="presOf" srcId="{70969AEC-CBE6-4048-9389-1233E941BB0E}" destId="{8346542C-B30F-4539-99E6-6FF7367785E4}" srcOrd="0" destOrd="0" presId="urn:microsoft.com/office/officeart/2005/8/layout/hProcess4"/>
    <dgm:cxn modelId="{68F3B6A3-1AFA-4342-914F-C8354881CE96}" type="presOf" srcId="{45890426-4423-4AA1-BF93-50CF2B56E83D}" destId="{8798F690-926F-4711-B849-5D1D20537C3D}" srcOrd="0" destOrd="1" presId="urn:microsoft.com/office/officeart/2005/8/layout/hProcess4"/>
    <dgm:cxn modelId="{1C5343A7-54F2-46DC-9687-6324B0297C4B}" srcId="{E0787D92-D2C6-497E-972C-0F582EF856B0}" destId="{70969AEC-CBE6-4048-9389-1233E941BB0E}" srcOrd="0" destOrd="0" parTransId="{EC7E957E-EA6D-46C9-B463-2E9A9E6231A2}" sibTransId="{24007936-17AF-4A08-85BD-0295E3262D04}"/>
    <dgm:cxn modelId="{DEFD1FBA-0AFC-4DAF-874B-69042D675BEA}" type="presOf" srcId="{1BB3E839-ABF2-4944-BE30-CA0AD8CF3DFF}" destId="{5694BC5F-C344-4F49-8D4D-A748F3AEB2DE}" srcOrd="1" destOrd="2" presId="urn:microsoft.com/office/officeart/2005/8/layout/hProcess4"/>
    <dgm:cxn modelId="{AF00B1BA-B4A2-49CA-AF94-5BDB5405FAB3}" type="presOf" srcId="{E0787D92-D2C6-497E-972C-0F582EF856B0}" destId="{DF5132E8-F43F-4FBE-9EA3-8602C8C54136}" srcOrd="0" destOrd="0" presId="urn:microsoft.com/office/officeart/2005/8/layout/hProcess4"/>
    <dgm:cxn modelId="{4E7401BE-D29D-4F2C-81A2-69DB859E808D}" type="presOf" srcId="{45890426-4423-4AA1-BF93-50CF2B56E83D}" destId="{7062AF7D-88C6-422A-9927-D8379F94671F}" srcOrd="1" destOrd="1" presId="urn:microsoft.com/office/officeart/2005/8/layout/hProcess4"/>
    <dgm:cxn modelId="{7C6770CC-2F14-4BB5-A56B-630C937022E9}" type="presOf" srcId="{01D36F36-D848-466F-979F-8671D852DE70}" destId="{7062AF7D-88C6-422A-9927-D8379F94671F}" srcOrd="1" destOrd="2" presId="urn:microsoft.com/office/officeart/2005/8/layout/hProcess4"/>
    <dgm:cxn modelId="{D04BEACF-FF6D-478D-A071-F8A6934F85BF}" type="presOf" srcId="{FC8F9EE0-7714-4718-BFFF-1BA01BC24E62}" destId="{7995F3B1-90F4-4C9F-BE82-26B1203DE6E6}" srcOrd="1" destOrd="1" presId="urn:microsoft.com/office/officeart/2005/8/layout/hProcess4"/>
    <dgm:cxn modelId="{6F53ACD7-42DC-49D4-8910-77538367781F}" srcId="{E0787D92-D2C6-497E-972C-0F582EF856B0}" destId="{D441AA62-3ED4-4A26-B64F-094C00C915AE}" srcOrd="2" destOrd="0" parTransId="{9A289E3C-36E8-4DE4-B63D-DE1D29C50C3C}" sibTransId="{6D3D2D9A-4978-4EAF-B082-1E27F20E791A}"/>
    <dgm:cxn modelId="{D9D271D9-CE04-4666-922C-C84F750D286E}" type="presOf" srcId="{36288B82-7951-4847-A50F-82B0EB6EA14B}" destId="{72815C89-86F5-4DD4-A6A9-DC43441C8023}" srcOrd="0" destOrd="0" presId="urn:microsoft.com/office/officeart/2005/8/layout/hProcess4"/>
    <dgm:cxn modelId="{3ADC8EDB-F14C-428E-B676-9B24CDBE6E75}" srcId="{7D958196-C64F-4AC5-AD65-7B31C7EAF05D}" destId="{D91FCC97-B619-4976-B8FB-51C1AD6B4892}" srcOrd="3" destOrd="0" parTransId="{D591796C-F127-435C-A27B-633876C7C4E7}" sibTransId="{8DCB5F1A-D9F6-4A15-9A07-310AF19A3046}"/>
    <dgm:cxn modelId="{6CF38FE2-CF90-4787-BD5A-D101CE1A927F}" srcId="{7D958196-C64F-4AC5-AD65-7B31C7EAF05D}" destId="{45890426-4423-4AA1-BF93-50CF2B56E83D}" srcOrd="1" destOrd="0" parTransId="{AFF13B1F-B127-433C-9257-76679544480A}" sibTransId="{ED850627-A6FA-43F2-B2A3-E021146D71B2}"/>
    <dgm:cxn modelId="{202D93E6-D9E6-43F6-9032-5C3AB12D0359}" srcId="{0AECCB94-B612-42A7-A37E-98C50FE8CDF1}" destId="{C9C31EE1-6698-4130-9C7E-C29CBCEE9D72}" srcOrd="0" destOrd="0" parTransId="{3CF9DD11-6D7D-4B53-B620-319733150564}" sibTransId="{30AD6B94-65D5-4101-84E5-AC96B8F7C122}"/>
    <dgm:cxn modelId="{592C51F7-2A83-4847-B2F2-F86B8994295A}" type="presOf" srcId="{D441AA62-3ED4-4A26-B64F-094C00C915AE}" destId="{8346542C-B30F-4539-99E6-6FF7367785E4}" srcOrd="0" destOrd="2" presId="urn:microsoft.com/office/officeart/2005/8/layout/hProcess4"/>
    <dgm:cxn modelId="{9B33E8F9-9A6D-495F-BE71-3935E99B5941}" type="presOf" srcId="{37FFA28F-345D-4171-8FC1-1921D190A692}" destId="{7062AF7D-88C6-422A-9927-D8379F94671F}" srcOrd="1" destOrd="0" presId="urn:microsoft.com/office/officeart/2005/8/layout/hProcess4"/>
    <dgm:cxn modelId="{A98725FF-9E49-4B82-9E8A-B31D2B46FBB9}" type="presOf" srcId="{A3AEB165-B535-4A72-A10E-9A27636A94F0}" destId="{5694BC5F-C344-4F49-8D4D-A748F3AEB2DE}" srcOrd="1" destOrd="1" presId="urn:microsoft.com/office/officeart/2005/8/layout/hProcess4"/>
    <dgm:cxn modelId="{493267F4-6838-463F-A80D-46D8C35FCF8C}" type="presParOf" srcId="{72815C89-86F5-4DD4-A6A9-DC43441C8023}" destId="{45496E7F-8D7B-434A-948F-D5BB9AE03772}" srcOrd="0" destOrd="0" presId="urn:microsoft.com/office/officeart/2005/8/layout/hProcess4"/>
    <dgm:cxn modelId="{F350D289-AD76-417B-A3CB-8C5E0C9C107A}" type="presParOf" srcId="{72815C89-86F5-4DD4-A6A9-DC43441C8023}" destId="{272479FF-C3B5-47B9-9CBD-8E0182262474}" srcOrd="1" destOrd="0" presId="urn:microsoft.com/office/officeart/2005/8/layout/hProcess4"/>
    <dgm:cxn modelId="{8F080C44-E301-4748-AED5-D83F077A02CD}" type="presParOf" srcId="{72815C89-86F5-4DD4-A6A9-DC43441C8023}" destId="{4F70768F-79DA-48A7-8C77-250D7D4CB3B3}" srcOrd="2" destOrd="0" presId="urn:microsoft.com/office/officeart/2005/8/layout/hProcess4"/>
    <dgm:cxn modelId="{FCB2EA62-7C97-4C87-90A7-A885B40C568E}" type="presParOf" srcId="{4F70768F-79DA-48A7-8C77-250D7D4CB3B3}" destId="{77DF58A7-190A-4AD5-93BE-EB65D2910B60}" srcOrd="0" destOrd="0" presId="urn:microsoft.com/office/officeart/2005/8/layout/hProcess4"/>
    <dgm:cxn modelId="{53AB345D-E7B6-4DE1-AEB4-D6E8BB1D274E}" type="presParOf" srcId="{77DF58A7-190A-4AD5-93BE-EB65D2910B60}" destId="{AE445983-F297-4609-8100-BC46BBC32AC4}" srcOrd="0" destOrd="0" presId="urn:microsoft.com/office/officeart/2005/8/layout/hProcess4"/>
    <dgm:cxn modelId="{C5E2C4C0-BD85-4175-AEB7-F6DDCD6B8C31}" type="presParOf" srcId="{77DF58A7-190A-4AD5-93BE-EB65D2910B60}" destId="{8798F690-926F-4711-B849-5D1D20537C3D}" srcOrd="1" destOrd="0" presId="urn:microsoft.com/office/officeart/2005/8/layout/hProcess4"/>
    <dgm:cxn modelId="{2D26E165-FB56-49EB-812F-C9071469593E}" type="presParOf" srcId="{77DF58A7-190A-4AD5-93BE-EB65D2910B60}" destId="{7062AF7D-88C6-422A-9927-D8379F94671F}" srcOrd="2" destOrd="0" presId="urn:microsoft.com/office/officeart/2005/8/layout/hProcess4"/>
    <dgm:cxn modelId="{A4FB3D45-1314-4A30-96D9-EAAF3E990C27}" type="presParOf" srcId="{77DF58A7-190A-4AD5-93BE-EB65D2910B60}" destId="{71CFDE46-94E3-47FC-9471-ABAF8361C70E}" srcOrd="3" destOrd="0" presId="urn:microsoft.com/office/officeart/2005/8/layout/hProcess4"/>
    <dgm:cxn modelId="{08B40707-58A3-4C77-A25A-B552A334D977}" type="presParOf" srcId="{77DF58A7-190A-4AD5-93BE-EB65D2910B60}" destId="{47B07C27-CEC1-48B7-A9FC-3BD051BF11CB}" srcOrd="4" destOrd="0" presId="urn:microsoft.com/office/officeart/2005/8/layout/hProcess4"/>
    <dgm:cxn modelId="{862F7749-73BF-4C2F-8E71-BF71614C2D29}" type="presParOf" srcId="{4F70768F-79DA-48A7-8C77-250D7D4CB3B3}" destId="{DDE51CF1-97DC-48F0-B9DD-9EC59D1DEE88}" srcOrd="1" destOrd="0" presId="urn:microsoft.com/office/officeart/2005/8/layout/hProcess4"/>
    <dgm:cxn modelId="{841A91FC-6263-4E6A-B555-9F74FE1D6829}" type="presParOf" srcId="{4F70768F-79DA-48A7-8C77-250D7D4CB3B3}" destId="{67904111-38F2-43FF-B3FB-B835B4E92FEF}" srcOrd="2" destOrd="0" presId="urn:microsoft.com/office/officeart/2005/8/layout/hProcess4"/>
    <dgm:cxn modelId="{8BF0A62F-0404-4194-A9A6-C0DA93788A63}" type="presParOf" srcId="{67904111-38F2-43FF-B3FB-B835B4E92FEF}" destId="{A7528BDE-0F0B-449C-9420-CCD5E2C1BDEF}" srcOrd="0" destOrd="0" presId="urn:microsoft.com/office/officeart/2005/8/layout/hProcess4"/>
    <dgm:cxn modelId="{A56DE8B6-164A-4F92-8896-68D46FDB89DE}" type="presParOf" srcId="{67904111-38F2-43FF-B3FB-B835B4E92FEF}" destId="{FC053F3B-22FE-42C8-8DD0-43A496C3C983}" srcOrd="1" destOrd="0" presId="urn:microsoft.com/office/officeart/2005/8/layout/hProcess4"/>
    <dgm:cxn modelId="{6D71700E-C5F8-44D2-AFCE-F929698CBBE5}" type="presParOf" srcId="{67904111-38F2-43FF-B3FB-B835B4E92FEF}" destId="{5694BC5F-C344-4F49-8D4D-A748F3AEB2DE}" srcOrd="2" destOrd="0" presId="urn:microsoft.com/office/officeart/2005/8/layout/hProcess4"/>
    <dgm:cxn modelId="{65685C83-028E-46E2-BD1C-C7965D0F0C67}" type="presParOf" srcId="{67904111-38F2-43FF-B3FB-B835B4E92FEF}" destId="{926A73D7-8047-4589-BDBB-9C7703D4C91C}" srcOrd="3" destOrd="0" presId="urn:microsoft.com/office/officeart/2005/8/layout/hProcess4"/>
    <dgm:cxn modelId="{1D133D0E-860D-4C4F-B194-D54EF31B3426}" type="presParOf" srcId="{67904111-38F2-43FF-B3FB-B835B4E92FEF}" destId="{509417A4-9CB0-496E-A285-D6BFCD299DF0}" srcOrd="4" destOrd="0" presId="urn:microsoft.com/office/officeart/2005/8/layout/hProcess4"/>
    <dgm:cxn modelId="{F488D10F-938A-41C1-8145-37FC504CEEFA}" type="presParOf" srcId="{4F70768F-79DA-48A7-8C77-250D7D4CB3B3}" destId="{A47F92F0-3F07-4D7D-895D-C3965E8762B7}" srcOrd="3" destOrd="0" presId="urn:microsoft.com/office/officeart/2005/8/layout/hProcess4"/>
    <dgm:cxn modelId="{C3DEC390-7BA6-4B21-8163-25D6B095A980}" type="presParOf" srcId="{4F70768F-79DA-48A7-8C77-250D7D4CB3B3}" destId="{47CD8DC0-D4AE-4320-82D6-72DD9BC3FEAA}" srcOrd="4" destOrd="0" presId="urn:microsoft.com/office/officeart/2005/8/layout/hProcess4"/>
    <dgm:cxn modelId="{047593B2-DDAA-44F4-BAAA-C67A366AD9B9}" type="presParOf" srcId="{47CD8DC0-D4AE-4320-82D6-72DD9BC3FEAA}" destId="{631D2878-F125-41ED-87C7-452074B0A9A5}" srcOrd="0" destOrd="0" presId="urn:microsoft.com/office/officeart/2005/8/layout/hProcess4"/>
    <dgm:cxn modelId="{EB5FB931-6775-4752-B3A9-BAF0691FB924}" type="presParOf" srcId="{47CD8DC0-D4AE-4320-82D6-72DD9BC3FEAA}" destId="{8346542C-B30F-4539-99E6-6FF7367785E4}" srcOrd="1" destOrd="0" presId="urn:microsoft.com/office/officeart/2005/8/layout/hProcess4"/>
    <dgm:cxn modelId="{35AD2BEC-FC46-4056-B9D7-9B077AD63A66}" type="presParOf" srcId="{47CD8DC0-D4AE-4320-82D6-72DD9BC3FEAA}" destId="{7995F3B1-90F4-4C9F-BE82-26B1203DE6E6}" srcOrd="2" destOrd="0" presId="urn:microsoft.com/office/officeart/2005/8/layout/hProcess4"/>
    <dgm:cxn modelId="{71AF7BAA-450E-4F88-9766-CE1328F12A50}" type="presParOf" srcId="{47CD8DC0-D4AE-4320-82D6-72DD9BC3FEAA}" destId="{DF5132E8-F43F-4FBE-9EA3-8602C8C54136}" srcOrd="3" destOrd="0" presId="urn:microsoft.com/office/officeart/2005/8/layout/hProcess4"/>
    <dgm:cxn modelId="{404A4BD8-DA0D-405A-8185-FB10B84EF365}" type="presParOf" srcId="{47CD8DC0-D4AE-4320-82D6-72DD9BC3FEAA}" destId="{2DF11F7E-E402-46B6-A74B-E918486837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8F690-926F-4711-B849-5D1D20537C3D}">
      <dsp:nvSpPr>
        <dsp:cNvPr id="0" name=""/>
        <dsp:cNvSpPr/>
      </dsp:nvSpPr>
      <dsp:spPr>
        <a:xfrm>
          <a:off x="936455" y="1018816"/>
          <a:ext cx="2373602" cy="1957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/>
            <a:t>ANOVA f-test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10 </a:t>
          </a:r>
          <a:r>
            <a:rPr lang="pt-PT" sz="1400" kern="1200" dirty="0" err="1"/>
            <a:t>columns</a:t>
          </a:r>
          <a:r>
            <a:rPr lang="pt-PT" sz="1400" kern="1200" dirty="0"/>
            <a:t> </a:t>
          </a:r>
          <a:r>
            <a:rPr lang="pt-PT" sz="1400" kern="1200" dirty="0" err="1"/>
            <a:t>chosen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41 </a:t>
          </a:r>
          <a:r>
            <a:rPr lang="pt-PT" sz="1400" kern="1200" dirty="0" err="1"/>
            <a:t>columns</a:t>
          </a:r>
          <a:r>
            <a:rPr lang="pt-PT" sz="1400" kern="1200" dirty="0"/>
            <a:t> </a:t>
          </a:r>
          <a:r>
            <a:rPr lang="pt-PT" sz="1400" kern="1200" dirty="0" err="1"/>
            <a:t>used</a:t>
          </a:r>
          <a:r>
            <a:rPr lang="pt-PT" sz="1400" kern="1200" dirty="0"/>
            <a:t> for </a:t>
          </a:r>
          <a:r>
            <a:rPr lang="pt-PT" sz="1400" kern="1200" dirty="0" err="1"/>
            <a:t>clustering</a:t>
          </a:r>
          <a:endParaRPr lang="en-GB" sz="1400" kern="1200" dirty="0"/>
        </a:p>
      </dsp:txBody>
      <dsp:txXfrm>
        <a:off x="981508" y="1063869"/>
        <a:ext cx="2283496" cy="1448106"/>
      </dsp:txXfrm>
    </dsp:sp>
    <dsp:sp modelId="{DDE51CF1-97DC-48F0-B9DD-9EC59D1DEE88}">
      <dsp:nvSpPr>
        <dsp:cNvPr id="0" name=""/>
        <dsp:cNvSpPr/>
      </dsp:nvSpPr>
      <dsp:spPr>
        <a:xfrm>
          <a:off x="2224857" y="1321665"/>
          <a:ext cx="2859061" cy="2859061"/>
        </a:xfrm>
        <a:prstGeom prst="leftCircularArrow">
          <a:avLst>
            <a:gd name="adj1" fmla="val 3993"/>
            <a:gd name="adj2" fmla="val 501320"/>
            <a:gd name="adj3" fmla="val 2276830"/>
            <a:gd name="adj4" fmla="val 9024489"/>
            <a:gd name="adj5" fmla="val 46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FDE46-94E3-47FC-9471-ABAF8361C70E}">
      <dsp:nvSpPr>
        <dsp:cNvPr id="0" name=""/>
        <dsp:cNvSpPr/>
      </dsp:nvSpPr>
      <dsp:spPr>
        <a:xfrm>
          <a:off x="1463922" y="2557029"/>
          <a:ext cx="2109868" cy="8390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Feature</a:t>
          </a:r>
          <a:r>
            <a:rPr lang="pt-PT" sz="2500" kern="1200" dirty="0"/>
            <a:t> </a:t>
          </a:r>
          <a:r>
            <a:rPr lang="pt-PT" sz="2500" kern="1200" dirty="0" err="1"/>
            <a:t>Selection</a:t>
          </a:r>
          <a:endParaRPr lang="en-GB" sz="2500" kern="1200" dirty="0"/>
        </a:p>
      </dsp:txBody>
      <dsp:txXfrm>
        <a:off x="1488496" y="2581603"/>
        <a:ext cx="2060720" cy="789877"/>
      </dsp:txXfrm>
    </dsp:sp>
    <dsp:sp modelId="{FC053F3B-22FE-42C8-8DD0-43A496C3C983}">
      <dsp:nvSpPr>
        <dsp:cNvPr id="0" name=""/>
        <dsp:cNvSpPr/>
      </dsp:nvSpPr>
      <dsp:spPr>
        <a:xfrm>
          <a:off x="4117398" y="1018816"/>
          <a:ext cx="2373602" cy="1957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80% </a:t>
          </a:r>
          <a:r>
            <a:rPr lang="pt-PT" sz="1400" kern="1200" dirty="0" err="1"/>
            <a:t>Explained</a:t>
          </a:r>
          <a:r>
            <a:rPr lang="pt-PT" sz="1400" kern="1200" dirty="0"/>
            <a:t> </a:t>
          </a:r>
          <a:r>
            <a:rPr lang="pt-PT" sz="1400" kern="1200" dirty="0" err="1"/>
            <a:t>Variance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19 principal </a:t>
          </a:r>
          <a:r>
            <a:rPr lang="pt-PT" sz="1400" kern="1200" dirty="0" err="1"/>
            <a:t>components</a:t>
          </a:r>
          <a:endParaRPr lang="en-GB" sz="1400" kern="1200" dirty="0"/>
        </a:p>
      </dsp:txBody>
      <dsp:txXfrm>
        <a:off x="4162451" y="1483381"/>
        <a:ext cx="2283496" cy="1448106"/>
      </dsp:txXfrm>
    </dsp:sp>
    <dsp:sp modelId="{A47F92F0-3F07-4D7D-895D-C3965E8762B7}">
      <dsp:nvSpPr>
        <dsp:cNvPr id="0" name=""/>
        <dsp:cNvSpPr/>
      </dsp:nvSpPr>
      <dsp:spPr>
        <a:xfrm>
          <a:off x="5386019" y="-262130"/>
          <a:ext cx="3162355" cy="3162355"/>
        </a:xfrm>
        <a:prstGeom prst="circularArrow">
          <a:avLst>
            <a:gd name="adj1" fmla="val 3610"/>
            <a:gd name="adj2" fmla="val 449081"/>
            <a:gd name="adj3" fmla="val 19375408"/>
            <a:gd name="adj4" fmla="val 12575511"/>
            <a:gd name="adj5" fmla="val 421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A73D7-8047-4589-BDBB-9C7703D4C91C}">
      <dsp:nvSpPr>
        <dsp:cNvPr id="0" name=""/>
        <dsp:cNvSpPr/>
      </dsp:nvSpPr>
      <dsp:spPr>
        <a:xfrm>
          <a:off x="4644865" y="599303"/>
          <a:ext cx="2109868" cy="8390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PCA</a:t>
          </a:r>
          <a:endParaRPr lang="en-GB" sz="2500" kern="1200" dirty="0"/>
        </a:p>
      </dsp:txBody>
      <dsp:txXfrm>
        <a:off x="4669439" y="623877"/>
        <a:ext cx="2060720" cy="789877"/>
      </dsp:txXfrm>
    </dsp:sp>
    <dsp:sp modelId="{8346542C-B30F-4539-99E6-6FF7367785E4}">
      <dsp:nvSpPr>
        <dsp:cNvPr id="0" name=""/>
        <dsp:cNvSpPr/>
      </dsp:nvSpPr>
      <dsp:spPr>
        <a:xfrm>
          <a:off x="7298340" y="1018816"/>
          <a:ext cx="2373602" cy="1957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K-</a:t>
          </a:r>
          <a:r>
            <a:rPr lang="pt-PT" sz="1400" kern="1200" dirty="0" err="1"/>
            <a:t>means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5 clusters </a:t>
          </a:r>
          <a:r>
            <a:rPr lang="pt-PT" sz="1400" kern="1200" dirty="0" err="1"/>
            <a:t>chosen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7343393" y="1063869"/>
        <a:ext cx="2283496" cy="1448106"/>
      </dsp:txXfrm>
    </dsp:sp>
    <dsp:sp modelId="{DF5132E8-F43F-4FBE-9EA3-8602C8C54136}">
      <dsp:nvSpPr>
        <dsp:cNvPr id="0" name=""/>
        <dsp:cNvSpPr/>
      </dsp:nvSpPr>
      <dsp:spPr>
        <a:xfrm>
          <a:off x="7825807" y="2557029"/>
          <a:ext cx="2109868" cy="839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Clustering</a:t>
          </a:r>
          <a:endParaRPr lang="en-GB" sz="2500" kern="1200" dirty="0"/>
        </a:p>
      </dsp:txBody>
      <dsp:txXfrm>
        <a:off x="7850381" y="2581603"/>
        <a:ext cx="2060720" cy="78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E32-A596-4C33-9198-8C30A8F7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359A2-3008-4342-B2B8-659D0E7E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2DC0-D85C-4F33-9C0B-9192C494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396C-C0C6-4BB9-807A-DA4964F5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2F74-6D34-4503-B1C9-FB4615C1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B9DE-B8B3-4F26-8EEB-2A350A9A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1598-D9E2-4726-A772-B00A719F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DD4F-8115-42DB-B41C-5A661EF9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9371-FB5B-4B4D-A4CF-B9FA38B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7DB-C99A-471A-9091-C8438A6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485-8368-46B8-A910-25928624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4496-4B58-4D73-89ED-96D3E0A4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CD86-7550-41FF-BAB3-4FA40ECA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B2BE-44DC-46E4-A219-4723497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7484-4E28-4239-A8F9-BBA3143C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172E-4B9C-47BF-B03F-55E3635E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A702-D471-472C-ACB9-CD9534A62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90238-8790-4894-95CF-FA97876A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74A9-EFAB-40C0-8707-F0196A30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5669-C629-4C1F-9EB9-5B338E1B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46BC-52DF-49D1-81CB-D50E5600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C62B-526D-49C3-B883-2DC798A2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25360-8847-45D3-899E-CF7764A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5B0D-1C48-4D43-BFB9-3293A292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5FB1C-69D7-4E5A-8276-17B4A971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104A3-E14F-4CBE-BA4B-88BEE395E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AE736-2336-4318-96D8-08A48E4C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39B71-7651-4FC6-8787-40726640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E88D5-4AD8-4DCC-BC82-7F17818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6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7AFF-9F77-4642-AB38-EB7DAB2B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DEBF2-76E4-4D7A-AD99-CDDC2B73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72F74-A771-4986-ACC8-DF6378F4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E6883-E6F8-4594-81FF-557D043D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8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0A2C2-D4E1-4E91-BEFD-FA711793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D68CC-215E-4205-ACCB-5EE160A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54CD-F5D5-45E6-B5FA-9BA2BAB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E79F-CA59-4505-83E2-D01E72F1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4802-63F6-494C-9571-F5C5BF84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2C0D-8F71-4722-A30A-323534EF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154A-FC20-4394-9F7C-F4B58B81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849F-2DA5-4851-92E8-8155503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F3BC6-D41F-4FA4-B2A8-86796225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38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0775-C70D-457D-8270-7136E614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30409-AC7A-4A2F-B066-AC19DB112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6FB2-F2AE-4F5A-BC24-B8098C1C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E993-B134-46D5-A997-0C530A96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94B7-7F45-461B-9159-22503BB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2551F-3F4A-4C00-8054-5E19455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72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F8E-24EF-4081-BC66-B052E085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4512C-278A-4F64-89E5-EE9BBDFE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CD63-9539-4652-BD5E-5F265539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EE1A-FD66-4223-8851-7AAB5F04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589F-736F-4D3F-87D4-3ED3C613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266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5D4B-5C51-4DA1-BFA5-1AF23228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1E97A-2309-4197-90E1-F3908E72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7BA6-EF32-4B4D-A088-B1B5A5FD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54C6-D95F-438D-A95F-B37A20CA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B92-59E6-4E4E-9E3C-242A83CD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65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E555F-6B0E-4A6C-AAFE-3FEBD09C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0CED-ABC3-4555-9A2D-2CF39F77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0ED3-D06E-4B8B-9E4B-89F7B02FA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E6C3-C0DA-4359-A569-077892C78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CB90-BFE2-4AB6-8B4B-89A51F33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Online Shoppers Purchasing Intention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3426-E250-4713-853B-4082F437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</a:t>
            </a:r>
            <a:br>
              <a:rPr lang="pt-PT" dirty="0"/>
            </a:br>
            <a:r>
              <a:rPr lang="pt-PT" sz="2800" b="1" dirty="0" err="1"/>
              <a:t>Random</a:t>
            </a:r>
            <a:r>
              <a:rPr lang="pt-PT" sz="2800" b="1" dirty="0"/>
              <a:t> </a:t>
            </a:r>
            <a:r>
              <a:rPr lang="pt-PT" sz="2800" b="1" dirty="0" err="1"/>
              <a:t>Forest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2BA45-49F7-4AE8-99D9-F9B4DC40B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Hyper</a:t>
            </a:r>
            <a:r>
              <a:rPr lang="pt-PT" dirty="0"/>
              <a:t> </a:t>
            </a:r>
            <a:r>
              <a:rPr lang="pt-PT" dirty="0" err="1"/>
              <a:t>Tuned</a:t>
            </a:r>
            <a:r>
              <a:rPr lang="pt-PT" dirty="0"/>
              <a:t> Cross-</a:t>
            </a:r>
            <a:r>
              <a:rPr lang="pt-PT" dirty="0" err="1"/>
              <a:t>Validated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5A65F-4321-4678-8DA8-62613F1454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b="1" dirty="0" err="1"/>
              <a:t>Accuracy</a:t>
            </a:r>
            <a:r>
              <a:rPr lang="pt-PT" b="1" dirty="0"/>
              <a:t>: </a:t>
            </a:r>
            <a:r>
              <a:rPr lang="pt-PT" dirty="0"/>
              <a:t>89%</a:t>
            </a:r>
          </a:p>
          <a:p>
            <a:r>
              <a:rPr lang="pt-PT" b="1" dirty="0" err="1"/>
              <a:t>Precision</a:t>
            </a:r>
            <a:r>
              <a:rPr lang="pt-PT" b="1" dirty="0"/>
              <a:t>: </a:t>
            </a:r>
            <a:r>
              <a:rPr lang="pt-PT" dirty="0"/>
              <a:t>63%</a:t>
            </a:r>
          </a:p>
          <a:p>
            <a:r>
              <a:rPr lang="pt-PT" b="1" dirty="0" err="1"/>
              <a:t>Recall</a:t>
            </a:r>
            <a:r>
              <a:rPr lang="pt-PT" b="1" dirty="0"/>
              <a:t>: </a:t>
            </a:r>
            <a:r>
              <a:rPr lang="pt-PT" dirty="0"/>
              <a:t>68%</a:t>
            </a:r>
          </a:p>
          <a:p>
            <a:r>
              <a:rPr lang="pt-PT" b="1" dirty="0"/>
              <a:t>AUC: </a:t>
            </a:r>
            <a:r>
              <a:rPr lang="pt-PT" dirty="0"/>
              <a:t>91%</a:t>
            </a:r>
            <a:endParaRPr lang="en-GB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DD1615-CC3A-4D6F-BA7F-D6DF1E289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Baseline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188F56-95F5-4CBA-8287-5192C8DA69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b="1" dirty="0" err="1"/>
              <a:t>Accuracy</a:t>
            </a:r>
            <a:r>
              <a:rPr lang="pt-PT" b="1" dirty="0"/>
              <a:t>: </a:t>
            </a:r>
            <a:r>
              <a:rPr lang="pt-PT" b="1" dirty="0">
                <a:solidFill>
                  <a:srgbClr val="00B050"/>
                </a:solidFill>
              </a:rPr>
              <a:t>90%</a:t>
            </a:r>
          </a:p>
          <a:p>
            <a:r>
              <a:rPr lang="pt-PT" b="1" dirty="0" err="1"/>
              <a:t>Precision</a:t>
            </a:r>
            <a:r>
              <a:rPr lang="pt-PT" b="1" dirty="0"/>
              <a:t>: </a:t>
            </a:r>
            <a:r>
              <a:rPr lang="pt-PT" b="1" dirty="0">
                <a:solidFill>
                  <a:srgbClr val="00B050"/>
                </a:solidFill>
              </a:rPr>
              <a:t>72%</a:t>
            </a:r>
          </a:p>
          <a:p>
            <a:r>
              <a:rPr lang="pt-PT" b="1" dirty="0" err="1"/>
              <a:t>Recall</a:t>
            </a:r>
            <a:r>
              <a:rPr lang="pt-PT" b="1" dirty="0"/>
              <a:t>: </a:t>
            </a:r>
            <a:r>
              <a:rPr lang="pt-PT" b="1" dirty="0">
                <a:solidFill>
                  <a:schemeClr val="accent2"/>
                </a:solidFill>
              </a:rPr>
              <a:t>56%</a:t>
            </a:r>
          </a:p>
          <a:p>
            <a:r>
              <a:rPr lang="pt-PT" b="1" dirty="0"/>
              <a:t>AUC: </a:t>
            </a:r>
            <a:r>
              <a:rPr lang="pt-PT" dirty="0"/>
              <a:t>91%</a:t>
            </a:r>
            <a:endParaRPr lang="en-GB" b="1" dirty="0"/>
          </a:p>
          <a:p>
            <a:endParaRPr lang="en-GB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2F3AC973-650F-4C86-8C1A-C7AEBCDC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02334"/>
              </p:ext>
            </p:extLst>
          </p:nvPr>
        </p:nvGraphicFramePr>
        <p:xfrm>
          <a:off x="1971413" y="4504888"/>
          <a:ext cx="2848806" cy="178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403">
                  <a:extLst>
                    <a:ext uri="{9D8B030D-6E8A-4147-A177-3AD203B41FA5}">
                      <a16:colId xmlns:a16="http://schemas.microsoft.com/office/drawing/2014/main" val="192630844"/>
                    </a:ext>
                  </a:extLst>
                </a:gridCol>
                <a:gridCol w="1424403">
                  <a:extLst>
                    <a:ext uri="{9D8B030D-6E8A-4147-A177-3AD203B41FA5}">
                      <a16:colId xmlns:a16="http://schemas.microsoft.com/office/drawing/2014/main" val="3937552238"/>
                    </a:ext>
                  </a:extLst>
                </a:gridCol>
              </a:tblGrid>
              <a:tr h="912378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TN</a:t>
                      </a:r>
                    </a:p>
                    <a:p>
                      <a:pPr algn="ctr"/>
                      <a:r>
                        <a:rPr lang="pt-PT" sz="2400" dirty="0"/>
                        <a:t>2419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FN</a:t>
                      </a:r>
                    </a:p>
                    <a:p>
                      <a:pPr algn="ctr"/>
                      <a:r>
                        <a:rPr lang="pt-PT" sz="2400" dirty="0"/>
                        <a:t>152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60906"/>
                  </a:ext>
                </a:extLst>
              </a:tr>
              <a:tr h="871012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FP</a:t>
                      </a:r>
                    </a:p>
                    <a:p>
                      <a:pPr algn="ctr"/>
                      <a:r>
                        <a:rPr lang="pt-PT" sz="2400" dirty="0"/>
                        <a:t>187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TP</a:t>
                      </a:r>
                    </a:p>
                    <a:p>
                      <a:pPr algn="ctr"/>
                      <a:r>
                        <a:rPr lang="pt-PT" sz="2400" dirty="0"/>
                        <a:t>325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54106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B0CB8B73-8E54-4D9F-BCFE-F4D19C82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27464"/>
              </p:ext>
            </p:extLst>
          </p:nvPr>
        </p:nvGraphicFramePr>
        <p:xfrm>
          <a:off x="7371781" y="4504888"/>
          <a:ext cx="2848806" cy="178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403">
                  <a:extLst>
                    <a:ext uri="{9D8B030D-6E8A-4147-A177-3AD203B41FA5}">
                      <a16:colId xmlns:a16="http://schemas.microsoft.com/office/drawing/2014/main" val="192630844"/>
                    </a:ext>
                  </a:extLst>
                </a:gridCol>
                <a:gridCol w="1424403">
                  <a:extLst>
                    <a:ext uri="{9D8B030D-6E8A-4147-A177-3AD203B41FA5}">
                      <a16:colId xmlns:a16="http://schemas.microsoft.com/office/drawing/2014/main" val="3937552238"/>
                    </a:ext>
                  </a:extLst>
                </a:gridCol>
              </a:tblGrid>
              <a:tr h="912378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TN</a:t>
                      </a:r>
                    </a:p>
                    <a:p>
                      <a:pPr algn="ctr"/>
                      <a:r>
                        <a:rPr lang="pt-PT" sz="2400" dirty="0"/>
                        <a:t>2500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FN</a:t>
                      </a:r>
                    </a:p>
                    <a:p>
                      <a:pPr algn="ctr"/>
                      <a:r>
                        <a:rPr lang="pt-PT" sz="2400" dirty="0"/>
                        <a:t>211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60906"/>
                  </a:ext>
                </a:extLst>
              </a:tr>
              <a:tr h="871012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FP</a:t>
                      </a:r>
                    </a:p>
                    <a:p>
                      <a:pPr algn="ctr"/>
                      <a:r>
                        <a:rPr lang="pt-PT" sz="2400" dirty="0"/>
                        <a:t>106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/>
                        <a:t>TP</a:t>
                      </a:r>
                    </a:p>
                    <a:p>
                      <a:pPr algn="ctr"/>
                      <a:r>
                        <a:rPr lang="pt-PT" sz="2400" dirty="0"/>
                        <a:t>266</a:t>
                      </a:r>
                      <a:endParaRPr lang="en-GB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54106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F78EE42-9568-4CDD-B9B5-CCA92E8B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18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387102-8EA0-4342-9422-14AAD876AB69}"/>
              </a:ext>
            </a:extLst>
          </p:cNvPr>
          <p:cNvSpPr txBox="1"/>
          <p:nvPr/>
        </p:nvSpPr>
        <p:spPr>
          <a:xfrm>
            <a:off x="570451" y="553673"/>
            <a:ext cx="11157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I </a:t>
            </a:r>
            <a:r>
              <a:rPr lang="pt-PT" b="1" dirty="0" err="1"/>
              <a:t>learned</a:t>
            </a:r>
            <a:endParaRPr lang="pt-PT" b="1" dirty="0"/>
          </a:p>
          <a:p>
            <a:endParaRPr lang="pt-P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E-Commerce </a:t>
            </a:r>
            <a:r>
              <a:rPr lang="pt-PT" dirty="0" err="1"/>
              <a:t>KPIs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manipulate</a:t>
            </a:r>
            <a:r>
              <a:rPr lang="pt-PT" dirty="0"/>
              <a:t> Cross-</a:t>
            </a:r>
            <a:r>
              <a:rPr lang="pt-PT" dirty="0" err="1"/>
              <a:t>Validation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PCA </a:t>
            </a:r>
            <a:r>
              <a:rPr lang="pt-PT" dirty="0" err="1"/>
              <a:t>and</a:t>
            </a:r>
            <a:r>
              <a:rPr lang="pt-PT" dirty="0"/>
              <a:t> TSNE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Understanding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parameters</a:t>
            </a:r>
            <a:r>
              <a:rPr lang="pt-PT" dirty="0"/>
              <a:t> for </a:t>
            </a:r>
            <a:r>
              <a:rPr lang="pt-PT" dirty="0" err="1"/>
              <a:t>hyperparameter</a:t>
            </a:r>
            <a:r>
              <a:rPr lang="pt-PT" dirty="0"/>
              <a:t> </a:t>
            </a:r>
            <a:r>
              <a:rPr lang="pt-PT" dirty="0" err="1"/>
              <a:t>tunning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Challenges</a:t>
            </a:r>
            <a:endParaRPr lang="pt-P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Handling </a:t>
            </a:r>
            <a:r>
              <a:rPr lang="pt-PT" dirty="0" err="1"/>
              <a:t>Outliers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Improving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Understanding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cross-</a:t>
            </a:r>
            <a:r>
              <a:rPr lang="pt-PT" dirty="0" err="1"/>
              <a:t>validation</a:t>
            </a:r>
            <a:r>
              <a:rPr lang="pt-PT" dirty="0"/>
              <a:t> </a:t>
            </a:r>
            <a:r>
              <a:rPr lang="pt-PT" dirty="0" err="1"/>
              <a:t>works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b="1" dirty="0" err="1"/>
              <a:t>What</a:t>
            </a:r>
            <a:r>
              <a:rPr lang="pt-PT" b="1" dirty="0"/>
              <a:t> I </a:t>
            </a:r>
            <a:r>
              <a:rPr lang="pt-PT" b="1" dirty="0" err="1"/>
              <a:t>would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done</a:t>
            </a:r>
            <a:r>
              <a:rPr lang="pt-PT" b="1" dirty="0"/>
              <a:t> </a:t>
            </a:r>
            <a:r>
              <a:rPr lang="pt-PT" b="1" dirty="0" err="1"/>
              <a:t>differently</a:t>
            </a:r>
            <a:endParaRPr lang="pt-P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Consider</a:t>
            </a:r>
            <a:r>
              <a:rPr lang="pt-PT" dirty="0"/>
              <a:t> </a:t>
            </a:r>
            <a:r>
              <a:rPr lang="pt-PT" dirty="0" err="1"/>
              <a:t>dropping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outliers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Choose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734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ny AI Woman yelling at a cat meme design | Machine learning&quot; Greeting  Card by omolog | Redbubble">
            <a:extLst>
              <a:ext uri="{FF2B5EF4-FFF2-40B4-BE49-F238E27FC236}">
                <a16:creationId xmlns:a16="http://schemas.microsoft.com/office/drawing/2014/main" id="{D3D4B2FE-00E8-442C-B981-9667D7324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9" b="27144"/>
          <a:stretch/>
        </p:blipFill>
        <p:spPr bwMode="auto">
          <a:xfrm>
            <a:off x="2126204" y="280558"/>
            <a:ext cx="7939593" cy="50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0E4F8B-1F19-45B5-87F3-8F7859035575}"/>
              </a:ext>
            </a:extLst>
          </p:cNvPr>
          <p:cNvSpPr txBox="1"/>
          <p:nvPr/>
        </p:nvSpPr>
        <p:spPr>
          <a:xfrm>
            <a:off x="273698" y="5491751"/>
            <a:ext cx="11644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/>
              <a:t>THANK YOU FOR YOUR ATTENTION!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38103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C5AD-DE61-4A90-94D6-236A923C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BCF0-B03A-4849-9899-D46C57F9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2000" dirty="0" err="1"/>
              <a:t>Dataset</a:t>
            </a:r>
            <a:r>
              <a:rPr lang="pt-PT" sz="2000" dirty="0"/>
              <a:t> </a:t>
            </a:r>
            <a:r>
              <a:rPr lang="pt-PT" sz="2000" dirty="0" err="1"/>
              <a:t>Info</a:t>
            </a:r>
            <a:endParaRPr lang="pt-PT" sz="2000" dirty="0"/>
          </a:p>
          <a:p>
            <a:pPr marL="342900" indent="-342900">
              <a:buFont typeface="+mj-lt"/>
              <a:buAutoNum type="arabicPeriod"/>
            </a:pPr>
            <a:endParaRPr lang="pt-PT" sz="2000" dirty="0"/>
          </a:p>
          <a:p>
            <a:pPr marL="342900" indent="-342900">
              <a:buFont typeface="+mj-lt"/>
              <a:buAutoNum type="arabicPeriod"/>
            </a:pPr>
            <a:r>
              <a:rPr lang="pt-PT" sz="2000" dirty="0"/>
              <a:t>Data </a:t>
            </a:r>
            <a:r>
              <a:rPr lang="pt-PT" sz="2000" dirty="0" err="1"/>
              <a:t>Preprocessing</a:t>
            </a:r>
            <a:endParaRPr lang="pt-PT" sz="2000" dirty="0"/>
          </a:p>
          <a:p>
            <a:pPr marL="342900" indent="-342900">
              <a:buFont typeface="+mj-lt"/>
              <a:buAutoNum type="arabicPeriod"/>
            </a:pPr>
            <a:endParaRPr lang="pt-PT" sz="2000" dirty="0"/>
          </a:p>
          <a:p>
            <a:pPr marL="342900" indent="-342900">
              <a:buFont typeface="+mj-lt"/>
              <a:buAutoNum type="arabicPeriod"/>
            </a:pPr>
            <a:r>
              <a:rPr lang="pt-PT" sz="2000" dirty="0" err="1"/>
              <a:t>Feature</a:t>
            </a:r>
            <a:r>
              <a:rPr lang="pt-PT" sz="2000" dirty="0"/>
              <a:t> </a:t>
            </a:r>
            <a:r>
              <a:rPr lang="pt-PT" sz="2000" dirty="0" err="1"/>
              <a:t>Selection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Clustering</a:t>
            </a:r>
            <a:endParaRPr lang="pt-PT" sz="2000" dirty="0"/>
          </a:p>
          <a:p>
            <a:pPr marL="342900" indent="-342900">
              <a:buFont typeface="+mj-lt"/>
              <a:buAutoNum type="arabicPeriod"/>
            </a:pPr>
            <a:endParaRPr lang="pt-PT" sz="2000" dirty="0"/>
          </a:p>
          <a:p>
            <a:pPr marL="342900" indent="-342900">
              <a:buFont typeface="+mj-lt"/>
              <a:buAutoNum type="arabicPeriod"/>
            </a:pPr>
            <a:r>
              <a:rPr lang="pt-PT" sz="2000" dirty="0" err="1"/>
              <a:t>Model</a:t>
            </a:r>
            <a:r>
              <a:rPr lang="pt-PT" sz="2000" dirty="0"/>
              <a:t> </a:t>
            </a:r>
            <a:r>
              <a:rPr lang="pt-PT" sz="2000" dirty="0" err="1"/>
              <a:t>Evaluation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29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F28-29C6-476E-8130-8E048F03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Info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B058-A8C1-4661-A8C7-DB5E13DD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/>
              <a:t>Contains</a:t>
            </a:r>
            <a:r>
              <a:rPr lang="pt-PT" sz="1800" dirty="0"/>
              <a:t> </a:t>
            </a:r>
            <a:r>
              <a:rPr lang="pt-PT" sz="1800" dirty="0" err="1"/>
              <a:t>information</a:t>
            </a:r>
            <a:r>
              <a:rPr lang="pt-PT" sz="1800" dirty="0"/>
              <a:t> </a:t>
            </a:r>
            <a:r>
              <a:rPr lang="pt-PT" sz="1800" dirty="0" err="1"/>
              <a:t>about</a:t>
            </a:r>
            <a:r>
              <a:rPr lang="pt-PT" sz="1800" dirty="0"/>
              <a:t> </a:t>
            </a:r>
            <a:r>
              <a:rPr lang="pt-PT" sz="1800" dirty="0" err="1"/>
              <a:t>wether</a:t>
            </a:r>
            <a:r>
              <a:rPr lang="pt-PT" sz="1800" dirty="0"/>
              <a:t> a </a:t>
            </a:r>
            <a:r>
              <a:rPr lang="pt-PT" sz="1800" dirty="0" err="1"/>
              <a:t>customer</a:t>
            </a:r>
            <a:r>
              <a:rPr lang="pt-PT" sz="1800" dirty="0"/>
              <a:t> </a:t>
            </a:r>
            <a:r>
              <a:rPr lang="pt-PT" sz="1800" dirty="0" err="1"/>
              <a:t>ended</a:t>
            </a:r>
            <a:r>
              <a:rPr lang="pt-PT" sz="1800" dirty="0"/>
              <a:t> </a:t>
            </a:r>
            <a:r>
              <a:rPr lang="pt-PT" sz="1800" dirty="0" err="1"/>
              <a:t>up</a:t>
            </a:r>
            <a:r>
              <a:rPr lang="pt-PT" sz="1800" dirty="0"/>
              <a:t> </a:t>
            </a:r>
            <a:r>
              <a:rPr lang="pt-PT" sz="1800" dirty="0" err="1"/>
              <a:t>making</a:t>
            </a:r>
            <a:r>
              <a:rPr lang="pt-PT" sz="1800" dirty="0"/>
              <a:t> </a:t>
            </a:r>
            <a:r>
              <a:rPr lang="pt-PT" sz="1800" dirty="0" err="1"/>
              <a:t>an</a:t>
            </a:r>
            <a:r>
              <a:rPr lang="pt-PT" sz="1800" dirty="0"/>
              <a:t> online </a:t>
            </a:r>
            <a:r>
              <a:rPr lang="pt-PT" sz="1800" dirty="0" err="1"/>
              <a:t>purchase</a:t>
            </a:r>
            <a:r>
              <a:rPr lang="pt-PT" sz="1800" dirty="0"/>
              <a:t>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not</a:t>
            </a:r>
            <a:r>
              <a:rPr lang="pt-PT" sz="1800" dirty="0"/>
              <a:t>.</a:t>
            </a:r>
          </a:p>
          <a:p>
            <a:endParaRPr lang="pt-PT" sz="1800" dirty="0"/>
          </a:p>
          <a:p>
            <a:r>
              <a:rPr lang="pt-PT" sz="1800" dirty="0"/>
              <a:t>12,330 Data </a:t>
            </a:r>
            <a:r>
              <a:rPr lang="pt-PT" sz="1800" dirty="0" err="1"/>
              <a:t>Points</a:t>
            </a:r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18 </a:t>
            </a:r>
            <a:r>
              <a:rPr lang="pt-PT" sz="1800" dirty="0" err="1"/>
              <a:t>Columns</a:t>
            </a:r>
            <a:r>
              <a:rPr lang="pt-PT" sz="1800" dirty="0"/>
              <a:t> (10 </a:t>
            </a:r>
            <a:r>
              <a:rPr lang="pt-PT" sz="1800" dirty="0" err="1"/>
              <a:t>numerical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8 </a:t>
            </a:r>
            <a:r>
              <a:rPr lang="pt-PT" sz="1800" dirty="0" err="1"/>
              <a:t>categorical</a:t>
            </a:r>
            <a:r>
              <a:rPr lang="pt-PT" sz="1800" dirty="0"/>
              <a:t>)</a:t>
            </a:r>
          </a:p>
          <a:p>
            <a:endParaRPr lang="pt-PT" sz="1800" dirty="0"/>
          </a:p>
          <a:p>
            <a:r>
              <a:rPr lang="pt-PT" sz="1800" dirty="0"/>
              <a:t>No </a:t>
            </a:r>
            <a:r>
              <a:rPr lang="pt-PT" sz="1800" dirty="0" err="1"/>
              <a:t>missing</a:t>
            </a:r>
            <a:r>
              <a:rPr lang="pt-PT" sz="1800" dirty="0"/>
              <a:t> </a:t>
            </a:r>
            <a:r>
              <a:rPr lang="pt-PT" sz="1800" dirty="0" err="1"/>
              <a:t>values</a:t>
            </a:r>
            <a:r>
              <a:rPr lang="pt-PT" sz="18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199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B7C-8C34-4734-8C00-BD28CBFD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265F-6BCD-40CB-AAE7-A9209CDA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new</a:t>
            </a:r>
            <a:r>
              <a:rPr lang="pt-PT" sz="2000" dirty="0"/>
              <a:t> </a:t>
            </a:r>
            <a:r>
              <a:rPr lang="pt-PT" sz="2000" dirty="0" err="1"/>
              <a:t>columns</a:t>
            </a:r>
            <a:r>
              <a:rPr lang="pt-PT" sz="2000" dirty="0"/>
              <a:t>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result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a </a:t>
            </a:r>
            <a:r>
              <a:rPr lang="pt-PT" sz="2000" dirty="0" err="1"/>
              <a:t>division</a:t>
            </a:r>
            <a:r>
              <a:rPr lang="pt-PT" sz="2000" dirty="0"/>
              <a:t> </a:t>
            </a:r>
            <a:r>
              <a:rPr lang="pt-PT" sz="2000" dirty="0" err="1"/>
              <a:t>between</a:t>
            </a:r>
            <a:r>
              <a:rPr lang="pt-PT" sz="2000" dirty="0"/>
              <a:t> </a:t>
            </a:r>
            <a:r>
              <a:rPr lang="pt-PT" sz="2000" dirty="0" err="1"/>
              <a:t>Duration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PageViews</a:t>
            </a:r>
            <a:endParaRPr lang="en-GB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54EADC-9601-4282-BDB2-E004846A7917}"/>
              </a:ext>
            </a:extLst>
          </p:cNvPr>
          <p:cNvGrpSpPr/>
          <p:nvPr/>
        </p:nvGrpSpPr>
        <p:grpSpPr>
          <a:xfrm>
            <a:off x="875572" y="2931733"/>
            <a:ext cx="10440857" cy="3021011"/>
            <a:chOff x="1323309" y="2931733"/>
            <a:chExt cx="10440857" cy="30210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5E5C88-9775-4003-A272-E7D038B49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309" y="2951950"/>
              <a:ext cx="9545382" cy="30007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9F7952-55DB-4231-9C4F-7B56D3B2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8691" y="2931733"/>
              <a:ext cx="895475" cy="3021011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3C4492-A36C-4EEA-9CCB-593E4B20A1F1}"/>
              </a:ext>
            </a:extLst>
          </p:cNvPr>
          <p:cNvSpPr/>
          <p:nvPr/>
        </p:nvSpPr>
        <p:spPr>
          <a:xfrm>
            <a:off x="3297949" y="2941841"/>
            <a:ext cx="1199626" cy="3000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9F03A5-FB15-44A9-B606-6A001A835B2E}"/>
              </a:ext>
            </a:extLst>
          </p:cNvPr>
          <p:cNvSpPr/>
          <p:nvPr/>
        </p:nvSpPr>
        <p:spPr>
          <a:xfrm>
            <a:off x="6728724" y="2941841"/>
            <a:ext cx="1199626" cy="3000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E1409E-5C5C-4366-9B83-59ED44433BF1}"/>
              </a:ext>
            </a:extLst>
          </p:cNvPr>
          <p:cNvSpPr/>
          <p:nvPr/>
        </p:nvSpPr>
        <p:spPr>
          <a:xfrm>
            <a:off x="10420952" y="2941841"/>
            <a:ext cx="895476" cy="30007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B7C-8C34-4734-8C00-BD28CBFD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265F-6BCD-40CB-AAE7-A9209CDA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PT" sz="2000" dirty="0" err="1"/>
              <a:t>Drop</a:t>
            </a:r>
            <a:r>
              <a:rPr lang="pt-PT" sz="2000" dirty="0"/>
              <a:t> </a:t>
            </a:r>
            <a:r>
              <a:rPr lang="pt-PT" sz="2000" dirty="0" err="1"/>
              <a:t>columns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high</a:t>
            </a:r>
            <a:r>
              <a:rPr lang="pt-PT" sz="2000" dirty="0"/>
              <a:t> </a:t>
            </a:r>
            <a:r>
              <a:rPr lang="pt-PT" sz="2000" dirty="0" err="1"/>
              <a:t>correlation</a:t>
            </a:r>
            <a:endParaRPr lang="pt-PT" sz="2000" dirty="0"/>
          </a:p>
          <a:p>
            <a:pPr marL="457200" indent="-457200">
              <a:buFont typeface="+mj-lt"/>
              <a:buAutoNum type="arabicPeriod" startAt="2"/>
            </a:pPr>
            <a:endParaRPr lang="pt-PT" sz="2000" dirty="0"/>
          </a:p>
          <a:p>
            <a:pPr marL="0" indent="0">
              <a:buNone/>
            </a:pPr>
            <a:r>
              <a:rPr lang="pt-PT" sz="2000" dirty="0" err="1"/>
              <a:t>Columns</a:t>
            </a:r>
            <a:r>
              <a:rPr lang="pt-PT" sz="2000" dirty="0"/>
              <a:t> </a:t>
            </a:r>
            <a:r>
              <a:rPr lang="pt-PT" sz="2000" dirty="0" err="1"/>
              <a:t>chosen</a:t>
            </a:r>
            <a:r>
              <a:rPr lang="pt-PT" sz="2000" dirty="0"/>
              <a:t> to </a:t>
            </a:r>
            <a:r>
              <a:rPr lang="pt-PT" sz="2000" dirty="0" err="1"/>
              <a:t>drop</a:t>
            </a:r>
            <a:r>
              <a:rPr lang="pt-PT" sz="2000" b="1" dirty="0"/>
              <a:t>: </a:t>
            </a:r>
            <a:r>
              <a:rPr lang="pt-PT" sz="2000" b="1" dirty="0" err="1"/>
              <a:t>ExitRates</a:t>
            </a:r>
            <a:endParaRPr lang="pt-PT" sz="2000" b="1" dirty="0"/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B6CAB2B6-9FCE-4FA8-9F5D-D1572204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86" y="798855"/>
            <a:ext cx="5501277" cy="55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2EE9-1AFF-4B57-AAB4-B7BECB0B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AE87-50CD-44D2-8A34-5568A9BC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1328" cy="38496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PT" sz="2000" dirty="0" err="1"/>
              <a:t>Manage</a:t>
            </a:r>
            <a:r>
              <a:rPr lang="pt-PT" sz="2000" dirty="0"/>
              <a:t> </a:t>
            </a:r>
            <a:r>
              <a:rPr lang="pt-PT" sz="2000" dirty="0" err="1"/>
              <a:t>outliers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variables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different</a:t>
            </a:r>
            <a:r>
              <a:rPr lang="pt-PT" sz="2000" dirty="0"/>
              <a:t> </a:t>
            </a:r>
            <a:r>
              <a:rPr lang="pt-PT" sz="2000" dirty="0" err="1"/>
              <a:t>scales</a:t>
            </a:r>
            <a:endParaRPr lang="pt-PT" sz="2000" dirty="0"/>
          </a:p>
          <a:p>
            <a:pPr marL="274320" lvl="1" indent="0">
              <a:buNone/>
            </a:pPr>
            <a:endParaRPr lang="pt-PT" sz="1800" dirty="0"/>
          </a:p>
          <a:p>
            <a:pPr marL="274320" lvl="1" indent="0">
              <a:buNone/>
            </a:pPr>
            <a:r>
              <a:rPr lang="pt-PT" sz="1800" b="1" dirty="0"/>
              <a:t>Box-Cox </a:t>
            </a:r>
            <a:r>
              <a:rPr lang="pt-PT" sz="1800" b="1" dirty="0" err="1"/>
              <a:t>method</a:t>
            </a:r>
            <a:endParaRPr lang="en-GB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CF91B-AF31-4DE2-A6C1-A9B4FA0F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74" y="838899"/>
            <a:ext cx="5568280" cy="53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2EE9-1AFF-4B57-AAB4-B7BECB0B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AE87-50CD-44D2-8A34-5568A9BC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6693018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dummies</a:t>
            </a:r>
            <a:r>
              <a:rPr lang="pt-PT" sz="2000" dirty="0"/>
              <a:t> for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Categorical</a:t>
            </a:r>
            <a:r>
              <a:rPr lang="pt-PT" sz="2000" dirty="0"/>
              <a:t> </a:t>
            </a:r>
            <a:r>
              <a:rPr lang="pt-PT" sz="2000" dirty="0" err="1"/>
              <a:t>Columns</a:t>
            </a:r>
            <a:endParaRPr lang="pt-PT" sz="2000" dirty="0"/>
          </a:p>
          <a:p>
            <a:pPr marL="274320" lvl="1" indent="0">
              <a:buNone/>
            </a:pPr>
            <a:endParaRPr lang="pt-PT" sz="1800" dirty="0"/>
          </a:p>
          <a:p>
            <a:pPr marL="274320" lvl="1" indent="0">
              <a:buNone/>
            </a:pPr>
            <a:r>
              <a:rPr lang="pt-PT" sz="1800" b="1" dirty="0" err="1"/>
              <a:t>Month</a:t>
            </a:r>
            <a:endParaRPr lang="pt-PT" sz="1800" b="1" dirty="0"/>
          </a:p>
          <a:p>
            <a:pPr marL="274320" lvl="1" indent="0">
              <a:buNone/>
            </a:pPr>
            <a:r>
              <a:rPr lang="pt-PT" sz="1800" b="1" dirty="0" err="1"/>
              <a:t>TrafficType</a:t>
            </a:r>
            <a:endParaRPr lang="pt-PT" sz="1800" b="1" dirty="0"/>
          </a:p>
          <a:p>
            <a:pPr marL="274320" lvl="1" indent="0">
              <a:buNone/>
            </a:pPr>
            <a:r>
              <a:rPr lang="pt-PT" sz="1800" b="1" dirty="0" err="1"/>
              <a:t>OperatingSystems</a:t>
            </a:r>
            <a:endParaRPr lang="pt-PT" sz="1800" b="1" dirty="0"/>
          </a:p>
          <a:p>
            <a:pPr marL="274320" lvl="1" indent="0">
              <a:buNone/>
            </a:pPr>
            <a:r>
              <a:rPr lang="pt-PT" sz="1800" b="1" dirty="0"/>
              <a:t>Browser</a:t>
            </a:r>
          </a:p>
          <a:p>
            <a:pPr marL="274320" lvl="1" indent="0">
              <a:buNone/>
            </a:pPr>
            <a:r>
              <a:rPr lang="pt-PT" sz="1800" b="1" dirty="0" err="1"/>
              <a:t>Region</a:t>
            </a:r>
            <a:endParaRPr lang="pt-PT" sz="1800" b="1" dirty="0"/>
          </a:p>
          <a:p>
            <a:pPr marL="274320" lvl="1" indent="0">
              <a:buNone/>
            </a:pPr>
            <a:r>
              <a:rPr lang="pt-PT" sz="1800" b="1" dirty="0" err="1"/>
              <a:t>VisitorType</a:t>
            </a:r>
            <a:endParaRPr lang="pt-PT" sz="1800" b="1" dirty="0"/>
          </a:p>
          <a:p>
            <a:pPr marL="274320" lvl="1" indent="0">
              <a:buNone/>
            </a:pPr>
            <a:endParaRPr lang="pt-PT" sz="1800" b="1" dirty="0"/>
          </a:p>
          <a:p>
            <a:pPr marL="274320" lvl="1" indent="0">
              <a:buNone/>
            </a:pPr>
            <a:r>
              <a:rPr lang="pt-PT" sz="1800" b="1" dirty="0"/>
              <a:t>Final </a:t>
            </a:r>
            <a:r>
              <a:rPr lang="pt-PT" sz="1800" b="1" dirty="0" err="1"/>
              <a:t>Result</a:t>
            </a:r>
            <a:r>
              <a:rPr lang="pt-PT" sz="1800" b="1" dirty="0"/>
              <a:t>: 52 </a:t>
            </a:r>
            <a:r>
              <a:rPr lang="pt-PT" sz="1800" b="1" dirty="0" err="1"/>
              <a:t>columns</a:t>
            </a:r>
            <a:endParaRPr lang="pt-PT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B81F6-E3E1-4A5B-A356-4925B0E7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69" y="499166"/>
            <a:ext cx="3019267" cy="58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1E3A-A56E-4AFD-A01F-1E322322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Clustering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DAE662-78C4-45DE-B16C-89D4CF701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064823"/>
              </p:ext>
            </p:extLst>
          </p:nvPr>
        </p:nvGraphicFramePr>
        <p:xfrm>
          <a:off x="746620" y="2103438"/>
          <a:ext cx="10872132" cy="399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48D7-8193-4B5C-8DC0-40671965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Evaluation</a:t>
            </a:r>
            <a:br>
              <a:rPr lang="pt-PT" dirty="0"/>
            </a:br>
            <a:r>
              <a:rPr lang="pt-PT" sz="2800" b="1" dirty="0"/>
              <a:t>Training </a:t>
            </a:r>
            <a:r>
              <a:rPr lang="pt-PT" sz="2800" b="1" dirty="0" err="1"/>
              <a:t>the</a:t>
            </a:r>
            <a:r>
              <a:rPr lang="pt-PT" sz="2800" b="1" dirty="0"/>
              <a:t> </a:t>
            </a:r>
            <a:r>
              <a:rPr lang="pt-PT" sz="2800" b="1" dirty="0" err="1"/>
              <a:t>models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3AC4-3258-4F23-808C-1E9A46C4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3750"/>
            <a:ext cx="5443057" cy="3628993"/>
          </a:xfrm>
        </p:spPr>
        <p:txBody>
          <a:bodyPr>
            <a:normAutofit/>
          </a:bodyPr>
          <a:lstStyle/>
          <a:p>
            <a:r>
              <a:rPr lang="pt-PT" sz="2000" b="1" dirty="0" err="1"/>
              <a:t>Methods</a:t>
            </a:r>
            <a:r>
              <a:rPr lang="pt-PT" sz="2000" b="1" dirty="0"/>
              <a:t> </a:t>
            </a:r>
            <a:r>
              <a:rPr lang="pt-PT" sz="2000" b="1" dirty="0" err="1"/>
              <a:t>used</a:t>
            </a:r>
            <a:r>
              <a:rPr lang="pt-PT" sz="2000" b="1" dirty="0"/>
              <a:t>:</a:t>
            </a:r>
          </a:p>
          <a:p>
            <a:pPr lvl="1"/>
            <a:endParaRPr lang="pt-PT" sz="1800" b="1" dirty="0"/>
          </a:p>
          <a:p>
            <a:pPr lvl="1"/>
            <a:r>
              <a:rPr lang="pt-PT" sz="1800" dirty="0" err="1"/>
              <a:t>Stratified</a:t>
            </a:r>
            <a:r>
              <a:rPr lang="pt-PT" sz="1800" dirty="0"/>
              <a:t> training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test</a:t>
            </a:r>
            <a:r>
              <a:rPr lang="pt-PT" sz="1800" dirty="0"/>
              <a:t> </a:t>
            </a:r>
            <a:r>
              <a:rPr lang="pt-PT" sz="1800" dirty="0" err="1"/>
              <a:t>split</a:t>
            </a:r>
            <a:r>
              <a:rPr lang="pt-PT" sz="1800" dirty="0"/>
              <a:t>;</a:t>
            </a:r>
          </a:p>
          <a:p>
            <a:pPr lvl="1"/>
            <a:endParaRPr lang="pt-PT" sz="1800" b="1" dirty="0"/>
          </a:p>
          <a:p>
            <a:pPr lvl="1"/>
            <a:r>
              <a:rPr lang="pt-PT" sz="1800" dirty="0" err="1"/>
              <a:t>Over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Undersampling</a:t>
            </a:r>
            <a:r>
              <a:rPr lang="pt-PT" sz="1800" dirty="0"/>
              <a:t>;</a:t>
            </a:r>
          </a:p>
          <a:p>
            <a:pPr lvl="1"/>
            <a:endParaRPr lang="pt-PT" sz="1800" dirty="0"/>
          </a:p>
          <a:p>
            <a:pPr lvl="1"/>
            <a:r>
              <a:rPr lang="pt-PT" sz="1800" dirty="0"/>
              <a:t>Cross-</a:t>
            </a:r>
            <a:r>
              <a:rPr lang="pt-PT" sz="1800" dirty="0" err="1"/>
              <a:t>validation</a:t>
            </a:r>
            <a:r>
              <a:rPr lang="pt-PT" sz="1800" dirty="0"/>
              <a:t> (</a:t>
            </a:r>
            <a:r>
              <a:rPr lang="pt-PT" sz="1800" dirty="0" err="1"/>
              <a:t>RepeatedStratifiedKFold</a:t>
            </a:r>
            <a:r>
              <a:rPr lang="pt-PT" sz="1800" dirty="0"/>
              <a:t>);</a:t>
            </a:r>
          </a:p>
          <a:p>
            <a:pPr lvl="1"/>
            <a:endParaRPr lang="pt-PT" sz="1800" dirty="0"/>
          </a:p>
          <a:p>
            <a:pPr lvl="1"/>
            <a:r>
              <a:rPr lang="pt-PT" sz="1800" dirty="0" err="1"/>
              <a:t>HyperParameter</a:t>
            </a:r>
            <a:r>
              <a:rPr lang="pt-PT" sz="1800" dirty="0"/>
              <a:t> </a:t>
            </a:r>
            <a:r>
              <a:rPr lang="pt-PT" sz="1800" dirty="0" err="1"/>
              <a:t>Tuning</a:t>
            </a:r>
            <a:r>
              <a:rPr lang="pt-PT" sz="1800" dirty="0"/>
              <a:t> </a:t>
            </a:r>
            <a:endParaRPr lang="en-GB" sz="1800" dirty="0"/>
          </a:p>
        </p:txBody>
      </p:sp>
      <p:pic>
        <p:nvPicPr>
          <p:cNvPr id="1028" name="Picture 4" descr="Free Icon | Winner">
            <a:extLst>
              <a:ext uri="{FF2B5EF4-FFF2-40B4-BE49-F238E27FC236}">
                <a16:creationId xmlns:a16="http://schemas.microsoft.com/office/drawing/2014/main" id="{A4854378-06A2-42ED-8480-BFE8B23B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23" y="970720"/>
            <a:ext cx="2086947" cy="208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'S EASY JUST USE RANDOM FOREST - Ancient Aliens - Crazy History Channel  Guy | Make a Meme">
            <a:extLst>
              <a:ext uri="{FF2B5EF4-FFF2-40B4-BE49-F238E27FC236}">
                <a16:creationId xmlns:a16="http://schemas.microsoft.com/office/drawing/2014/main" id="{C19720D8-20B1-4C3E-8D70-0436E8BA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46" y="3211907"/>
            <a:ext cx="4011760" cy="286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{EAE72592-991E-44AB-B6FB-85B860C478F0}tf78438558_win32</Template>
  <TotalTime>120</TotalTime>
  <Words>268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Garamond</vt:lpstr>
      <vt:lpstr>SavonVTI</vt:lpstr>
      <vt:lpstr>Office Theme</vt:lpstr>
      <vt:lpstr>Online Shoppers Purchasing Intention</vt:lpstr>
      <vt:lpstr>Overview</vt:lpstr>
      <vt:lpstr>Dataset Info</vt:lpstr>
      <vt:lpstr>Data Preprocessing</vt:lpstr>
      <vt:lpstr>Data Preprocessing</vt:lpstr>
      <vt:lpstr>Data Preprocessing</vt:lpstr>
      <vt:lpstr>Data Preprocessing</vt:lpstr>
      <vt:lpstr>Feature Selection and Clustering</vt:lpstr>
      <vt:lpstr>Model Evaluation Training the models</vt:lpstr>
      <vt:lpstr>Model Evaluation  Random Forest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Purchasing Intention</dc:title>
  <dc:creator>Tiago McDonald</dc:creator>
  <cp:lastModifiedBy>Tiago McDonald</cp:lastModifiedBy>
  <cp:revision>12</cp:revision>
  <dcterms:created xsi:type="dcterms:W3CDTF">2020-10-17T19:42:14Z</dcterms:created>
  <dcterms:modified xsi:type="dcterms:W3CDTF">2020-10-17T21:42:18Z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