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383" r:id="rId2"/>
    <p:sldId id="384" r:id="rId3"/>
    <p:sldId id="465" r:id="rId4"/>
    <p:sldId id="442" r:id="rId5"/>
    <p:sldId id="443" r:id="rId6"/>
    <p:sldId id="421" r:id="rId7"/>
    <p:sldId id="420" r:id="rId8"/>
    <p:sldId id="422" r:id="rId9"/>
    <p:sldId id="423" r:id="rId10"/>
    <p:sldId id="444" r:id="rId11"/>
    <p:sldId id="445" r:id="rId12"/>
    <p:sldId id="446" r:id="rId13"/>
    <p:sldId id="447" r:id="rId14"/>
    <p:sldId id="424" r:id="rId15"/>
    <p:sldId id="450" r:id="rId16"/>
    <p:sldId id="452" r:id="rId17"/>
    <p:sldId id="459" r:id="rId18"/>
    <p:sldId id="460" r:id="rId19"/>
    <p:sldId id="453" r:id="rId20"/>
    <p:sldId id="454" r:id="rId21"/>
    <p:sldId id="455" r:id="rId22"/>
    <p:sldId id="448" r:id="rId23"/>
    <p:sldId id="457" r:id="rId24"/>
    <p:sldId id="458" r:id="rId25"/>
    <p:sldId id="456" r:id="rId26"/>
    <p:sldId id="462" r:id="rId27"/>
    <p:sldId id="463" r:id="rId28"/>
    <p:sldId id="464" r:id="rId29"/>
    <p:sldId id="461" r:id="rId30"/>
    <p:sldId id="425" r:id="rId31"/>
    <p:sldId id="426" r:id="rId32"/>
    <p:sldId id="427" r:id="rId33"/>
    <p:sldId id="430" r:id="rId34"/>
    <p:sldId id="431" r:id="rId35"/>
    <p:sldId id="432" r:id="rId36"/>
    <p:sldId id="403" r:id="rId37"/>
    <p:sldId id="405" r:id="rId38"/>
    <p:sldId id="433" r:id="rId39"/>
    <p:sldId id="434" r:id="rId40"/>
    <p:sldId id="435" r:id="rId41"/>
    <p:sldId id="437" r:id="rId42"/>
    <p:sldId id="436" r:id="rId43"/>
    <p:sldId id="438" r:id="rId44"/>
    <p:sldId id="439" r:id="rId45"/>
    <p:sldId id="440" r:id="rId46"/>
    <p:sldId id="44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5488BDA3-C4CC-4728-92D2-5BAEE6D07A39}">
          <p14:sldIdLst/>
        </p14:section>
        <p14:section name="2D Dynamic Arrays, Syntax" id="{B124EEF4-2E1A-45E5-8445-7810A1EE4BC7}">
          <p14:sldIdLst>
            <p14:sldId id="383"/>
            <p14:sldId id="384"/>
            <p14:sldId id="465"/>
            <p14:sldId id="442"/>
            <p14:sldId id="443"/>
            <p14:sldId id="421"/>
          </p14:sldIdLst>
        </p14:section>
        <p14:section name="2D Dynamic Array Example with Built-in Data Type" id="{905CA4C4-92B7-4583-AE7E-7629A3BB6296}">
          <p14:sldIdLst>
            <p14:sldId id="420"/>
            <p14:sldId id="422"/>
            <p14:sldId id="423"/>
            <p14:sldId id="444"/>
            <p14:sldId id="445"/>
            <p14:sldId id="446"/>
            <p14:sldId id="447"/>
            <p14:sldId id="424"/>
            <p14:sldId id="450"/>
            <p14:sldId id="452"/>
            <p14:sldId id="459"/>
            <p14:sldId id="460"/>
            <p14:sldId id="453"/>
            <p14:sldId id="454"/>
            <p14:sldId id="455"/>
            <p14:sldId id="448"/>
            <p14:sldId id="457"/>
            <p14:sldId id="458"/>
            <p14:sldId id="456"/>
            <p14:sldId id="462"/>
            <p14:sldId id="463"/>
            <p14:sldId id="464"/>
            <p14:sldId id="461"/>
          </p14:sldIdLst>
        </p14:section>
        <p14:section name="2D Dynamic Array Example with User-defined Data Type" id="{16846BBF-C10C-45FE-A218-53FF8F6CD354}">
          <p14:sldIdLst>
            <p14:sldId id="425"/>
            <p14:sldId id="426"/>
            <p14:sldId id="427"/>
            <p14:sldId id="430"/>
            <p14:sldId id="431"/>
          </p14:sldIdLst>
        </p14:section>
        <p14:section name="Memory Diagram with Simple 2D Dynamic Array" id="{33A13E21-81A9-4783-8C6A-38DAB7EE5A08}">
          <p14:sldIdLst>
            <p14:sldId id="432"/>
            <p14:sldId id="403"/>
            <p14:sldId id="405"/>
            <p14:sldId id="433"/>
            <p14:sldId id="434"/>
            <p14:sldId id="435"/>
            <p14:sldId id="437"/>
            <p14:sldId id="436"/>
            <p14:sldId id="438"/>
            <p14:sldId id="439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b7decf408d5a954" providerId="LiveId" clId="{5286FB4E-2B9A-4992-9653-434C642A68A1}"/>
  </pc:docChgLst>
  <pc:docChgLst>
    <pc:chgData userId="bb7decf408d5a954" providerId="LiveId" clId="{CFF22692-F213-43B0-9B37-5F3F983711FE}"/>
    <pc:docChg chg="undo custSel addSld delSld modSld">
      <pc:chgData name="" userId="bb7decf408d5a954" providerId="LiveId" clId="{CFF22692-F213-43B0-9B37-5F3F983711FE}" dt="2022-03-09T03:39:34.356" v="92"/>
      <pc:docMkLst>
        <pc:docMk/>
      </pc:docMkLst>
      <pc:sldChg chg="addSp modSp">
        <pc:chgData name="" userId="bb7decf408d5a954" providerId="LiveId" clId="{CFF22692-F213-43B0-9B37-5F3F983711FE}" dt="2022-03-09T03:30:57.818" v="46" actId="1076"/>
        <pc:sldMkLst>
          <pc:docMk/>
          <pc:sldMk cId="3202425287" sldId="448"/>
        </pc:sldMkLst>
        <pc:spChg chg="add mod">
          <ac:chgData name="" userId="bb7decf408d5a954" providerId="LiveId" clId="{CFF22692-F213-43B0-9B37-5F3F983711FE}" dt="2022-03-09T03:29:34.293" v="17" actId="1076"/>
          <ac:spMkLst>
            <pc:docMk/>
            <pc:sldMk cId="3202425287" sldId="448"/>
            <ac:spMk id="31" creationId="{B2BB921B-C0FE-4EEB-9B49-4C33E3B5B071}"/>
          </ac:spMkLst>
        </pc:spChg>
        <pc:spChg chg="add mod">
          <ac:chgData name="" userId="bb7decf408d5a954" providerId="LiveId" clId="{CFF22692-F213-43B0-9B37-5F3F983711FE}" dt="2022-03-09T03:30:21.746" v="32" actId="1076"/>
          <ac:spMkLst>
            <pc:docMk/>
            <pc:sldMk cId="3202425287" sldId="448"/>
            <ac:spMk id="32" creationId="{2374085D-8311-4A9B-B5E4-AD7AA74263AE}"/>
          </ac:spMkLst>
        </pc:spChg>
        <pc:spChg chg="add mod">
          <ac:chgData name="" userId="bb7decf408d5a954" providerId="LiveId" clId="{CFF22692-F213-43B0-9B37-5F3F983711FE}" dt="2022-03-09T03:30:57.818" v="46" actId="1076"/>
          <ac:spMkLst>
            <pc:docMk/>
            <pc:sldMk cId="3202425287" sldId="448"/>
            <ac:spMk id="33" creationId="{1063D6A7-5DE5-4174-8533-E54C3A78EEE4}"/>
          </ac:spMkLst>
        </pc:spChg>
      </pc:sldChg>
      <pc:sldChg chg="addSp modSp">
        <pc:chgData name="" userId="bb7decf408d5a954" providerId="LiveId" clId="{CFF22692-F213-43B0-9B37-5F3F983711FE}" dt="2022-03-09T03:29:18.111" v="11" actId="403"/>
        <pc:sldMkLst>
          <pc:docMk/>
          <pc:sldMk cId="1764820634" sldId="452"/>
        </pc:sldMkLst>
        <pc:spChg chg="add mod">
          <ac:chgData name="" userId="bb7decf408d5a954" providerId="LiveId" clId="{CFF22692-F213-43B0-9B37-5F3F983711FE}" dt="2022-03-09T03:29:18.111" v="11" actId="403"/>
          <ac:spMkLst>
            <pc:docMk/>
            <pc:sldMk cId="1764820634" sldId="452"/>
            <ac:spMk id="2" creationId="{97C55DB5-2094-4F8F-8672-965C3EDD3B90}"/>
          </ac:spMkLst>
        </pc:spChg>
        <pc:spChg chg="mod">
          <ac:chgData name="" userId="bb7decf408d5a954" providerId="LiveId" clId="{CFF22692-F213-43B0-9B37-5F3F983711FE}" dt="2022-03-09T03:28:56.074" v="1" actId="20577"/>
          <ac:spMkLst>
            <pc:docMk/>
            <pc:sldMk cId="1764820634" sldId="452"/>
            <ac:spMk id="12" creationId="{28BA8FB2-A5CD-43B6-B4D6-28BCFA62377E}"/>
          </ac:spMkLst>
        </pc:spChg>
      </pc:sldChg>
      <pc:sldChg chg="addSp delSp">
        <pc:chgData name="" userId="bb7decf408d5a954" providerId="LiveId" clId="{CFF22692-F213-43B0-9B37-5F3F983711FE}" dt="2022-03-09T03:39:34.356" v="92"/>
        <pc:sldMkLst>
          <pc:docMk/>
          <pc:sldMk cId="1934583618" sldId="453"/>
        </pc:sldMkLst>
        <pc:spChg chg="add">
          <ac:chgData name="" userId="bb7decf408d5a954" providerId="LiveId" clId="{CFF22692-F213-43B0-9B37-5F3F983711FE}" dt="2022-03-09T03:30:12.063" v="28"/>
          <ac:spMkLst>
            <pc:docMk/>
            <pc:sldMk cId="1934583618" sldId="453"/>
            <ac:spMk id="39" creationId="{3BF6314D-CB6B-4308-965B-2E0767D46C95}"/>
          </ac:spMkLst>
        </pc:spChg>
        <pc:spChg chg="add">
          <ac:chgData name="" userId="bb7decf408d5a954" providerId="LiveId" clId="{CFF22692-F213-43B0-9B37-5F3F983711FE}" dt="2022-03-09T03:30:48.581" v="42"/>
          <ac:spMkLst>
            <pc:docMk/>
            <pc:sldMk cId="1934583618" sldId="453"/>
            <ac:spMk id="41" creationId="{1EA144D5-CF33-4027-809E-EE1A602BD3C1}"/>
          </ac:spMkLst>
        </pc:spChg>
        <pc:spChg chg="add">
          <ac:chgData name="" userId="bb7decf408d5a954" providerId="LiveId" clId="{CFF22692-F213-43B0-9B37-5F3F983711FE}" dt="2022-03-09T03:39:34.356" v="92"/>
          <ac:spMkLst>
            <pc:docMk/>
            <pc:sldMk cId="1934583618" sldId="453"/>
            <ac:spMk id="42" creationId="{49A434A6-AF61-403F-A1E7-14081A3BE782}"/>
          </ac:spMkLst>
        </pc:spChg>
        <pc:spChg chg="add del">
          <ac:chgData name="" userId="bb7decf408d5a954" providerId="LiveId" clId="{CFF22692-F213-43B0-9B37-5F3F983711FE}" dt="2022-03-09T03:32:33.206" v="55"/>
          <ac:spMkLst>
            <pc:docMk/>
            <pc:sldMk cId="1934583618" sldId="453"/>
            <ac:spMk id="42" creationId="{5BDFF754-7C3E-484A-8416-F4D32FDB4926}"/>
          </ac:spMkLst>
        </pc:spChg>
      </pc:sldChg>
      <pc:sldChg chg="addSp">
        <pc:chgData name="" userId="bb7decf408d5a954" providerId="LiveId" clId="{CFF22692-F213-43B0-9B37-5F3F983711FE}" dt="2022-03-09T03:30:49.999" v="43"/>
        <pc:sldMkLst>
          <pc:docMk/>
          <pc:sldMk cId="3608699612" sldId="454"/>
        </pc:sldMkLst>
        <pc:spChg chg="add">
          <ac:chgData name="" userId="bb7decf408d5a954" providerId="LiveId" clId="{CFF22692-F213-43B0-9B37-5F3F983711FE}" dt="2022-03-09T03:29:24.620" v="14"/>
          <ac:spMkLst>
            <pc:docMk/>
            <pc:sldMk cId="3608699612" sldId="454"/>
            <ac:spMk id="40" creationId="{E570ED9C-B54D-4C66-8E21-0309699ADA8C}"/>
          </ac:spMkLst>
        </pc:spChg>
        <pc:spChg chg="add">
          <ac:chgData name="" userId="bb7decf408d5a954" providerId="LiveId" clId="{CFF22692-F213-43B0-9B37-5F3F983711FE}" dt="2022-03-09T03:30:13.389" v="29"/>
          <ac:spMkLst>
            <pc:docMk/>
            <pc:sldMk cId="3608699612" sldId="454"/>
            <ac:spMk id="41" creationId="{6B368DB5-4191-4583-9163-6CFDDC7D2881}"/>
          </ac:spMkLst>
        </pc:spChg>
        <pc:spChg chg="add">
          <ac:chgData name="" userId="bb7decf408d5a954" providerId="LiveId" clId="{CFF22692-F213-43B0-9B37-5F3F983711FE}" dt="2022-03-09T03:30:49.999" v="43"/>
          <ac:spMkLst>
            <pc:docMk/>
            <pc:sldMk cId="3608699612" sldId="454"/>
            <ac:spMk id="42" creationId="{917969A8-5074-4816-9422-66E61CAB5C12}"/>
          </ac:spMkLst>
        </pc:spChg>
      </pc:sldChg>
      <pc:sldChg chg="addSp">
        <pc:chgData name="" userId="bb7decf408d5a954" providerId="LiveId" clId="{CFF22692-F213-43B0-9B37-5F3F983711FE}" dt="2022-03-09T03:30:51.149" v="44"/>
        <pc:sldMkLst>
          <pc:docMk/>
          <pc:sldMk cId="3783979386" sldId="455"/>
        </pc:sldMkLst>
        <pc:spChg chg="add">
          <ac:chgData name="" userId="bb7decf408d5a954" providerId="LiveId" clId="{CFF22692-F213-43B0-9B37-5F3F983711FE}" dt="2022-03-09T03:29:26.547" v="15"/>
          <ac:spMkLst>
            <pc:docMk/>
            <pc:sldMk cId="3783979386" sldId="455"/>
            <ac:spMk id="40" creationId="{BB65276A-88B8-4890-A015-A138F628B45D}"/>
          </ac:spMkLst>
        </pc:spChg>
        <pc:spChg chg="add">
          <ac:chgData name="" userId="bb7decf408d5a954" providerId="LiveId" clId="{CFF22692-F213-43B0-9B37-5F3F983711FE}" dt="2022-03-09T03:30:15.382" v="30"/>
          <ac:spMkLst>
            <pc:docMk/>
            <pc:sldMk cId="3783979386" sldId="455"/>
            <ac:spMk id="41" creationId="{F03F7213-C757-47BA-9F36-FDE0ADEE0AFE}"/>
          </ac:spMkLst>
        </pc:spChg>
        <pc:spChg chg="add">
          <ac:chgData name="" userId="bb7decf408d5a954" providerId="LiveId" clId="{CFF22692-F213-43B0-9B37-5F3F983711FE}" dt="2022-03-09T03:30:51.149" v="44"/>
          <ac:spMkLst>
            <pc:docMk/>
            <pc:sldMk cId="3783979386" sldId="455"/>
            <ac:spMk id="42" creationId="{BAF3177B-5D9D-4D6C-91B3-31E50714F858}"/>
          </ac:spMkLst>
        </pc:spChg>
      </pc:sldChg>
      <pc:sldChg chg="addSp delSp modSp">
        <pc:chgData name="" userId="bb7decf408d5a954" providerId="LiveId" clId="{CFF22692-F213-43B0-9B37-5F3F983711FE}" dt="2022-03-09T03:35:27.127" v="76" actId="20577"/>
        <pc:sldMkLst>
          <pc:docMk/>
          <pc:sldMk cId="3934941392" sldId="456"/>
        </pc:sldMkLst>
        <pc:spChg chg="mod">
          <ac:chgData name="" userId="bb7decf408d5a954" providerId="LiveId" clId="{CFF22692-F213-43B0-9B37-5F3F983711FE}" dt="2022-03-09T03:33:22.710" v="62" actId="20577"/>
          <ac:spMkLst>
            <pc:docMk/>
            <pc:sldMk cId="3934941392" sldId="456"/>
            <ac:spMk id="15" creationId="{F0A6CA2F-4140-47AB-8D98-691A5CA4E501}"/>
          </ac:spMkLst>
        </pc:spChg>
        <pc:spChg chg="mod">
          <ac:chgData name="" userId="bb7decf408d5a954" providerId="LiveId" clId="{CFF22692-F213-43B0-9B37-5F3F983711FE}" dt="2022-03-09T03:34:56.579" v="70" actId="693"/>
          <ac:spMkLst>
            <pc:docMk/>
            <pc:sldMk cId="3934941392" sldId="456"/>
            <ac:spMk id="24" creationId="{342C0530-E5A5-42D0-A9E5-CD0ECF819D42}"/>
          </ac:spMkLst>
        </pc:spChg>
        <pc:spChg chg="mod">
          <ac:chgData name="" userId="bb7decf408d5a954" providerId="LiveId" clId="{CFF22692-F213-43B0-9B37-5F3F983711FE}" dt="2022-03-09T03:34:56.579" v="70" actId="693"/>
          <ac:spMkLst>
            <pc:docMk/>
            <pc:sldMk cId="3934941392" sldId="456"/>
            <ac:spMk id="25" creationId="{A9004E2B-AE53-46AE-A32A-A441321A1D3C}"/>
          </ac:spMkLst>
        </pc:spChg>
        <pc:spChg chg="mod">
          <ac:chgData name="" userId="bb7decf408d5a954" providerId="LiveId" clId="{CFF22692-F213-43B0-9B37-5F3F983711FE}" dt="2022-03-09T03:34:56.579" v="70" actId="693"/>
          <ac:spMkLst>
            <pc:docMk/>
            <pc:sldMk cId="3934941392" sldId="456"/>
            <ac:spMk id="26" creationId="{9C6A3E5D-4CEF-4B4A-8F2E-3C922C74316F}"/>
          </ac:spMkLst>
        </pc:spChg>
        <pc:spChg chg="mod">
          <ac:chgData name="" userId="bb7decf408d5a954" providerId="LiveId" clId="{CFF22692-F213-43B0-9B37-5F3F983711FE}" dt="2022-03-09T03:34:56.579" v="70" actId="693"/>
          <ac:spMkLst>
            <pc:docMk/>
            <pc:sldMk cId="3934941392" sldId="456"/>
            <ac:spMk id="27" creationId="{7F0D50A8-50B6-46D3-90F8-40A02F586C4F}"/>
          </ac:spMkLst>
        </pc:spChg>
        <pc:spChg chg="mod">
          <ac:chgData name="" userId="bb7decf408d5a954" providerId="LiveId" clId="{CFF22692-F213-43B0-9B37-5F3F983711FE}" dt="2022-03-09T03:34:56.579" v="70" actId="693"/>
          <ac:spMkLst>
            <pc:docMk/>
            <pc:sldMk cId="3934941392" sldId="456"/>
            <ac:spMk id="28" creationId="{2BECE050-729E-4797-B596-C4BDD00B2E3B}"/>
          </ac:spMkLst>
        </pc:spChg>
        <pc:spChg chg="add">
          <ac:chgData name="" userId="bb7decf408d5a954" providerId="LiveId" clId="{CFF22692-F213-43B0-9B37-5F3F983711FE}" dt="2022-03-09T03:29:40.460" v="20"/>
          <ac:spMkLst>
            <pc:docMk/>
            <pc:sldMk cId="3934941392" sldId="456"/>
            <ac:spMk id="31" creationId="{FF00C57E-3DAB-453E-ACE7-79F76B46DFA5}"/>
          </ac:spMkLst>
        </pc:spChg>
        <pc:spChg chg="add">
          <ac:chgData name="" userId="bb7decf408d5a954" providerId="LiveId" clId="{CFF22692-F213-43B0-9B37-5F3F983711FE}" dt="2022-03-09T03:30:31.762" v="37"/>
          <ac:spMkLst>
            <pc:docMk/>
            <pc:sldMk cId="3934941392" sldId="456"/>
            <ac:spMk id="32" creationId="{B8C26E26-49C7-4173-B46A-3BA16E44AC93}"/>
          </ac:spMkLst>
        </pc:spChg>
        <pc:spChg chg="add del">
          <ac:chgData name="" userId="bb7decf408d5a954" providerId="LiveId" clId="{CFF22692-F213-43B0-9B37-5F3F983711FE}" dt="2022-03-09T03:32:33.930" v="56"/>
          <ac:spMkLst>
            <pc:docMk/>
            <pc:sldMk cId="3934941392" sldId="456"/>
            <ac:spMk id="33" creationId="{87EF25C5-15A0-4663-9C06-5BB6A2B7F64C}"/>
          </ac:spMkLst>
        </pc:spChg>
        <pc:spChg chg="add del mod">
          <ac:chgData name="" userId="bb7decf408d5a954" providerId="LiveId" clId="{CFF22692-F213-43B0-9B37-5F3F983711FE}" dt="2022-03-09T03:33:17.025" v="61"/>
          <ac:spMkLst>
            <pc:docMk/>
            <pc:sldMk cId="3934941392" sldId="456"/>
            <ac:spMk id="34" creationId="{F23EA692-B120-46EF-B9DB-A3C5914DBD56}"/>
          </ac:spMkLst>
        </pc:spChg>
        <pc:graphicFrameChg chg="modGraphic">
          <ac:chgData name="" userId="bb7decf408d5a954" providerId="LiveId" clId="{CFF22692-F213-43B0-9B37-5F3F983711FE}" dt="2022-03-09T03:35:27.127" v="76" actId="20577"/>
          <ac:graphicFrameMkLst>
            <pc:docMk/>
            <pc:sldMk cId="3934941392" sldId="456"/>
            <ac:graphicFrameMk id="8" creationId="{11C96075-7B75-4159-9D18-82D1D13904F4}"/>
          </ac:graphicFrameMkLst>
        </pc:graphicFrameChg>
        <pc:graphicFrameChg chg="modGraphic">
          <ac:chgData name="" userId="bb7decf408d5a954" providerId="LiveId" clId="{CFF22692-F213-43B0-9B37-5F3F983711FE}" dt="2022-03-09T03:34:09.608" v="67" actId="13926"/>
          <ac:graphicFrameMkLst>
            <pc:docMk/>
            <pc:sldMk cId="3934941392" sldId="456"/>
            <ac:graphicFrameMk id="10" creationId="{189A8C99-6DFB-436A-8263-73FEA6B55B58}"/>
          </ac:graphicFrameMkLst>
        </pc:graphicFrameChg>
      </pc:sldChg>
      <pc:sldChg chg="addSp delSp">
        <pc:chgData name="" userId="bb7decf408d5a954" providerId="LiveId" clId="{CFF22692-F213-43B0-9B37-5F3F983711FE}" dt="2022-03-09T03:30:59.390" v="47"/>
        <pc:sldMkLst>
          <pc:docMk/>
          <pc:sldMk cId="2517179201" sldId="457"/>
        </pc:sldMkLst>
        <pc:spChg chg="add">
          <ac:chgData name="" userId="bb7decf408d5a954" providerId="LiveId" clId="{CFF22692-F213-43B0-9B37-5F3F983711FE}" dt="2022-03-09T03:29:36.978" v="18"/>
          <ac:spMkLst>
            <pc:docMk/>
            <pc:sldMk cId="2517179201" sldId="457"/>
            <ac:spMk id="31" creationId="{89BB787B-96B5-4D2C-B1A5-DA18BF138D01}"/>
          </ac:spMkLst>
        </pc:spChg>
        <pc:spChg chg="add del">
          <ac:chgData name="" userId="bb7decf408d5a954" providerId="LiveId" clId="{CFF22692-F213-43B0-9B37-5F3F983711FE}" dt="2022-03-09T03:30:23.912" v="34"/>
          <ac:spMkLst>
            <pc:docMk/>
            <pc:sldMk cId="2517179201" sldId="457"/>
            <ac:spMk id="32" creationId="{7F9DE203-FEC6-4AFA-B097-8067C544C1FA}"/>
          </ac:spMkLst>
        </pc:spChg>
        <pc:spChg chg="add">
          <ac:chgData name="" userId="bb7decf408d5a954" providerId="LiveId" clId="{CFF22692-F213-43B0-9B37-5F3F983711FE}" dt="2022-03-09T03:30:28.478" v="35"/>
          <ac:spMkLst>
            <pc:docMk/>
            <pc:sldMk cId="2517179201" sldId="457"/>
            <ac:spMk id="33" creationId="{69200382-227F-4A22-8623-E669F086B2EF}"/>
          </ac:spMkLst>
        </pc:spChg>
        <pc:spChg chg="add">
          <ac:chgData name="" userId="bb7decf408d5a954" providerId="LiveId" clId="{CFF22692-F213-43B0-9B37-5F3F983711FE}" dt="2022-03-09T03:30:59.390" v="47"/>
          <ac:spMkLst>
            <pc:docMk/>
            <pc:sldMk cId="2517179201" sldId="457"/>
            <ac:spMk id="34" creationId="{2F225C5C-F23D-4904-84F6-680D983B399B}"/>
          </ac:spMkLst>
        </pc:spChg>
      </pc:sldChg>
      <pc:sldChg chg="addSp modSp">
        <pc:chgData name="" userId="bb7decf408d5a954" providerId="LiveId" clId="{CFF22692-F213-43B0-9B37-5F3F983711FE}" dt="2022-03-09T03:32:31.582" v="53" actId="13926"/>
        <pc:sldMkLst>
          <pc:docMk/>
          <pc:sldMk cId="376708488" sldId="458"/>
        </pc:sldMkLst>
        <pc:spChg chg="add">
          <ac:chgData name="" userId="bb7decf408d5a954" providerId="LiveId" clId="{CFF22692-F213-43B0-9B37-5F3F983711FE}" dt="2022-03-09T03:29:38.736" v="19"/>
          <ac:spMkLst>
            <pc:docMk/>
            <pc:sldMk cId="376708488" sldId="458"/>
            <ac:spMk id="31" creationId="{2D354396-7F41-46F3-95B7-403FE5EF59E8}"/>
          </ac:spMkLst>
        </pc:spChg>
        <pc:spChg chg="add">
          <ac:chgData name="" userId="bb7decf408d5a954" providerId="LiveId" clId="{CFF22692-F213-43B0-9B37-5F3F983711FE}" dt="2022-03-09T03:30:30.168" v="36"/>
          <ac:spMkLst>
            <pc:docMk/>
            <pc:sldMk cId="376708488" sldId="458"/>
            <ac:spMk id="32" creationId="{80024502-1D22-40F8-88C3-855203179507}"/>
          </ac:spMkLst>
        </pc:spChg>
        <pc:spChg chg="add">
          <ac:chgData name="" userId="bb7decf408d5a954" providerId="LiveId" clId="{CFF22692-F213-43B0-9B37-5F3F983711FE}" dt="2022-03-09T03:31:00.837" v="48"/>
          <ac:spMkLst>
            <pc:docMk/>
            <pc:sldMk cId="376708488" sldId="458"/>
            <ac:spMk id="33" creationId="{E54A6A75-0DD5-4B05-92E8-8BADD51E247D}"/>
          </ac:spMkLst>
        </pc:spChg>
        <pc:graphicFrameChg chg="modGraphic">
          <ac:chgData name="" userId="bb7decf408d5a954" providerId="LiveId" clId="{CFF22692-F213-43B0-9B37-5F3F983711FE}" dt="2022-03-09T03:32:31.582" v="53" actId="13926"/>
          <ac:graphicFrameMkLst>
            <pc:docMk/>
            <pc:sldMk cId="376708488" sldId="458"/>
            <ac:graphicFrameMk id="10" creationId="{189A8C99-6DFB-436A-8263-73FEA6B55B58}"/>
          </ac:graphicFrameMkLst>
        </pc:graphicFrameChg>
      </pc:sldChg>
      <pc:sldChg chg="addSp delSp modSp">
        <pc:chgData name="" userId="bb7decf408d5a954" providerId="LiveId" clId="{CFF22692-F213-43B0-9B37-5F3F983711FE}" dt="2022-03-09T03:30:10.289" v="27"/>
        <pc:sldMkLst>
          <pc:docMk/>
          <pc:sldMk cId="1972276013" sldId="459"/>
        </pc:sldMkLst>
        <pc:spChg chg="add">
          <ac:chgData name="" userId="bb7decf408d5a954" providerId="LiveId" clId="{CFF22692-F213-43B0-9B37-5F3F983711FE}" dt="2022-03-09T03:29:20.411" v="12"/>
          <ac:spMkLst>
            <pc:docMk/>
            <pc:sldMk cId="1972276013" sldId="459"/>
            <ac:spMk id="23" creationId="{1026560F-CCD5-45FF-A831-5BDC141DD0D7}"/>
          </ac:spMkLst>
        </pc:spChg>
        <pc:spChg chg="add del mod">
          <ac:chgData name="" userId="bb7decf408d5a954" providerId="LiveId" clId="{CFF22692-F213-43B0-9B37-5F3F983711FE}" dt="2022-03-09T03:29:56.101" v="24"/>
          <ac:spMkLst>
            <pc:docMk/>
            <pc:sldMk cId="1972276013" sldId="459"/>
            <ac:spMk id="24" creationId="{8D0EEEDF-E563-45DC-8316-9F17E245CFB4}"/>
          </ac:spMkLst>
        </pc:spChg>
        <pc:spChg chg="add">
          <ac:chgData name="" userId="bb7decf408d5a954" providerId="LiveId" clId="{CFF22692-F213-43B0-9B37-5F3F983711FE}" dt="2022-03-09T03:30:10.289" v="27"/>
          <ac:spMkLst>
            <pc:docMk/>
            <pc:sldMk cId="1972276013" sldId="459"/>
            <ac:spMk id="25" creationId="{259F55D2-2415-4F89-85E2-38BE37F0D1D4}"/>
          </ac:spMkLst>
        </pc:spChg>
      </pc:sldChg>
      <pc:sldChg chg="addSp modSp">
        <pc:chgData name="" userId="bb7decf408d5a954" providerId="LiveId" clId="{CFF22692-F213-43B0-9B37-5F3F983711FE}" dt="2022-03-09T03:30:46.431" v="41" actId="1076"/>
        <pc:sldMkLst>
          <pc:docMk/>
          <pc:sldMk cId="2023488467" sldId="460"/>
        </pc:sldMkLst>
        <pc:spChg chg="add">
          <ac:chgData name="" userId="bb7decf408d5a954" providerId="LiveId" clId="{CFF22692-F213-43B0-9B37-5F3F983711FE}" dt="2022-03-09T03:29:22.020" v="13"/>
          <ac:spMkLst>
            <pc:docMk/>
            <pc:sldMk cId="2023488467" sldId="460"/>
            <ac:spMk id="39" creationId="{760EB048-359F-46A5-A3C4-4F971827D7FE}"/>
          </ac:spMkLst>
        </pc:spChg>
        <pc:spChg chg="add mod">
          <ac:chgData name="" userId="bb7decf408d5a954" providerId="LiveId" clId="{CFF22692-F213-43B0-9B37-5F3F983711FE}" dt="2022-03-09T03:30:07.355" v="26" actId="1076"/>
          <ac:spMkLst>
            <pc:docMk/>
            <pc:sldMk cId="2023488467" sldId="460"/>
            <ac:spMk id="40" creationId="{81412367-65FE-468A-9AA4-A508DD6E0B6E}"/>
          </ac:spMkLst>
        </pc:spChg>
        <pc:spChg chg="add mod">
          <ac:chgData name="" userId="bb7decf408d5a954" providerId="LiveId" clId="{CFF22692-F213-43B0-9B37-5F3F983711FE}" dt="2022-03-09T03:30:46.431" v="41" actId="1076"/>
          <ac:spMkLst>
            <pc:docMk/>
            <pc:sldMk cId="2023488467" sldId="460"/>
            <ac:spMk id="42" creationId="{87D63127-5E06-43DA-8F68-FBAFC2B720FA}"/>
          </ac:spMkLst>
        </pc:spChg>
      </pc:sldChg>
      <pc:sldChg chg="addSp delSp modSp add">
        <pc:chgData name="" userId="bb7decf408d5a954" providerId="LiveId" clId="{CFF22692-F213-43B0-9B37-5F3F983711FE}" dt="2022-03-09T03:36:42.702" v="91" actId="13926"/>
        <pc:sldMkLst>
          <pc:docMk/>
          <pc:sldMk cId="1641802415" sldId="461"/>
        </pc:sldMkLst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5" creationId="{C9C3A83E-0E9D-41F6-9F5C-DEA1B93756F8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6" creationId="{39EE2D28-4E57-4051-BADC-047FCC2760CA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9" creationId="{D9BEE0EE-9E1B-478B-B79C-0DEACE0F316B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1" creationId="{AF41BD70-EFC4-46B9-AC08-3B70F42BE94A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2" creationId="{F11F74F1-E1CE-44CE-8E34-83D61E433F5C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3" creationId="{2661AC97-45F0-46A6-864E-96BA4D307333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4" creationId="{BF78936B-3222-465E-AA16-9F1447668E8C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5" creationId="{F0A6CA2F-4140-47AB-8D98-691A5CA4E501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6" creationId="{C08A2D72-3C44-4B92-8F69-FB21E13F880E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7" creationId="{28247FB9-5B1A-4704-8B84-B965F4D71242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19" creationId="{E5325A38-DB79-4A13-8401-DAA5B32D3DDF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0" creationId="{2EA5A9D2-4BC1-4EE6-9E1A-104FD46614AB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1" creationId="{EB62C12B-C59F-4CAC-9BE8-C790336E5796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2" creationId="{B86266BF-9018-47AA-B251-2EB3102F53AC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3" creationId="{5782947A-A4DE-4F38-AB79-F74F318FCABD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4" creationId="{342C0530-E5A5-42D0-A9E5-CD0ECF819D42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5" creationId="{A9004E2B-AE53-46AE-A32A-A441321A1D3C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6" creationId="{9C6A3E5D-4CEF-4B4A-8F2E-3C922C74316F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7" creationId="{7F0D50A8-50B6-46D3-90F8-40A02F586C4F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28" creationId="{2BECE050-729E-4797-B596-C4BDD00B2E3B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31" creationId="{FF00C57E-3DAB-453E-ACE7-79F76B46DFA5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32" creationId="{B8C26E26-49C7-4173-B46A-3BA16E44AC93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33" creationId="{FF9FDB76-5B85-497E-AD85-43E3FA90106F}"/>
          </ac:spMkLst>
        </pc:spChg>
        <pc:spChg chg="del">
          <ac:chgData name="" userId="bb7decf408d5a954" providerId="LiveId" clId="{CFF22692-F213-43B0-9B37-5F3F983711FE}" dt="2022-03-09T03:36:37.771" v="88" actId="478"/>
          <ac:spMkLst>
            <pc:docMk/>
            <pc:sldMk cId="1641802415" sldId="461"/>
            <ac:spMk id="34" creationId="{F23EA692-B120-46EF-B9DB-A3C5914DBD56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35" creationId="{6AB2DD0F-DF98-4849-B623-4E25512ADF2A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36" creationId="{F8CFEA34-7CDD-46FA-B7D9-90B46806F3AA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37" creationId="{32CBDF30-E5C7-4AE3-AA30-19248DC13FA0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38" creationId="{0A27E50A-BEEA-466B-874B-6689332FF1A7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39" creationId="{AC40817B-AF5B-46AE-BABE-AE5729338722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0" creationId="{0F74C6DC-CC1A-4656-8124-D49CE9DB6E23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1" creationId="{3BCAE625-075F-407C-9116-4D37994276A9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2" creationId="{7B25B592-78AF-4BB9-8A21-318C07341BE8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3" creationId="{CBA69705-A965-4A7E-9531-23704E2B551C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5" creationId="{B7E294D9-330A-4DC0-854E-362BB7AF8539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6" creationId="{763875F1-C7A3-49F1-A32D-62C0BC635CB3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7" creationId="{BF4AFAB9-7BC5-4296-8CF6-47815D19BFBD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8" creationId="{2E7E83B1-2501-4FA5-8BB0-9C199948A8E1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49" creationId="{6A226024-A41B-4C4D-8A70-6C447FF92FE8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0" creationId="{7659BCC3-7EC0-43E7-88BA-51E2B124DBF8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1" creationId="{CF3A3893-652A-4E00-A5DF-02EADC699838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2" creationId="{7C609848-DDEF-4301-AC85-4B98603CA549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3" creationId="{1AD19230-375C-454B-91A9-CE1F61916265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4" creationId="{D3670638-6F54-4208-9243-E51F2302F6B7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7" creationId="{2CF2EC95-B62E-499C-AA0B-754DB204CB17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8" creationId="{14D9CB79-1F99-4CCD-B7C4-C7DAA86B5FC5}"/>
          </ac:spMkLst>
        </pc:spChg>
        <pc:spChg chg="add">
          <ac:chgData name="" userId="bb7decf408d5a954" providerId="LiveId" clId="{CFF22692-F213-43B0-9B37-5F3F983711FE}" dt="2022-03-09T03:36:38.088" v="89"/>
          <ac:spMkLst>
            <pc:docMk/>
            <pc:sldMk cId="1641802415" sldId="461"/>
            <ac:spMk id="59" creationId="{563E8A49-0DDD-442B-9280-4CED8D171E6C}"/>
          </ac:spMkLst>
        </pc:spChg>
        <pc:graphicFrameChg chg="modGraphic">
          <ac:chgData name="" userId="bb7decf408d5a954" providerId="LiveId" clId="{CFF22692-F213-43B0-9B37-5F3F983711FE}" dt="2022-03-09T03:36:42.702" v="91" actId="13926"/>
          <ac:graphicFrameMkLst>
            <pc:docMk/>
            <pc:sldMk cId="1641802415" sldId="461"/>
            <ac:graphicFrameMk id="10" creationId="{189A8C99-6DFB-436A-8263-73FEA6B55B58}"/>
          </ac:graphicFrameMkLst>
        </pc:graphicFrameChg>
        <pc:cxnChg chg="del mod">
          <ac:chgData name="" userId="bb7decf408d5a954" providerId="LiveId" clId="{CFF22692-F213-43B0-9B37-5F3F983711FE}" dt="2022-03-09T03:36:37.771" v="88" actId="478"/>
          <ac:cxnSpMkLst>
            <pc:docMk/>
            <pc:sldMk cId="1641802415" sldId="461"/>
            <ac:cxnSpMk id="18" creationId="{7397DFB0-7884-438B-8F45-7DD640C3F28F}"/>
          </ac:cxnSpMkLst>
        </pc:cxnChg>
        <pc:cxnChg chg="del mod">
          <ac:chgData name="" userId="bb7decf408d5a954" providerId="LiveId" clId="{CFF22692-F213-43B0-9B37-5F3F983711FE}" dt="2022-03-09T03:36:37.771" v="88" actId="478"/>
          <ac:cxnSpMkLst>
            <pc:docMk/>
            <pc:sldMk cId="1641802415" sldId="461"/>
            <ac:cxnSpMk id="29" creationId="{D4095A53-7292-4932-AFE8-5D2A43F741E9}"/>
          </ac:cxnSpMkLst>
        </pc:cxnChg>
        <pc:cxnChg chg="del mod">
          <ac:chgData name="" userId="bb7decf408d5a954" providerId="LiveId" clId="{CFF22692-F213-43B0-9B37-5F3F983711FE}" dt="2022-03-09T03:36:37.771" v="88" actId="478"/>
          <ac:cxnSpMkLst>
            <pc:docMk/>
            <pc:sldMk cId="1641802415" sldId="461"/>
            <ac:cxnSpMk id="30" creationId="{FC458CE6-6F75-4CE0-AE18-73D0BAB5F389}"/>
          </ac:cxnSpMkLst>
        </pc:cxnChg>
        <pc:cxnChg chg="add">
          <ac:chgData name="" userId="bb7decf408d5a954" providerId="LiveId" clId="{CFF22692-F213-43B0-9B37-5F3F983711FE}" dt="2022-03-09T03:36:38.088" v="89"/>
          <ac:cxnSpMkLst>
            <pc:docMk/>
            <pc:sldMk cId="1641802415" sldId="461"/>
            <ac:cxnSpMk id="44" creationId="{FE7E1947-D088-4D9E-A9DB-BFD43DFB5F5E}"/>
          </ac:cxnSpMkLst>
        </pc:cxnChg>
        <pc:cxnChg chg="add">
          <ac:chgData name="" userId="bb7decf408d5a954" providerId="LiveId" clId="{CFF22692-F213-43B0-9B37-5F3F983711FE}" dt="2022-03-09T03:36:38.088" v="89"/>
          <ac:cxnSpMkLst>
            <pc:docMk/>
            <pc:sldMk cId="1641802415" sldId="461"/>
            <ac:cxnSpMk id="55" creationId="{AFFDD34E-AE1C-44AB-B86A-8CD94907A97F}"/>
          </ac:cxnSpMkLst>
        </pc:cxnChg>
        <pc:cxnChg chg="add">
          <ac:chgData name="" userId="bb7decf408d5a954" providerId="LiveId" clId="{CFF22692-F213-43B0-9B37-5F3F983711FE}" dt="2022-03-09T03:36:38.088" v="89"/>
          <ac:cxnSpMkLst>
            <pc:docMk/>
            <pc:sldMk cId="1641802415" sldId="461"/>
            <ac:cxnSpMk id="56" creationId="{F44D594B-2254-4ED6-9383-26101C0FDF76}"/>
          </ac:cxnSpMkLst>
        </pc:cxnChg>
      </pc:sldChg>
      <pc:sldChg chg="add del">
        <pc:chgData name="" userId="bb7decf408d5a954" providerId="LiveId" clId="{CFF22692-F213-43B0-9B37-5F3F983711FE}" dt="2022-03-09T03:32:32.049" v="54"/>
        <pc:sldMkLst>
          <pc:docMk/>
          <pc:sldMk cId="4014639367" sldId="461"/>
        </pc:sldMkLst>
      </pc:sldChg>
      <pc:sldChg chg="modSp add">
        <pc:chgData name="" userId="bb7decf408d5a954" providerId="LiveId" clId="{CFF22692-F213-43B0-9B37-5F3F983711FE}" dt="2022-03-09T03:35:30.334" v="77" actId="20577"/>
        <pc:sldMkLst>
          <pc:docMk/>
          <pc:sldMk cId="26521841" sldId="462"/>
        </pc:sldMkLst>
        <pc:spChg chg="mod">
          <ac:chgData name="" userId="bb7decf408d5a954" providerId="LiveId" clId="{CFF22692-F213-43B0-9B37-5F3F983711FE}" dt="2022-03-09T03:35:13.837" v="74" actId="693"/>
          <ac:spMkLst>
            <pc:docMk/>
            <pc:sldMk cId="26521841" sldId="462"/>
            <ac:spMk id="19" creationId="{E5325A38-DB79-4A13-8401-DAA5B32D3DDF}"/>
          </ac:spMkLst>
        </pc:spChg>
        <pc:spChg chg="mod">
          <ac:chgData name="" userId="bb7decf408d5a954" providerId="LiveId" clId="{CFF22692-F213-43B0-9B37-5F3F983711FE}" dt="2022-03-09T03:35:13.837" v="74" actId="693"/>
          <ac:spMkLst>
            <pc:docMk/>
            <pc:sldMk cId="26521841" sldId="462"/>
            <ac:spMk id="20" creationId="{2EA5A9D2-4BC1-4EE6-9E1A-104FD46614AB}"/>
          </ac:spMkLst>
        </pc:spChg>
        <pc:spChg chg="mod">
          <ac:chgData name="" userId="bb7decf408d5a954" providerId="LiveId" clId="{CFF22692-F213-43B0-9B37-5F3F983711FE}" dt="2022-03-09T03:35:13.837" v="74" actId="693"/>
          <ac:spMkLst>
            <pc:docMk/>
            <pc:sldMk cId="26521841" sldId="462"/>
            <ac:spMk id="21" creationId="{EB62C12B-C59F-4CAC-9BE8-C790336E5796}"/>
          </ac:spMkLst>
        </pc:spChg>
        <pc:spChg chg="mod">
          <ac:chgData name="" userId="bb7decf408d5a954" providerId="LiveId" clId="{CFF22692-F213-43B0-9B37-5F3F983711FE}" dt="2022-03-09T03:35:13.837" v="74" actId="693"/>
          <ac:spMkLst>
            <pc:docMk/>
            <pc:sldMk cId="26521841" sldId="462"/>
            <ac:spMk id="22" creationId="{B86266BF-9018-47AA-B251-2EB3102F53AC}"/>
          </ac:spMkLst>
        </pc:spChg>
        <pc:spChg chg="mod">
          <ac:chgData name="" userId="bb7decf408d5a954" providerId="LiveId" clId="{CFF22692-F213-43B0-9B37-5F3F983711FE}" dt="2022-03-09T03:35:13.837" v="74" actId="693"/>
          <ac:spMkLst>
            <pc:docMk/>
            <pc:sldMk cId="26521841" sldId="462"/>
            <ac:spMk id="23" creationId="{5782947A-A4DE-4F38-AB79-F74F318FCABD}"/>
          </ac:spMkLst>
        </pc:spChg>
        <pc:graphicFrameChg chg="modGraphic">
          <ac:chgData name="" userId="bb7decf408d5a954" providerId="LiveId" clId="{CFF22692-F213-43B0-9B37-5F3F983711FE}" dt="2022-03-09T03:35:30.334" v="77" actId="20577"/>
          <ac:graphicFrameMkLst>
            <pc:docMk/>
            <pc:sldMk cId="26521841" sldId="462"/>
            <ac:graphicFrameMk id="8" creationId="{11C96075-7B75-4159-9D18-82D1D13904F4}"/>
          </ac:graphicFrameMkLst>
        </pc:graphicFrameChg>
      </pc:sldChg>
      <pc:sldChg chg="modSp add">
        <pc:chgData name="" userId="bb7decf408d5a954" providerId="LiveId" clId="{CFF22692-F213-43B0-9B37-5F3F983711FE}" dt="2022-03-09T03:35:47.190" v="81" actId="693"/>
        <pc:sldMkLst>
          <pc:docMk/>
          <pc:sldMk cId="3127749049" sldId="463"/>
        </pc:sldMkLst>
        <pc:spChg chg="mod">
          <ac:chgData name="" userId="bb7decf408d5a954" providerId="LiveId" clId="{CFF22692-F213-43B0-9B37-5F3F983711FE}" dt="2022-03-09T03:35:47.190" v="81" actId="693"/>
          <ac:spMkLst>
            <pc:docMk/>
            <pc:sldMk cId="3127749049" sldId="463"/>
            <ac:spMk id="13" creationId="{2661AC97-45F0-46A6-864E-96BA4D307333}"/>
          </ac:spMkLst>
        </pc:spChg>
        <pc:spChg chg="mod">
          <ac:chgData name="" userId="bb7decf408d5a954" providerId="LiveId" clId="{CFF22692-F213-43B0-9B37-5F3F983711FE}" dt="2022-03-09T03:35:47.190" v="81" actId="693"/>
          <ac:spMkLst>
            <pc:docMk/>
            <pc:sldMk cId="3127749049" sldId="463"/>
            <ac:spMk id="14" creationId="{BF78936B-3222-465E-AA16-9F1447668E8C}"/>
          </ac:spMkLst>
        </pc:spChg>
        <pc:spChg chg="mod">
          <ac:chgData name="" userId="bb7decf408d5a954" providerId="LiveId" clId="{CFF22692-F213-43B0-9B37-5F3F983711FE}" dt="2022-03-09T03:35:47.190" v="81" actId="693"/>
          <ac:spMkLst>
            <pc:docMk/>
            <pc:sldMk cId="3127749049" sldId="463"/>
            <ac:spMk id="15" creationId="{F0A6CA2F-4140-47AB-8D98-691A5CA4E501}"/>
          </ac:spMkLst>
        </pc:spChg>
        <pc:spChg chg="mod">
          <ac:chgData name="" userId="bb7decf408d5a954" providerId="LiveId" clId="{CFF22692-F213-43B0-9B37-5F3F983711FE}" dt="2022-03-09T03:35:47.190" v="81" actId="693"/>
          <ac:spMkLst>
            <pc:docMk/>
            <pc:sldMk cId="3127749049" sldId="463"/>
            <ac:spMk id="16" creationId="{C08A2D72-3C44-4B92-8F69-FB21E13F880E}"/>
          </ac:spMkLst>
        </pc:spChg>
        <pc:spChg chg="mod">
          <ac:chgData name="" userId="bb7decf408d5a954" providerId="LiveId" clId="{CFF22692-F213-43B0-9B37-5F3F983711FE}" dt="2022-03-09T03:35:47.190" v="81" actId="693"/>
          <ac:spMkLst>
            <pc:docMk/>
            <pc:sldMk cId="3127749049" sldId="463"/>
            <ac:spMk id="17" creationId="{28247FB9-5B1A-4704-8B84-B965F4D71242}"/>
          </ac:spMkLst>
        </pc:spChg>
        <pc:graphicFrameChg chg="modGraphic">
          <ac:chgData name="" userId="bb7decf408d5a954" providerId="LiveId" clId="{CFF22692-F213-43B0-9B37-5F3F983711FE}" dt="2022-03-09T03:35:34.654" v="78" actId="20577"/>
          <ac:graphicFrameMkLst>
            <pc:docMk/>
            <pc:sldMk cId="3127749049" sldId="463"/>
            <ac:graphicFrameMk id="8" creationId="{11C96075-7B75-4159-9D18-82D1D13904F4}"/>
          </ac:graphicFrameMkLst>
        </pc:graphicFrameChg>
      </pc:sldChg>
      <pc:sldChg chg="modSp add">
        <pc:chgData name="" userId="bb7decf408d5a954" providerId="LiveId" clId="{CFF22692-F213-43B0-9B37-5F3F983711FE}" dt="2022-03-09T03:36:27.616" v="87" actId="693"/>
        <pc:sldMkLst>
          <pc:docMk/>
          <pc:sldMk cId="234916963" sldId="464"/>
        </pc:sldMkLst>
        <pc:spChg chg="mod">
          <ac:chgData name="" userId="bb7decf408d5a954" providerId="LiveId" clId="{CFF22692-F213-43B0-9B37-5F3F983711FE}" dt="2022-03-09T03:36:27.616" v="87" actId="693"/>
          <ac:spMkLst>
            <pc:docMk/>
            <pc:sldMk cId="234916963" sldId="464"/>
            <ac:spMk id="6" creationId="{39EE2D28-4E57-4051-BADC-047FCC2760CA}"/>
          </ac:spMkLst>
        </pc:spChg>
        <pc:spChg chg="mod">
          <ac:chgData name="" userId="bb7decf408d5a954" providerId="LiveId" clId="{CFF22692-F213-43B0-9B37-5F3F983711FE}" dt="2022-03-09T03:36:27.616" v="87" actId="693"/>
          <ac:spMkLst>
            <pc:docMk/>
            <pc:sldMk cId="234916963" sldId="464"/>
            <ac:spMk id="11" creationId="{AF41BD70-EFC4-46B9-AC08-3B70F42BE94A}"/>
          </ac:spMkLst>
        </pc:spChg>
        <pc:spChg chg="mod">
          <ac:chgData name="" userId="bb7decf408d5a954" providerId="LiveId" clId="{CFF22692-F213-43B0-9B37-5F3F983711FE}" dt="2022-03-09T03:36:27.616" v="87" actId="693"/>
          <ac:spMkLst>
            <pc:docMk/>
            <pc:sldMk cId="234916963" sldId="464"/>
            <ac:spMk id="12" creationId="{F11F74F1-E1CE-44CE-8E34-83D61E433F5C}"/>
          </ac:spMkLst>
        </pc:spChg>
        <pc:graphicFrameChg chg="mod modGraphic">
          <ac:chgData name="" userId="bb7decf408d5a954" providerId="LiveId" clId="{CFF22692-F213-43B0-9B37-5F3F983711FE}" dt="2022-03-09T03:36:19.304" v="84" actId="113"/>
          <ac:graphicFrameMkLst>
            <pc:docMk/>
            <pc:sldMk cId="234916963" sldId="464"/>
            <ac:graphicFrameMk id="10" creationId="{189A8C99-6DFB-436A-8263-73FEA6B55B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92CF3-324E-41C5-BCB0-48A017B6691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2581-FF6A-42DB-87B8-8F091F79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49C-2220-40EF-84B3-EE4A0E5F7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F89E-81C1-4288-882A-008B61169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2DCC-E5AA-4120-A507-903BD753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C6FF-A08D-457F-AF65-8AA6DAEC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DE13-DE50-4E4A-A848-E23E3DD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956D-6CFC-484D-B3BB-4B87826F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0679F-EB0D-4E29-8402-F5FDB42D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AE44-305F-442E-839B-BC189BF5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E725-9386-41F3-8D60-BFEDF298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56EB-D1EF-49B6-9121-10A20F5F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0A23-B298-40B6-B750-44600C697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17EC-C636-4678-B154-7F4AAAD2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DF87-B782-4B95-BD31-13B8E74D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E1E3-49A7-42C0-B394-6738730F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7A2E-6FA4-48ED-9287-4618DB7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7E1A-3ECC-4477-8B0C-7BECE2A7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FFA4-0847-4377-BBA2-DD70E083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A57D-4B29-4B61-BC53-E52501F4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39EF-37DB-4BAA-A7E2-BDC3F897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C646-A85F-48B0-864D-9AEBFB5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7E5B-BEEA-45A9-AD4C-975073CD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5969-03D9-4E4A-A153-17A7B6C4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994A-A2CC-4D04-83EB-8436B920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C2F8-9A07-41A5-9AC2-9EDE4D30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CE69-82C9-48A6-A7A0-2CE376E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DE5-FAB6-4D14-ABC1-651D88FD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580B-B7A6-4B0A-B47A-8E361E04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C1FE-09A1-4044-84DA-6479E9A68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E8BEB-614E-4B90-A378-8E1404F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CAE8-D2CC-4B39-9206-8D6354A4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BE91-BA2B-46FF-B88E-FB3377C8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25CD-6CCA-4581-8306-56C713C3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A49A-2B7B-4345-980B-0DB99091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5C580-A5FC-4613-9E0D-D4B3D48F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15C1A-B519-44AE-833A-19F716DF4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7FFA-67BA-427F-89EF-78B62881C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1F620-12C1-4F73-BA83-1526399B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4CCF8-DEB7-4F2E-9DD2-41B2ECD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2E515-6CFD-46FA-BFC2-7114AEF4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416B-351B-4B01-9845-57D1D2B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37FE5-46FB-469B-A5CE-FD418CAC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505F-03E1-4A12-A9A6-8894E71E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E96-EEBB-4D8F-A00A-A78FD58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67652-4FA6-4C71-9494-3E1C320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FCFD8-8F49-4872-83AC-72371A73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C0853-533D-441F-8344-B9B5538D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29A-3599-43D0-96CF-BB7D9A72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CC70-9322-4557-B195-622AC53D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B21D-2933-4C8F-9805-DBC653E1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AC28-C8FF-452E-B5F4-239F6FF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373F-E107-456D-BA0C-19110A4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C5990-6D06-4D62-99F9-289A5296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CBAC-5711-4F5C-ABAB-F737559B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27B2C-4274-4698-8299-A942A1E7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AD815-847D-484C-ABE2-FE5829E8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03D20-8617-4A68-9AC5-CEB27840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FCBA-DD7E-43A9-9249-0CDC476D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9275-1948-4590-A39B-4EB385B6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E0D35-25EB-4DF9-A9F3-9DAB8C33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AFF6-CA32-4F49-A523-AE7CCAA0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642-A734-4536-B74A-A6F32E2F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22C2-BC8F-4F66-A608-0B45E7D4038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290F-9D20-483E-A273-6C78411B4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3CA0-CDAE-4EAE-A152-9CAF5101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88AB2-602A-40CE-AC6C-72CB2C6A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AA99A-F110-4C4F-807B-4DD8A5DE3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035659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+ 1)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" ";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15 to 19.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21 to 27.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299164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6464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" ";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15 to 19. </a:t>
            </a:r>
            <a:r>
              <a:rPr lang="en-US" sz="2800" dirty="0"/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21 to 27.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322602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490900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15 to 19. </a:t>
            </a:r>
            <a:r>
              <a:rPr lang="en-US" sz="2800" dirty="0"/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21 to 27. </a:t>
            </a:r>
            <a:r>
              <a:rPr lang="en-US" sz="2800" dirty="0"/>
              <a:t>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41295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299279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15 to 19. </a:t>
            </a:r>
            <a:r>
              <a:rPr lang="en-US" sz="2800" dirty="0"/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21 to 27.</a:t>
            </a:r>
            <a:r>
              <a:rPr lang="en-US" sz="2800" dirty="0"/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28 to 31. </a:t>
            </a:r>
            <a:r>
              <a:rPr lang="en-US" sz="2800" dirty="0"/>
              <a:t>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290499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357630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0A97F17-1BC2-4BAE-A09E-793710636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198998"/>
              </p:ext>
            </p:extLst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060EDAF-5ECA-40D0-B855-48D53A665FA6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FC5A5E-A1EF-45FA-96C8-37322A7589E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40493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49640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484866"/>
              </p:ext>
            </p:extLst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E20D8-3479-44C1-AEDD-77842FD67D5B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93632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253280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3DFB-353D-4EA4-AA19-6770747D425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55DB5-2094-4F8F-8672-965C3EDD3B90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6482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3DFB-353D-4EA4-AA19-6770747D425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6560F-CCD5-45FF-A831-5BDC141DD0D7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F55D2-2415-4F89-85E2-38BE37F0D1D4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7227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3DFB-353D-4EA4-AA19-6770747D425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0EB048-359F-46A5-A3C4-4F971827D7FE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12367-65FE-468A-9AA4-A508DD6E0B6E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D63127-5E06-43DA-8F68-FBAFC2B720FA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348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297251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9F9682-F3B5-4D1D-B61B-6B70E21A89C5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F6314D-CB6B-4308-965B-2E0767D46C95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A144D5-CF33-4027-809E-EE1A602BD3C1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A434A6-AF61-403F-A1E7-14081A3BE782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345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26822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2D dynamic arrays are 1D dynamic arrays of 1D dynamic arrays.</a:t>
            </a:r>
          </a:p>
          <a:p>
            <a:r>
              <a:rPr lang="en-US" dirty="0"/>
              <a:t>A 2D dynamic array uses two pointer operators, </a:t>
            </a:r>
            <a:r>
              <a:rPr lang="en-US" dirty="0">
                <a:latin typeface="Consolas" panose="020B0609020204030204" pitchFamily="49" charset="0"/>
              </a:rPr>
              <a:t>**</a:t>
            </a:r>
            <a:r>
              <a:rPr lang="en-US" dirty="0"/>
              <a:t>. E.g.,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** grid = …;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** values = …;</a:t>
            </a:r>
          </a:p>
          <a:p>
            <a:r>
              <a:rPr lang="en-US" dirty="0"/>
              <a:t>Traversing 2D dynamic arrays are identical to 2D static arrays.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93073-1766-44E1-BEAC-6D3D48C813BF}"/>
              </a:ext>
            </a:extLst>
          </p:cNvPr>
          <p:cNvSpPr/>
          <p:nvPr/>
        </p:nvSpPr>
        <p:spPr>
          <a:xfrm>
            <a:off x="9159130" y="1377778"/>
            <a:ext cx="2914134" cy="410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BB4ED-EB1B-4FB6-8DA4-2A3064B44C10}"/>
              </a:ext>
            </a:extLst>
          </p:cNvPr>
          <p:cNvSpPr/>
          <p:nvPr/>
        </p:nvSpPr>
        <p:spPr>
          <a:xfrm>
            <a:off x="5865025" y="1377778"/>
            <a:ext cx="2914134" cy="410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1D79C-60E4-40BD-97EF-82D61C9C5596}"/>
              </a:ext>
            </a:extLst>
          </p:cNvPr>
          <p:cNvSpPr/>
          <p:nvPr/>
        </p:nvSpPr>
        <p:spPr>
          <a:xfrm>
            <a:off x="5865025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10E6D-6A42-49DF-B0E1-DFF77D5893EF}"/>
              </a:ext>
            </a:extLst>
          </p:cNvPr>
          <p:cNvSpPr/>
          <p:nvPr/>
        </p:nvSpPr>
        <p:spPr>
          <a:xfrm>
            <a:off x="9159130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D2EBB-0490-4C72-8C0F-F38231B0C2E6}"/>
              </a:ext>
            </a:extLst>
          </p:cNvPr>
          <p:cNvSpPr/>
          <p:nvPr/>
        </p:nvSpPr>
        <p:spPr>
          <a:xfrm>
            <a:off x="9571975" y="296634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4FC7-9B37-4ED4-8325-56E5ED1BE5B7}"/>
              </a:ext>
            </a:extLst>
          </p:cNvPr>
          <p:cNvSpPr/>
          <p:nvPr/>
        </p:nvSpPr>
        <p:spPr>
          <a:xfrm>
            <a:off x="11215691" y="2971856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B4A36-6A15-4BBA-AD22-0B342EA9BC95}"/>
              </a:ext>
            </a:extLst>
          </p:cNvPr>
          <p:cNvSpPr/>
          <p:nvPr/>
        </p:nvSpPr>
        <p:spPr>
          <a:xfrm>
            <a:off x="6771292" y="4717278"/>
            <a:ext cx="1655806" cy="4920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7F23F-C3CD-4B51-A7EB-A72BCADDC51E}"/>
              </a:ext>
            </a:extLst>
          </p:cNvPr>
          <p:cNvSpPr/>
          <p:nvPr/>
        </p:nvSpPr>
        <p:spPr>
          <a:xfrm>
            <a:off x="5865024" y="4829764"/>
            <a:ext cx="906266" cy="26711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2944494-CA33-4A63-9C47-B7D321D9960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8427098" y="3184333"/>
            <a:ext cx="1144877" cy="17789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D22BA-CE68-46D8-8DD7-924A1EE1E0B0}"/>
              </a:ext>
            </a:extLst>
          </p:cNvPr>
          <p:cNvSpPr/>
          <p:nvPr/>
        </p:nvSpPr>
        <p:spPr>
          <a:xfrm>
            <a:off x="9571975" y="253398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59252-F598-4CEF-8A66-8AE256651891}"/>
              </a:ext>
            </a:extLst>
          </p:cNvPr>
          <p:cNvSpPr/>
          <p:nvPr/>
        </p:nvSpPr>
        <p:spPr>
          <a:xfrm>
            <a:off x="9571975" y="209982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5B4AEA-B0B4-4A82-A407-130894810E93}"/>
              </a:ext>
            </a:extLst>
          </p:cNvPr>
          <p:cNvSpPr/>
          <p:nvPr/>
        </p:nvSpPr>
        <p:spPr>
          <a:xfrm>
            <a:off x="10120567" y="4896423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E6DBA0-F622-40EE-B855-4DBB51D8152C}"/>
              </a:ext>
            </a:extLst>
          </p:cNvPr>
          <p:cNvSpPr/>
          <p:nvPr/>
        </p:nvSpPr>
        <p:spPr>
          <a:xfrm>
            <a:off x="9410106" y="4868348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F42347E-4BA9-4F07-AA33-1BE19BE60FC2}"/>
              </a:ext>
            </a:extLst>
          </p:cNvPr>
          <p:cNvCxnSpPr>
            <a:cxnSpLocks/>
            <a:stCxn id="15" idx="2"/>
            <a:endCxn id="32" idx="3"/>
          </p:cNvCxnSpPr>
          <p:nvPr/>
        </p:nvCxnSpPr>
        <p:spPr>
          <a:xfrm rot="16200000" flipH="1">
            <a:off x="10232080" y="3570122"/>
            <a:ext cx="1712090" cy="1376495"/>
          </a:xfrm>
          <a:prstGeom prst="bentConnector4">
            <a:avLst>
              <a:gd name="adj1" fmla="val 27829"/>
              <a:gd name="adj2" fmla="val 1152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F1BB38F-8279-4EC7-BECA-5964DD1B0D33}"/>
              </a:ext>
            </a:extLst>
          </p:cNvPr>
          <p:cNvSpPr/>
          <p:nvPr/>
        </p:nvSpPr>
        <p:spPr>
          <a:xfrm>
            <a:off x="10119678" y="446043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8B99D2-353D-4470-B4C5-BC7F8E655780}"/>
              </a:ext>
            </a:extLst>
          </p:cNvPr>
          <p:cNvSpPr/>
          <p:nvPr/>
        </p:nvSpPr>
        <p:spPr>
          <a:xfrm>
            <a:off x="10119678" y="4024455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61867A-AB41-48B8-8E93-BAF3A307E94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1227781" y="1726287"/>
            <a:ext cx="472588" cy="102569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F74465-BC91-4047-9FE1-CCBBD0A0CDE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227781" y="1617449"/>
            <a:ext cx="236294" cy="70036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B3B92C7-6E8F-41B2-B0F2-0F88E3F70277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70ED9C-B54D-4C66-8E21-0309699ADA8C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68DB5-4191-4583-9163-6CFDDC7D2881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7969A8-5074-4816-9422-66E61CAB5C12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0869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98E77-0B89-47D1-96AD-4EE9DF6E6C55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5276A-88B8-4890-A015-A138F628B45D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F7213-C757-47BA-9F36-FDE0ADEE0AFE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3177B-5D9D-4D6C-91B3-31E50714F858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397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084680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761068"/>
              </p:ext>
            </p:extLst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BB921B-C0FE-4EEB-9B49-4C33E3B5B071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4085D-8311-4A9B-B5E4-AD7AA74263AE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63D6A7-5DE5-4174-8533-E54C3A78EEE4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242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379860"/>
              </p:ext>
            </p:extLst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BB787B-96B5-4D2C-B1A5-DA18BF138D01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00382-227F-4A22-8623-E669F086B2EF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25C5C-F23D-4904-84F6-680D983B399B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717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08501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354396-7F41-46F3-95B7-403FE5EF59E8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024502-1D22-40F8-88C3-855203179507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A6A75-0DD5-4B05-92E8-8BADD51E247D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670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837684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534569"/>
              </p:ext>
            </p:extLst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3494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54404"/>
              </p:ext>
            </p:extLst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521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682719"/>
              </p:ext>
            </p:extLst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2774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757568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91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071388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</a:p>
                    <a:p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FF9FDB76-5B85-497E-AD85-43E3FA90106F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B2DD0F-DF98-4849-B623-4E25512ADF2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CFEA34-7CDD-46FA-B7D9-90B46806F3AA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CBDF30-E5C7-4AE3-AA30-19248DC13FA0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27E50A-BEEA-466B-874B-6689332FF1A7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40817B-AF5B-46AE-BABE-AE5729338722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74C6DC-CC1A-4656-8124-D49CE9DB6E23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AE625-075F-407C-9116-4D37994276A9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25B592-78AF-4BB9-8A21-318C07341BE8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A69705-A965-4A7E-9531-23704E2B551C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E7E1947-D088-4D9E-A9DB-BFD43DFB5F5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7E294D9-330A-4DC0-854E-362BB7AF8539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3875F1-C7A3-49F1-A32D-62C0BC635CB3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4AFAB9-7BC5-4296-8CF6-47815D19BFBD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7E83B1-2501-4FA5-8BB0-9C199948A8E1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226024-A41B-4C4D-8A70-6C447FF92FE8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59BCC3-7EC0-43E7-88BA-51E2B124DBF8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3A3893-652A-4E00-A5DF-02EADC699838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609848-DDEF-4301-AC85-4B98603CA549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19230-375C-454B-91A9-CE1F61916265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670638-6F54-4208-9243-E51F2302F6B7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FFDD34E-AE1C-44AB-B86A-8CD94907A97F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44D594B-2254-4ED6-9383-26101C0FDF76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F2EC95-B62E-499C-AA0B-754DB204CB17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D9CB79-1F99-4CCD-B7C4-C7DAA86B5FC5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3E8A49-0DDD-442B-9280-4CED8D171E6C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18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3.bp.blogspot.com/-2hkNUAq93Ds/VmsO7aLrQTI/AAAAAAAA_P0/FNmVMTZNgUk/s1600/array_2d_dynam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76" y="768307"/>
            <a:ext cx="7863797" cy="49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75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B1E498-54F3-4A26-853A-A14B0E7A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User-defined Data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B7DE54-DD8A-415D-A2F5-57276534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7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User-defined Data Type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program creates a 2D grid, creates a block with x and y info at each element, and displays the block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block is created and output to the console in the same loop.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753025"/>
              </p:ext>
            </p:extLst>
          </p:nvPr>
        </p:nvGraphicFramePr>
        <p:xfrm>
          <a:off x="6988629" y="-11084"/>
          <a:ext cx="5203371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operator&lt;&lt;(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out, Block block)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out &lt;&lt;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block.x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block.y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Block** grid =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Block*[height];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Block[width];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grid[y][x].x = x +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grid[y][x].y = y +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040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User-defined Data Type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3200" b="1" dirty="0"/>
              <a:t>Lines 5 to 7.</a:t>
            </a:r>
            <a:r>
              <a:rPr lang="en-US" sz="3200" dirty="0"/>
              <a:t> A struct to represent a block's x-y information.</a:t>
            </a:r>
          </a:p>
          <a:p>
            <a:r>
              <a:rPr lang="en-US" sz="3200" b="1" dirty="0"/>
              <a:t>Lines 9 to 12.</a:t>
            </a:r>
            <a:r>
              <a:rPr lang="en-US" sz="3200" dirty="0"/>
              <a:t> The function to output the block to the console.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75750"/>
              </p:ext>
            </p:extLst>
          </p:nvPr>
        </p:nvGraphicFramePr>
        <p:xfrm>
          <a:off x="6161314" y="1402080"/>
          <a:ext cx="60306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21086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endParaRPr lang="en-US" sz="20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sz="20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operator&lt;&lt;(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out, 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Block block)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out &lt;&lt;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block.x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block.y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99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User-defined Data Type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Lines 15 to 18.</a:t>
            </a:r>
            <a:r>
              <a:rPr lang="en-US" sz="3200" dirty="0"/>
              <a:t> The user is prompted to enter a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Lines 20 to 23.</a:t>
            </a:r>
            <a:r>
              <a:rPr lang="en-US" sz="3200" dirty="0"/>
              <a:t> The 2D array is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Lines 24 to 30.</a:t>
            </a:r>
            <a:r>
              <a:rPr lang="en-US" sz="3200" dirty="0"/>
              <a:t> The block is created and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Lines 33 to 35.</a:t>
            </a:r>
            <a:r>
              <a:rPr lang="en-US" sz="3200" dirty="0"/>
              <a:t> The 2D array is deallocated.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532119"/>
              </p:ext>
            </p:extLst>
          </p:nvPr>
        </p:nvGraphicFramePr>
        <p:xfrm>
          <a:off x="6299199" y="91440"/>
          <a:ext cx="5892801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37028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Block** grid =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Block*[height];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Block[width];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grid[y][x].x = x +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grid[y][x].y = y +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6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User-defined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99199" y="91440"/>
          <a:ext cx="5892801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37028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Block** grid =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Block*[height];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Block[width];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grid[y][x].x = x +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grid[y][x].y = y +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76341102-B1D5-4155-A904-E8E84BB4B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818460"/>
              </p:ext>
            </p:extLst>
          </p:nvPr>
        </p:nvGraphicFramePr>
        <p:xfrm>
          <a:off x="881148" y="2057400"/>
          <a:ext cx="4788131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430390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1:1 2:1 3:1 4:1 5:1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1:2 2:2 3:2 4:2 5:2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1:3 2:3 3:3 4:3 5:3</a:t>
                      </a:r>
                    </a:p>
                    <a:p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69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3F033B-4677-45E3-92A5-79B7B55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Diagram with Simple 2D Dynamic Array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E47FCA-42B9-4DED-A28D-8052279E1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C0EBC822-EFD7-4BE6-8EA9-D155E805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313"/>
            <a:ext cx="4501470" cy="1600200"/>
          </a:xfrm>
        </p:spPr>
        <p:txBody>
          <a:bodyPr/>
          <a:lstStyle/>
          <a:p>
            <a:r>
              <a:rPr lang="en-US" dirty="0"/>
              <a:t>Dynamic Array with Built-in Data Type, Memory Diagram Example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2AE0B0C-11D8-40BB-B29D-FC8C4F39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08513"/>
            <a:ext cx="4501470" cy="5261956"/>
          </a:xfrm>
        </p:spPr>
        <p:txBody>
          <a:bodyPr>
            <a:normAutofit/>
          </a:bodyPr>
          <a:lstStyle/>
          <a:p>
            <a:r>
              <a:rPr lang="en-US" sz="2400" b="1" dirty="0"/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following program allocates and then deallocates a simple 2D dynamic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dimensions are assigned in real-time, and then will be resolved with no memory leaks </a:t>
            </a:r>
            <a:r>
              <a:rPr lang="en-US" sz="2400"/>
              <a:t>at program end.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EE326-ABDD-4FA4-86FB-4369BCF70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025134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585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725898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043780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336534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4F63B-F1E8-41DA-8166-CCB70B6F232D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997AE-0E5A-42D9-8682-CB54212AE440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23C0D-38E0-40A8-8EA7-6F171983A7EC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E71B0-667A-47FD-BB70-28E5A40C5EC1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E1CA7-61D2-47F2-8A7C-66FA91FF86CD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12D78-CEE2-4762-A9FF-5AFC611680DE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91606-B5BD-4678-AAC7-78387E5DBFD5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1938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268703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 set dimensions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38DC-DD40-469F-9393-F18F01A5F337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A50FC-4B67-4CEF-BC9E-9C296CE5FCB6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10FD0-7879-46B8-8C20-23395675CD3F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C3906-CA15-4162-AF21-0B87ABF7AA23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7BCC49-91B5-43BE-B8FF-386EB2C9B61D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A447D-EB6E-41CD-9479-57E32257D36E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86B2-F8B4-415C-AF68-84E40EA69962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025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254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</a:p>
          <a:p>
            <a:pPr marL="0" indent="0">
              <a:buNone/>
            </a:pPr>
            <a:r>
              <a:rPr lang="en-US" dirty="0"/>
              <a:t>Creating a 2D dynamic array requires two steps.</a:t>
            </a:r>
          </a:p>
          <a:p>
            <a:r>
              <a:rPr lang="en-US" b="1" dirty="0"/>
              <a:t>Step 1. Allocate a pointer to a dynamic array of pointers.</a:t>
            </a:r>
          </a:p>
          <a:p>
            <a:r>
              <a:rPr lang="en-US" dirty="0"/>
              <a:t>Step 2. Allocate each element of the dynamic array of pointers to another dynamic array of pointers.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65E8-CDC1-4D91-8144-A223FC9D6DE0}"/>
              </a:ext>
            </a:extLst>
          </p:cNvPr>
          <p:cNvSpPr/>
          <p:nvPr/>
        </p:nvSpPr>
        <p:spPr>
          <a:xfrm>
            <a:off x="9159130" y="1377778"/>
            <a:ext cx="2914134" cy="410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B5B66-4071-4C8D-968B-908F071F3591}"/>
              </a:ext>
            </a:extLst>
          </p:cNvPr>
          <p:cNvSpPr/>
          <p:nvPr/>
        </p:nvSpPr>
        <p:spPr>
          <a:xfrm>
            <a:off x="5865025" y="1377778"/>
            <a:ext cx="2914134" cy="410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EDD02-6E40-4A7D-B2FE-3671C285F20D}"/>
              </a:ext>
            </a:extLst>
          </p:cNvPr>
          <p:cNvSpPr/>
          <p:nvPr/>
        </p:nvSpPr>
        <p:spPr>
          <a:xfrm>
            <a:off x="5865025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1F8CB-E20E-415E-B275-AF54D7F70B07}"/>
              </a:ext>
            </a:extLst>
          </p:cNvPr>
          <p:cNvSpPr/>
          <p:nvPr/>
        </p:nvSpPr>
        <p:spPr>
          <a:xfrm>
            <a:off x="9159130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2828E-A86B-48E4-8A5A-8736FADFF9F0}"/>
              </a:ext>
            </a:extLst>
          </p:cNvPr>
          <p:cNvSpPr/>
          <p:nvPr/>
        </p:nvSpPr>
        <p:spPr>
          <a:xfrm>
            <a:off x="9571975" y="296634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A9B5-DCA9-45E2-96A9-ECFA56D8A955}"/>
              </a:ext>
            </a:extLst>
          </p:cNvPr>
          <p:cNvSpPr/>
          <p:nvPr/>
        </p:nvSpPr>
        <p:spPr>
          <a:xfrm>
            <a:off x="11215691" y="2971856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E50CA-242C-4EBA-8496-AEF3B2FB52D7}"/>
              </a:ext>
            </a:extLst>
          </p:cNvPr>
          <p:cNvSpPr/>
          <p:nvPr/>
        </p:nvSpPr>
        <p:spPr>
          <a:xfrm>
            <a:off x="6771292" y="4717278"/>
            <a:ext cx="1655806" cy="4920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42007-8EC3-4634-B54C-0A2FE5BFF56A}"/>
              </a:ext>
            </a:extLst>
          </p:cNvPr>
          <p:cNvSpPr/>
          <p:nvPr/>
        </p:nvSpPr>
        <p:spPr>
          <a:xfrm>
            <a:off x="5865024" y="4829764"/>
            <a:ext cx="906266" cy="26711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90FA50-4121-4EFA-AFC4-4FC53DE9814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8427098" y="3184333"/>
            <a:ext cx="1144877" cy="17789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A42D9-879F-4401-B2F4-46FCDDFF40C7}"/>
              </a:ext>
            </a:extLst>
          </p:cNvPr>
          <p:cNvSpPr/>
          <p:nvPr/>
        </p:nvSpPr>
        <p:spPr>
          <a:xfrm>
            <a:off x="9571975" y="253398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D8831-7E8A-4E56-9BAD-7C0FAF809305}"/>
              </a:ext>
            </a:extLst>
          </p:cNvPr>
          <p:cNvSpPr/>
          <p:nvPr/>
        </p:nvSpPr>
        <p:spPr>
          <a:xfrm>
            <a:off x="9571975" y="209982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70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27976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 allocate 2D array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07D6B-BA16-4BCB-AE27-2E2C2522F459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5AAA0-E98A-4A04-85E0-669DBBFD330B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E67B8-794C-497B-B890-DA4D396A47C5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DB6B3-5FA7-4031-BD4A-7ECF56CC67E4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90EF8-E158-4D1B-86A3-1E998FF99DC9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1034B9-0D98-476A-8008-3662B4341486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FC5FA-AC83-419C-9351-4C769384B08C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FB8DE-1B30-479F-B37D-8567246967BD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8D5F58-ACC5-470F-B3E5-956E3B48E84C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9F12EC-2858-44DF-8445-AE5D746A5632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C1AF1-669B-48BF-B4F1-0D735CF80665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46B27-23F7-4AA8-95EF-928281DF21A9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5839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411937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BA647-0D0B-4CFC-BC5B-C1B5F1144125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5E776-F6E0-44B8-A746-656911416535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4C53D-07BF-4699-B2A6-BF407937CE10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193C8-5E32-4E01-95B5-A3F528AE2E8D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AFC52-7EA2-4EF6-97CB-39D5F3B4E7BB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B6CCE-0841-4DBA-94DF-D87010284C79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B052A7-512E-4C14-93F8-DEAF07C63722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8A085-A788-4485-B520-2311BAEA8E7C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060AC-A490-4368-B442-7676606E2BE8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5DBFF-F72E-48A8-8964-80B49F1D1E96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062DE-63C3-4112-AC70-E4028B57E79E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DBEE8-9211-43C6-94B8-8FDA0AA43A7A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A74B4D-C2B2-4BCC-A84E-D6F1A7AA218D}"/>
              </a:ext>
            </a:extLst>
          </p:cNvPr>
          <p:cNvSpPr txBox="1"/>
          <p:nvPr/>
        </p:nvSpPr>
        <p:spPr>
          <a:xfrm>
            <a:off x="5586681" y="4534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8E3A0E-2FD1-4998-B16D-14E8314E15D8}"/>
              </a:ext>
            </a:extLst>
          </p:cNvPr>
          <p:cNvSpPr/>
          <p:nvPr/>
        </p:nvSpPr>
        <p:spPr>
          <a:xfrm>
            <a:off x="7008079" y="3973405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8A25F2-214F-4456-907D-269C3181D943}"/>
              </a:ext>
            </a:extLst>
          </p:cNvPr>
          <p:cNvSpPr/>
          <p:nvPr/>
        </p:nvSpPr>
        <p:spPr>
          <a:xfrm>
            <a:off x="7008079" y="4457811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883B2-036A-4DD5-9050-B54F96DB0FE6}"/>
              </a:ext>
            </a:extLst>
          </p:cNvPr>
          <p:cNvSpPr/>
          <p:nvPr/>
        </p:nvSpPr>
        <p:spPr>
          <a:xfrm>
            <a:off x="5897985" y="3973405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36D0CF-2427-4D20-A682-7B492873D141}"/>
              </a:ext>
            </a:extLst>
          </p:cNvPr>
          <p:cNvSpPr/>
          <p:nvPr/>
        </p:nvSpPr>
        <p:spPr>
          <a:xfrm>
            <a:off x="5897985" y="4457811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3E154-E4D3-4FC4-BD32-860D9A0D1B3E}"/>
              </a:ext>
            </a:extLst>
          </p:cNvPr>
          <p:cNvSpPr/>
          <p:nvPr/>
        </p:nvSpPr>
        <p:spPr>
          <a:xfrm>
            <a:off x="7008079" y="348035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C91D12-F992-475C-933B-82F00D2F4B7C}"/>
              </a:ext>
            </a:extLst>
          </p:cNvPr>
          <p:cNvSpPr/>
          <p:nvPr/>
        </p:nvSpPr>
        <p:spPr>
          <a:xfrm>
            <a:off x="5897985" y="3488999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8845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477007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BA647-0D0B-4CFC-BC5B-C1B5F1144125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5E776-F6E0-44B8-A746-656911416535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4C53D-07BF-4699-B2A6-BF407937CE10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193C8-5E32-4E01-95B5-A3F528AE2E8D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AFC52-7EA2-4EF6-97CB-39D5F3B4E7BB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B6CCE-0841-4DBA-94DF-D87010284C79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B052A7-512E-4C14-93F8-DEAF07C63722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8A085-A788-4485-B520-2311BAEA8E7C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060AC-A490-4368-B442-7676606E2BE8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5DBFF-F72E-48A8-8964-80B49F1D1E96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062DE-63C3-4112-AC70-E4028B57E79E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DBEE8-9211-43C6-94B8-8FDA0AA43A7A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A74B4D-C2B2-4BCC-A84E-D6F1A7AA218D}"/>
              </a:ext>
            </a:extLst>
          </p:cNvPr>
          <p:cNvSpPr txBox="1"/>
          <p:nvPr/>
        </p:nvSpPr>
        <p:spPr>
          <a:xfrm>
            <a:off x="5586681" y="4534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8E3A0E-2FD1-4998-B16D-14E8314E15D8}"/>
              </a:ext>
            </a:extLst>
          </p:cNvPr>
          <p:cNvSpPr/>
          <p:nvPr/>
        </p:nvSpPr>
        <p:spPr>
          <a:xfrm>
            <a:off x="7008079" y="3973405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8A25F2-214F-4456-907D-269C3181D943}"/>
              </a:ext>
            </a:extLst>
          </p:cNvPr>
          <p:cNvSpPr/>
          <p:nvPr/>
        </p:nvSpPr>
        <p:spPr>
          <a:xfrm>
            <a:off x="7008079" y="4457811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883B2-036A-4DD5-9050-B54F96DB0FE6}"/>
              </a:ext>
            </a:extLst>
          </p:cNvPr>
          <p:cNvSpPr/>
          <p:nvPr/>
        </p:nvSpPr>
        <p:spPr>
          <a:xfrm>
            <a:off x="5897985" y="3973405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36D0CF-2427-4D20-A682-7B492873D141}"/>
              </a:ext>
            </a:extLst>
          </p:cNvPr>
          <p:cNvSpPr/>
          <p:nvPr/>
        </p:nvSpPr>
        <p:spPr>
          <a:xfrm>
            <a:off x="5897985" y="4457811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3E154-E4D3-4FC4-BD32-860D9A0D1B3E}"/>
              </a:ext>
            </a:extLst>
          </p:cNvPr>
          <p:cNvSpPr/>
          <p:nvPr/>
        </p:nvSpPr>
        <p:spPr>
          <a:xfrm>
            <a:off x="7008079" y="348035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C91D12-F992-475C-933B-82F00D2F4B7C}"/>
              </a:ext>
            </a:extLst>
          </p:cNvPr>
          <p:cNvSpPr/>
          <p:nvPr/>
        </p:nvSpPr>
        <p:spPr>
          <a:xfrm>
            <a:off x="5897985" y="3488999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CB2739-E486-4889-B964-EB42728A948F}"/>
              </a:ext>
            </a:extLst>
          </p:cNvPr>
          <p:cNvSpPr txBox="1"/>
          <p:nvPr/>
        </p:nvSpPr>
        <p:spPr>
          <a:xfrm>
            <a:off x="5584360" y="2902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0D41E-54FF-4B3C-8FDA-3921E128DB5C}"/>
              </a:ext>
            </a:extLst>
          </p:cNvPr>
          <p:cNvSpPr/>
          <p:nvPr/>
        </p:nvSpPr>
        <p:spPr>
          <a:xfrm>
            <a:off x="7005758" y="2341914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5F550F-D739-48A2-8233-31759B707630}"/>
              </a:ext>
            </a:extLst>
          </p:cNvPr>
          <p:cNvSpPr/>
          <p:nvPr/>
        </p:nvSpPr>
        <p:spPr>
          <a:xfrm>
            <a:off x="7005758" y="2826320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A40AC-DFFE-46CF-B3C7-DC9691107D0A}"/>
              </a:ext>
            </a:extLst>
          </p:cNvPr>
          <p:cNvSpPr/>
          <p:nvPr/>
        </p:nvSpPr>
        <p:spPr>
          <a:xfrm>
            <a:off x="5895664" y="2341914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E3B57D-FCA2-473A-87BC-8D28EB3E36BB}"/>
              </a:ext>
            </a:extLst>
          </p:cNvPr>
          <p:cNvSpPr/>
          <p:nvPr/>
        </p:nvSpPr>
        <p:spPr>
          <a:xfrm>
            <a:off x="5895664" y="2826320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6D41D1-7710-494C-A3B4-79A4083C2DE6}"/>
              </a:ext>
            </a:extLst>
          </p:cNvPr>
          <p:cNvSpPr/>
          <p:nvPr/>
        </p:nvSpPr>
        <p:spPr>
          <a:xfrm>
            <a:off x="7005758" y="1848867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7F1A71-EAE8-4E40-91C9-124D1BC56852}"/>
              </a:ext>
            </a:extLst>
          </p:cNvPr>
          <p:cNvSpPr/>
          <p:nvPr/>
        </p:nvSpPr>
        <p:spPr>
          <a:xfrm>
            <a:off x="5895664" y="185750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3473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68787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7CBA4-AA42-4756-A1C7-636CEFCBB8CA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2F4F-711E-4B72-80B0-C4F126AFC04F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C76EA-FDDC-48B8-8153-BE9AC9F9408A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D317E-2DA9-4B09-958E-41776087F6FC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4C80C-0EF4-4BD1-81BD-59B00D2D074F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6B7CD-E24D-4A9E-9B44-B26244F3DFB0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4A1DD-89C1-45DE-84D0-6CC3CA0E706D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F2D1-5840-457B-92CD-CC7371F2E0F1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C3033-FFF6-4A78-A793-719559C2C1A7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23B49-FB6F-4E7A-8E91-C07E40CA99DC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076E5-5761-4F81-8CF4-7602A30F67EC}"/>
              </a:ext>
            </a:extLst>
          </p:cNvPr>
          <p:cNvSpPr txBox="1"/>
          <p:nvPr/>
        </p:nvSpPr>
        <p:spPr>
          <a:xfrm>
            <a:off x="5586681" y="4534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C80D1-8343-4A28-A9C5-19DEE675C12B}"/>
              </a:ext>
            </a:extLst>
          </p:cNvPr>
          <p:cNvSpPr/>
          <p:nvPr/>
        </p:nvSpPr>
        <p:spPr>
          <a:xfrm>
            <a:off x="7008079" y="3973405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76A67-2FFB-4AB4-8CF0-CD2B776221B1}"/>
              </a:ext>
            </a:extLst>
          </p:cNvPr>
          <p:cNvSpPr/>
          <p:nvPr/>
        </p:nvSpPr>
        <p:spPr>
          <a:xfrm>
            <a:off x="7008079" y="4457811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C3DD9-A148-428F-B5EC-06F9EDD0916F}"/>
              </a:ext>
            </a:extLst>
          </p:cNvPr>
          <p:cNvSpPr/>
          <p:nvPr/>
        </p:nvSpPr>
        <p:spPr>
          <a:xfrm>
            <a:off x="7008079" y="348035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92E30C-92B7-4F98-8A1C-7289647E5B20}"/>
              </a:ext>
            </a:extLst>
          </p:cNvPr>
          <p:cNvSpPr txBox="1"/>
          <p:nvPr/>
        </p:nvSpPr>
        <p:spPr>
          <a:xfrm>
            <a:off x="5584360" y="2902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8781B-56E2-41C9-9A7A-8963A8D17CB1}"/>
              </a:ext>
            </a:extLst>
          </p:cNvPr>
          <p:cNvSpPr/>
          <p:nvPr/>
        </p:nvSpPr>
        <p:spPr>
          <a:xfrm>
            <a:off x="7005758" y="2341914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D37BA-CA64-4F86-B73B-6EDA53B9717D}"/>
              </a:ext>
            </a:extLst>
          </p:cNvPr>
          <p:cNvSpPr/>
          <p:nvPr/>
        </p:nvSpPr>
        <p:spPr>
          <a:xfrm>
            <a:off x="7005758" y="2826320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3A9B21-0B29-4D03-9856-554E28100BF4}"/>
              </a:ext>
            </a:extLst>
          </p:cNvPr>
          <p:cNvSpPr/>
          <p:nvPr/>
        </p:nvSpPr>
        <p:spPr>
          <a:xfrm>
            <a:off x="7005758" y="1848867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29780-23EB-4B3C-8590-3112BA259654}"/>
              </a:ext>
            </a:extLst>
          </p:cNvPr>
          <p:cNvSpPr/>
          <p:nvPr/>
        </p:nvSpPr>
        <p:spPr>
          <a:xfrm>
            <a:off x="5895664" y="2341914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0CF1CE-D71A-4F7F-9021-4812FCF24D96}"/>
              </a:ext>
            </a:extLst>
          </p:cNvPr>
          <p:cNvSpPr/>
          <p:nvPr/>
        </p:nvSpPr>
        <p:spPr>
          <a:xfrm>
            <a:off x="5895664" y="2826320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79E53F-8FAC-4CFB-BFE2-7E551AE1571B}"/>
              </a:ext>
            </a:extLst>
          </p:cNvPr>
          <p:cNvSpPr/>
          <p:nvPr/>
        </p:nvSpPr>
        <p:spPr>
          <a:xfrm>
            <a:off x="5895664" y="185750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428AD-DA74-4987-ACEA-DB3FEAAF016B}"/>
              </a:ext>
            </a:extLst>
          </p:cNvPr>
          <p:cNvSpPr/>
          <p:nvPr/>
        </p:nvSpPr>
        <p:spPr>
          <a:xfrm>
            <a:off x="5897985" y="3973405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A603A3-9F94-4282-92FA-EB68BD2DD39A}"/>
              </a:ext>
            </a:extLst>
          </p:cNvPr>
          <p:cNvSpPr/>
          <p:nvPr/>
        </p:nvSpPr>
        <p:spPr>
          <a:xfrm>
            <a:off x="5897985" y="4457811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22778-6CF0-4326-AA64-FECA56C6C110}"/>
              </a:ext>
            </a:extLst>
          </p:cNvPr>
          <p:cNvSpPr/>
          <p:nvPr/>
        </p:nvSpPr>
        <p:spPr>
          <a:xfrm>
            <a:off x="5897985" y="3488999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5DCECA-F1AB-4A2E-8D1A-F38787D1191D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038604-9B66-4EA0-B8B3-51A113ACCC32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777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7CBA4-AA42-4756-A1C7-636CEFCBB8CA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2F4F-711E-4B72-80B0-C4F126AFC04F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C76EA-FDDC-48B8-8153-BE9AC9F9408A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D317E-2DA9-4B09-958E-41776087F6FC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4C80C-0EF4-4BD1-81BD-59B00D2D074F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6B7CD-E24D-4A9E-9B44-B26244F3DFB0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4A1DD-89C1-45DE-84D0-6CC3CA0E706D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F2D1-5840-457B-92CD-CC7371F2E0F1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076E5-5761-4F81-8CF4-7602A30F67EC}"/>
              </a:ext>
            </a:extLst>
          </p:cNvPr>
          <p:cNvSpPr txBox="1"/>
          <p:nvPr/>
        </p:nvSpPr>
        <p:spPr>
          <a:xfrm>
            <a:off x="5586681" y="4534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92E30C-92B7-4F98-8A1C-7289647E5B20}"/>
              </a:ext>
            </a:extLst>
          </p:cNvPr>
          <p:cNvSpPr txBox="1"/>
          <p:nvPr/>
        </p:nvSpPr>
        <p:spPr>
          <a:xfrm>
            <a:off x="5584360" y="2902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746B34-13BE-4006-BDE3-765532BFD42F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90458-0ED8-4FA7-9465-080401243B2F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6299EA-D876-46C8-B95D-697ED927C563}"/>
              </a:ext>
            </a:extLst>
          </p:cNvPr>
          <p:cNvSpPr/>
          <p:nvPr/>
        </p:nvSpPr>
        <p:spPr>
          <a:xfrm>
            <a:off x="7008079" y="3973405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5E638-3A10-4123-AC08-F1C359EB5676}"/>
              </a:ext>
            </a:extLst>
          </p:cNvPr>
          <p:cNvSpPr/>
          <p:nvPr/>
        </p:nvSpPr>
        <p:spPr>
          <a:xfrm>
            <a:off x="7008079" y="4457811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EF2969-E17C-4E7C-81BA-97C679638CF1}"/>
              </a:ext>
            </a:extLst>
          </p:cNvPr>
          <p:cNvSpPr/>
          <p:nvPr/>
        </p:nvSpPr>
        <p:spPr>
          <a:xfrm>
            <a:off x="7008079" y="348035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730B1B-FA33-4CDB-90E0-764B3205D7BF}"/>
              </a:ext>
            </a:extLst>
          </p:cNvPr>
          <p:cNvSpPr/>
          <p:nvPr/>
        </p:nvSpPr>
        <p:spPr>
          <a:xfrm>
            <a:off x="7005758" y="2341914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3B4ACD-35DB-402B-8E13-C11A3A51A039}"/>
              </a:ext>
            </a:extLst>
          </p:cNvPr>
          <p:cNvSpPr/>
          <p:nvPr/>
        </p:nvSpPr>
        <p:spPr>
          <a:xfrm>
            <a:off x="7005758" y="2826320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60CB95-4CCA-4251-BAA2-05CA63347952}"/>
              </a:ext>
            </a:extLst>
          </p:cNvPr>
          <p:cNvSpPr/>
          <p:nvPr/>
        </p:nvSpPr>
        <p:spPr>
          <a:xfrm>
            <a:off x="7005758" y="1848867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095C57-C604-417A-8377-5BFFDB4F0F86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CCDF5-88AA-4486-AAC5-949351FBFE7D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3A6265-C5CD-4A8C-880C-6CA31FE0AAF4}"/>
              </a:ext>
            </a:extLst>
          </p:cNvPr>
          <p:cNvSpPr/>
          <p:nvPr/>
        </p:nvSpPr>
        <p:spPr>
          <a:xfrm>
            <a:off x="5897985" y="3973405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C12D44-A468-4DDB-A334-11955DA6948D}"/>
              </a:ext>
            </a:extLst>
          </p:cNvPr>
          <p:cNvSpPr/>
          <p:nvPr/>
        </p:nvSpPr>
        <p:spPr>
          <a:xfrm>
            <a:off x="5897985" y="4457811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0407C0-64CC-4B6A-A63B-2828C708DC69}"/>
              </a:ext>
            </a:extLst>
          </p:cNvPr>
          <p:cNvSpPr/>
          <p:nvPr/>
        </p:nvSpPr>
        <p:spPr>
          <a:xfrm>
            <a:off x="5897985" y="3488999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80A3B7-6998-40E0-B0E6-2310CF304DD0}"/>
              </a:ext>
            </a:extLst>
          </p:cNvPr>
          <p:cNvSpPr/>
          <p:nvPr/>
        </p:nvSpPr>
        <p:spPr>
          <a:xfrm>
            <a:off x="5895664" y="2341914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2E6605-4BFE-4636-B055-8BBD9BE161EB}"/>
              </a:ext>
            </a:extLst>
          </p:cNvPr>
          <p:cNvSpPr/>
          <p:nvPr/>
        </p:nvSpPr>
        <p:spPr>
          <a:xfrm>
            <a:off x="5895664" y="2826320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D1539-8EF8-41BF-B9BA-8A29214025F2}"/>
              </a:ext>
            </a:extLst>
          </p:cNvPr>
          <p:cNvSpPr/>
          <p:nvPr/>
        </p:nvSpPr>
        <p:spPr>
          <a:xfrm>
            <a:off x="5895664" y="1857508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3020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342091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7CBA4-AA42-4756-A1C7-636CEFCBB8CA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2F4F-711E-4B72-80B0-C4F126AFC04F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C76EA-FDDC-48B8-8153-BE9AC9F9408A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D317E-2DA9-4B09-958E-41776087F6FC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4C80C-0EF4-4BD1-81BD-59B00D2D074F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6B7CD-E24D-4A9E-9B44-B26244F3DFB0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4A1DD-89C1-45DE-84D0-6CC3CA0E706D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F2D1-5840-457B-92CD-CC7371F2E0F1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076E5-5761-4F81-8CF4-7602A30F67EC}"/>
              </a:ext>
            </a:extLst>
          </p:cNvPr>
          <p:cNvSpPr txBox="1"/>
          <p:nvPr/>
        </p:nvSpPr>
        <p:spPr>
          <a:xfrm>
            <a:off x="5586681" y="4534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92E30C-92B7-4F98-8A1C-7289647E5B20}"/>
              </a:ext>
            </a:extLst>
          </p:cNvPr>
          <p:cNvSpPr txBox="1"/>
          <p:nvPr/>
        </p:nvSpPr>
        <p:spPr>
          <a:xfrm>
            <a:off x="5584360" y="2902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BA7977-C606-4505-B250-532595466F0F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1D7FD9-064A-4194-B6BD-E254F5575556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CE465-FD93-44ED-B11E-75AF3F922627}"/>
              </a:ext>
            </a:extLst>
          </p:cNvPr>
          <p:cNvSpPr/>
          <p:nvPr/>
        </p:nvSpPr>
        <p:spPr>
          <a:xfrm>
            <a:off x="7008079" y="3973405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99335E-7B9B-4C06-B2C2-1ED0E2491C55}"/>
              </a:ext>
            </a:extLst>
          </p:cNvPr>
          <p:cNvSpPr/>
          <p:nvPr/>
        </p:nvSpPr>
        <p:spPr>
          <a:xfrm>
            <a:off x="7008079" y="4457811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93C530-5B00-44A5-9543-74C2E71B7B92}"/>
              </a:ext>
            </a:extLst>
          </p:cNvPr>
          <p:cNvSpPr/>
          <p:nvPr/>
        </p:nvSpPr>
        <p:spPr>
          <a:xfrm>
            <a:off x="7008079" y="348035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57AEC7-EACD-43E3-AD8A-BC480061BC88}"/>
              </a:ext>
            </a:extLst>
          </p:cNvPr>
          <p:cNvSpPr/>
          <p:nvPr/>
        </p:nvSpPr>
        <p:spPr>
          <a:xfrm>
            <a:off x="7005758" y="2341914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B0D1AC-D974-4FD4-8364-6F700F113A54}"/>
              </a:ext>
            </a:extLst>
          </p:cNvPr>
          <p:cNvSpPr/>
          <p:nvPr/>
        </p:nvSpPr>
        <p:spPr>
          <a:xfrm>
            <a:off x="7005758" y="2826320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060BEC-9D9D-43E4-958A-EA38E241A55E}"/>
              </a:ext>
            </a:extLst>
          </p:cNvPr>
          <p:cNvSpPr/>
          <p:nvPr/>
        </p:nvSpPr>
        <p:spPr>
          <a:xfrm>
            <a:off x="7005758" y="1848867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E5FB7B-1AED-414E-9EE6-3FBBF357815C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393967-6F9B-4791-9A13-A8B8EC63AEE7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CA20B1-451C-476F-9974-74585F922C76}"/>
              </a:ext>
            </a:extLst>
          </p:cNvPr>
          <p:cNvSpPr/>
          <p:nvPr/>
        </p:nvSpPr>
        <p:spPr>
          <a:xfrm>
            <a:off x="5897985" y="3973405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BA6D3D-5D3E-4C00-909F-E75D2249C89E}"/>
              </a:ext>
            </a:extLst>
          </p:cNvPr>
          <p:cNvSpPr/>
          <p:nvPr/>
        </p:nvSpPr>
        <p:spPr>
          <a:xfrm>
            <a:off x="5897985" y="4457811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EFDCE3-B487-49BB-B438-BBAEBDB20437}"/>
              </a:ext>
            </a:extLst>
          </p:cNvPr>
          <p:cNvSpPr/>
          <p:nvPr/>
        </p:nvSpPr>
        <p:spPr>
          <a:xfrm>
            <a:off x="5897985" y="3488999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88C609-5875-4317-9783-7A19AB4587B3}"/>
              </a:ext>
            </a:extLst>
          </p:cNvPr>
          <p:cNvSpPr/>
          <p:nvPr/>
        </p:nvSpPr>
        <p:spPr>
          <a:xfrm>
            <a:off x="5895664" y="2341914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D86A5E5-08FC-4D17-B90E-B529C0629236}"/>
              </a:ext>
            </a:extLst>
          </p:cNvPr>
          <p:cNvSpPr/>
          <p:nvPr/>
        </p:nvSpPr>
        <p:spPr>
          <a:xfrm>
            <a:off x="5895664" y="2826320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959D6C-B37F-4B94-B1CC-CADBD5EF6024}"/>
              </a:ext>
            </a:extLst>
          </p:cNvPr>
          <p:cNvSpPr/>
          <p:nvPr/>
        </p:nvSpPr>
        <p:spPr>
          <a:xfrm>
            <a:off x="5895664" y="1857508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82510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227660"/>
              </p:ext>
            </p:extLst>
          </p:nvPr>
        </p:nvGraphicFramePr>
        <p:xfrm>
          <a:off x="7552573" y="1036320"/>
          <a:ext cx="4639427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18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22580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set dimensions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 {};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// deallocate 2D array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width;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9D3128-3988-4069-8964-91DC8AEF0D78}"/>
              </a:ext>
            </a:extLst>
          </p:cNvPr>
          <p:cNvSpPr/>
          <p:nvPr/>
        </p:nvSpPr>
        <p:spPr>
          <a:xfrm>
            <a:off x="0" y="6212113"/>
            <a:ext cx="7315200" cy="914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56D5A-46D4-438F-B9BC-2B63FFBFC71B}"/>
              </a:ext>
            </a:extLst>
          </p:cNvPr>
          <p:cNvSpPr/>
          <p:nvPr/>
        </p:nvSpPr>
        <p:spPr>
          <a:xfrm>
            <a:off x="1306286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7F6CB-8792-4CD9-A349-2A29127B184B}"/>
              </a:ext>
            </a:extLst>
          </p:cNvPr>
          <p:cNvSpPr/>
          <p:nvPr/>
        </p:nvSpPr>
        <p:spPr>
          <a:xfrm>
            <a:off x="54138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D0CB-7DCE-4ABC-A8C7-F487179B1E17}"/>
              </a:ext>
            </a:extLst>
          </p:cNvPr>
          <p:cNvSpPr txBox="1"/>
          <p:nvPr/>
        </p:nvSpPr>
        <p:spPr>
          <a:xfrm>
            <a:off x="4333" y="637563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identifiers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C59FA-95C2-45F3-BFCB-2565CCE26C2B}"/>
              </a:ext>
            </a:extLst>
          </p:cNvPr>
          <p:cNvSpPr txBox="1"/>
          <p:nvPr/>
        </p:nvSpPr>
        <p:spPr>
          <a:xfrm>
            <a:off x="2996850" y="63817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7443B-8C2F-4F27-AD5D-35C22AC71ED7}"/>
              </a:ext>
            </a:extLst>
          </p:cNvPr>
          <p:cNvSpPr txBox="1"/>
          <p:nvPr/>
        </p:nvSpPr>
        <p:spPr>
          <a:xfrm>
            <a:off x="6107425" y="63817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7CBA4-AA42-4756-A1C7-636CEFCBB8CA}"/>
              </a:ext>
            </a:extLst>
          </p:cNvPr>
          <p:cNvSpPr txBox="1"/>
          <p:nvPr/>
        </p:nvSpPr>
        <p:spPr>
          <a:xfrm>
            <a:off x="307536" y="5679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2F4F-711E-4B72-80B0-C4F126AFC04F}"/>
              </a:ext>
            </a:extLst>
          </p:cNvPr>
          <p:cNvSpPr txBox="1"/>
          <p:nvPr/>
        </p:nvSpPr>
        <p:spPr>
          <a:xfrm>
            <a:off x="1421765" y="5594551"/>
            <a:ext cx="11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C76EA-FDDC-48B8-8153-BE9AC9F9408A}"/>
              </a:ext>
            </a:extLst>
          </p:cNvPr>
          <p:cNvSpPr txBox="1"/>
          <p:nvPr/>
        </p:nvSpPr>
        <p:spPr>
          <a:xfrm>
            <a:off x="1516744" y="5066383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D317E-2DA9-4B09-958E-41776087F6FC}"/>
              </a:ext>
            </a:extLst>
          </p:cNvPr>
          <p:cNvSpPr/>
          <p:nvPr/>
        </p:nvSpPr>
        <p:spPr>
          <a:xfrm>
            <a:off x="2604656" y="5031340"/>
            <a:ext cx="2571799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4C80C-0EF4-4BD1-81BD-59B00D2D074F}"/>
              </a:ext>
            </a:extLst>
          </p:cNvPr>
          <p:cNvSpPr/>
          <p:nvPr/>
        </p:nvSpPr>
        <p:spPr>
          <a:xfrm>
            <a:off x="2604655" y="5600578"/>
            <a:ext cx="2571799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6B7CD-E24D-4A9E-9B44-B26244F3DFB0}"/>
              </a:ext>
            </a:extLst>
          </p:cNvPr>
          <p:cNvSpPr txBox="1"/>
          <p:nvPr/>
        </p:nvSpPr>
        <p:spPr>
          <a:xfrm>
            <a:off x="1516744" y="4502471"/>
            <a:ext cx="108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4A1DD-89C1-45DE-84D0-6CC3CA0E706D}"/>
              </a:ext>
            </a:extLst>
          </p:cNvPr>
          <p:cNvSpPr/>
          <p:nvPr/>
        </p:nvSpPr>
        <p:spPr>
          <a:xfrm>
            <a:off x="2604656" y="4418705"/>
            <a:ext cx="2571799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F2D1-5840-457B-92CD-CC7371F2E0F1}"/>
              </a:ext>
            </a:extLst>
          </p:cNvPr>
          <p:cNvSpPr txBox="1"/>
          <p:nvPr/>
        </p:nvSpPr>
        <p:spPr>
          <a:xfrm>
            <a:off x="5586681" y="56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076E5-5761-4F81-8CF4-7602A30F67EC}"/>
              </a:ext>
            </a:extLst>
          </p:cNvPr>
          <p:cNvSpPr txBox="1"/>
          <p:nvPr/>
        </p:nvSpPr>
        <p:spPr>
          <a:xfrm>
            <a:off x="5586681" y="4534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92E30C-92B7-4F98-8A1C-7289647E5B20}"/>
              </a:ext>
            </a:extLst>
          </p:cNvPr>
          <p:cNvSpPr txBox="1"/>
          <p:nvPr/>
        </p:nvSpPr>
        <p:spPr>
          <a:xfrm>
            <a:off x="5584360" y="2902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76CF4B-8290-426D-8EA2-7151CA6B10B5}"/>
              </a:ext>
            </a:extLst>
          </p:cNvPr>
          <p:cNvSpPr/>
          <p:nvPr/>
        </p:nvSpPr>
        <p:spPr>
          <a:xfrm>
            <a:off x="7008079" y="5112312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77D1D3-FD57-44F1-8E27-7913BAB96908}"/>
              </a:ext>
            </a:extLst>
          </p:cNvPr>
          <p:cNvSpPr/>
          <p:nvPr/>
        </p:nvSpPr>
        <p:spPr>
          <a:xfrm>
            <a:off x="7008079" y="559671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73C40A-C7F1-4DCC-975B-5F674AC9E386}"/>
              </a:ext>
            </a:extLst>
          </p:cNvPr>
          <p:cNvSpPr/>
          <p:nvPr/>
        </p:nvSpPr>
        <p:spPr>
          <a:xfrm>
            <a:off x="7008079" y="3973405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D0AD11-138E-4A21-AD0A-DA910C72D479}"/>
              </a:ext>
            </a:extLst>
          </p:cNvPr>
          <p:cNvSpPr/>
          <p:nvPr/>
        </p:nvSpPr>
        <p:spPr>
          <a:xfrm>
            <a:off x="7008079" y="4457811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6CD9FA-225A-4F7B-B424-7AA6BB1C7100}"/>
              </a:ext>
            </a:extLst>
          </p:cNvPr>
          <p:cNvSpPr/>
          <p:nvPr/>
        </p:nvSpPr>
        <p:spPr>
          <a:xfrm>
            <a:off x="7008079" y="3480358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F36CA6-45DA-47E8-B1AF-4BA337E82C21}"/>
              </a:ext>
            </a:extLst>
          </p:cNvPr>
          <p:cNvSpPr/>
          <p:nvPr/>
        </p:nvSpPr>
        <p:spPr>
          <a:xfrm>
            <a:off x="7005758" y="2341914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621379-9457-49A7-9F59-36B0EF86A119}"/>
              </a:ext>
            </a:extLst>
          </p:cNvPr>
          <p:cNvSpPr/>
          <p:nvPr/>
        </p:nvSpPr>
        <p:spPr>
          <a:xfrm>
            <a:off x="7005758" y="2826320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F7639A-03EC-40FA-90E9-7947569AA900}"/>
              </a:ext>
            </a:extLst>
          </p:cNvPr>
          <p:cNvSpPr/>
          <p:nvPr/>
        </p:nvSpPr>
        <p:spPr>
          <a:xfrm>
            <a:off x="7005758" y="1848867"/>
            <a:ext cx="332996" cy="48440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625C1-7E01-4903-80AF-A0A706E99E1F}"/>
              </a:ext>
            </a:extLst>
          </p:cNvPr>
          <p:cNvSpPr/>
          <p:nvPr/>
        </p:nvSpPr>
        <p:spPr>
          <a:xfrm>
            <a:off x="5897985" y="5112312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5685CE-7ED7-4EF6-AB51-BED230D602BB}"/>
              </a:ext>
            </a:extLst>
          </p:cNvPr>
          <p:cNvSpPr/>
          <p:nvPr/>
        </p:nvSpPr>
        <p:spPr>
          <a:xfrm>
            <a:off x="5897985" y="5596718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BDC4FC-B159-49BE-A62C-CEFE7679626F}"/>
              </a:ext>
            </a:extLst>
          </p:cNvPr>
          <p:cNvSpPr/>
          <p:nvPr/>
        </p:nvSpPr>
        <p:spPr>
          <a:xfrm>
            <a:off x="5897985" y="3973405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3CB3D4-7DA4-47FF-B8FB-FFB8B8F14534}"/>
              </a:ext>
            </a:extLst>
          </p:cNvPr>
          <p:cNvSpPr/>
          <p:nvPr/>
        </p:nvSpPr>
        <p:spPr>
          <a:xfrm>
            <a:off x="5897985" y="4457811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23E99D-10F5-4521-9C9F-0C95BFDAE323}"/>
              </a:ext>
            </a:extLst>
          </p:cNvPr>
          <p:cNvSpPr/>
          <p:nvPr/>
        </p:nvSpPr>
        <p:spPr>
          <a:xfrm>
            <a:off x="5897985" y="3488999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E9CFC8-82E9-4C6C-85AF-E99462FC8B1C}"/>
              </a:ext>
            </a:extLst>
          </p:cNvPr>
          <p:cNvSpPr/>
          <p:nvPr/>
        </p:nvSpPr>
        <p:spPr>
          <a:xfrm>
            <a:off x="5895664" y="2341914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C162E-CE29-48BE-A50E-78FC305F08A0}"/>
              </a:ext>
            </a:extLst>
          </p:cNvPr>
          <p:cNvSpPr/>
          <p:nvPr/>
        </p:nvSpPr>
        <p:spPr>
          <a:xfrm>
            <a:off x="5895664" y="2826320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DE0278-510E-466C-9616-BE209BF945FA}"/>
              </a:ext>
            </a:extLst>
          </p:cNvPr>
          <p:cNvSpPr/>
          <p:nvPr/>
        </p:nvSpPr>
        <p:spPr>
          <a:xfrm>
            <a:off x="5895664" y="1857508"/>
            <a:ext cx="1110094" cy="484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05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254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</a:p>
          <a:p>
            <a:pPr marL="0" indent="0">
              <a:buNone/>
            </a:pPr>
            <a:r>
              <a:rPr lang="en-US" dirty="0"/>
              <a:t>Creating a 2D dynamic array requires two steps.</a:t>
            </a:r>
          </a:p>
          <a:p>
            <a:r>
              <a:rPr lang="en-US" dirty="0"/>
              <a:t>Step 1. Allocate a pointer to a dynamic array of pointers.</a:t>
            </a:r>
          </a:p>
          <a:p>
            <a:r>
              <a:rPr lang="en-US" b="1" dirty="0"/>
              <a:t>Step 2. Allocate each element of the dynamic array of pointers to another dynamic array of pointers.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65E8-CDC1-4D91-8144-A223FC9D6DE0}"/>
              </a:ext>
            </a:extLst>
          </p:cNvPr>
          <p:cNvSpPr/>
          <p:nvPr/>
        </p:nvSpPr>
        <p:spPr>
          <a:xfrm>
            <a:off x="9159130" y="1377778"/>
            <a:ext cx="2914134" cy="410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B5B66-4071-4C8D-968B-908F071F3591}"/>
              </a:ext>
            </a:extLst>
          </p:cNvPr>
          <p:cNvSpPr/>
          <p:nvPr/>
        </p:nvSpPr>
        <p:spPr>
          <a:xfrm>
            <a:off x="5865025" y="1377778"/>
            <a:ext cx="2914134" cy="410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EDD02-6E40-4A7D-B2FE-3671C285F20D}"/>
              </a:ext>
            </a:extLst>
          </p:cNvPr>
          <p:cNvSpPr/>
          <p:nvPr/>
        </p:nvSpPr>
        <p:spPr>
          <a:xfrm>
            <a:off x="5865025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1F8CB-E20E-415E-B275-AF54D7F70B07}"/>
              </a:ext>
            </a:extLst>
          </p:cNvPr>
          <p:cNvSpPr/>
          <p:nvPr/>
        </p:nvSpPr>
        <p:spPr>
          <a:xfrm>
            <a:off x="9159130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2828E-A86B-48E4-8A5A-8736FADFF9F0}"/>
              </a:ext>
            </a:extLst>
          </p:cNvPr>
          <p:cNvSpPr/>
          <p:nvPr/>
        </p:nvSpPr>
        <p:spPr>
          <a:xfrm>
            <a:off x="9571975" y="296634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A9B5-DCA9-45E2-96A9-ECFA56D8A955}"/>
              </a:ext>
            </a:extLst>
          </p:cNvPr>
          <p:cNvSpPr/>
          <p:nvPr/>
        </p:nvSpPr>
        <p:spPr>
          <a:xfrm>
            <a:off x="11215691" y="2971856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E50CA-242C-4EBA-8496-AEF3B2FB52D7}"/>
              </a:ext>
            </a:extLst>
          </p:cNvPr>
          <p:cNvSpPr/>
          <p:nvPr/>
        </p:nvSpPr>
        <p:spPr>
          <a:xfrm>
            <a:off x="6771292" y="4717278"/>
            <a:ext cx="1655806" cy="4920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42007-8EC3-4634-B54C-0A2FE5BFF56A}"/>
              </a:ext>
            </a:extLst>
          </p:cNvPr>
          <p:cNvSpPr/>
          <p:nvPr/>
        </p:nvSpPr>
        <p:spPr>
          <a:xfrm>
            <a:off x="5865024" y="4829764"/>
            <a:ext cx="906266" cy="26711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90FA50-4121-4EFA-AFC4-4FC53DE9814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8427098" y="3184333"/>
            <a:ext cx="1144877" cy="17789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A42D9-879F-4401-B2F4-46FCDDFF40C7}"/>
              </a:ext>
            </a:extLst>
          </p:cNvPr>
          <p:cNvSpPr/>
          <p:nvPr/>
        </p:nvSpPr>
        <p:spPr>
          <a:xfrm>
            <a:off x="9571975" y="253398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D8831-7E8A-4E56-9BAD-7C0FAF809305}"/>
              </a:ext>
            </a:extLst>
          </p:cNvPr>
          <p:cNvSpPr/>
          <p:nvPr/>
        </p:nvSpPr>
        <p:spPr>
          <a:xfrm>
            <a:off x="9571975" y="209982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D26E-2B16-4A36-9065-1BFFC373E442}"/>
              </a:ext>
            </a:extLst>
          </p:cNvPr>
          <p:cNvSpPr/>
          <p:nvPr/>
        </p:nvSpPr>
        <p:spPr>
          <a:xfrm>
            <a:off x="10120567" y="4896423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18837-D39F-44EB-BA2E-1984DE6F60A7}"/>
              </a:ext>
            </a:extLst>
          </p:cNvPr>
          <p:cNvSpPr/>
          <p:nvPr/>
        </p:nvSpPr>
        <p:spPr>
          <a:xfrm>
            <a:off x="9410106" y="4868348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2F55BFF-E231-441F-A332-E4354F035E48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16200000" flipH="1">
            <a:off x="10232080" y="3570122"/>
            <a:ext cx="1712090" cy="1376495"/>
          </a:xfrm>
          <a:prstGeom prst="bentConnector4">
            <a:avLst>
              <a:gd name="adj1" fmla="val 27829"/>
              <a:gd name="adj2" fmla="val 1152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ED25D6-901C-453B-9F6D-4F953050320D}"/>
              </a:ext>
            </a:extLst>
          </p:cNvPr>
          <p:cNvSpPr/>
          <p:nvPr/>
        </p:nvSpPr>
        <p:spPr>
          <a:xfrm>
            <a:off x="10119678" y="446043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AC97B9-82AF-4494-BAFD-3673A269FAF0}"/>
              </a:ext>
            </a:extLst>
          </p:cNvPr>
          <p:cNvSpPr/>
          <p:nvPr/>
        </p:nvSpPr>
        <p:spPr>
          <a:xfrm>
            <a:off x="10119678" y="4024455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2C6F45-0320-458C-A979-455414E6FC9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1227781" y="1726287"/>
            <a:ext cx="472588" cy="102569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D045DF7-8229-4032-AC36-36E83C0F022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1227781" y="1617449"/>
            <a:ext cx="236294" cy="70036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T: type;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array identifier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cap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dimension capacities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2D dynamic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T** </a:t>
            </a:r>
            <a:r>
              <a:rPr lang="en-US" sz="2000" i="1" dirty="0"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 = new T*[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i="1" dirty="0"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new T[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deallocate 2D dynamic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delete[] name[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delete[] 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7F9F2-B00F-4464-B2D6-00333EB3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 Syntax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×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 grid of integers,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defined as row major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2D dynamic array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** grid = 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*[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grid[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deallocate 2D dynamic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delete[] grid[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delete[] grid;</a:t>
            </a:r>
          </a:p>
        </p:txBody>
      </p:sp>
    </p:spTree>
    <p:extLst>
      <p:ext uri="{BB962C8B-B14F-4D97-AF65-F5344CB8AC3E}">
        <p14:creationId xmlns:p14="http://schemas.microsoft.com/office/powerpoint/2010/main" val="186503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B1E498-54F3-4A26-853A-A14B0E7A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B7DE54-DD8A-415D-A2F5-57276534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program takes a 2D size from the console, and then displays an ascending sequence of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 at the end of a line is continued at the start of the next line.</a:t>
            </a:r>
          </a:p>
          <a:p>
            <a:r>
              <a:rPr lang="en-US" sz="2800" i="1" dirty="0"/>
              <a:t>Detailed steps in next pages.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517226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9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499812"/>
              </p:ext>
            </p:extLst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int** grid = new int*[height];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new int[width];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+ 1)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" ";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</a:t>
                      </a:r>
                      <a:r>
                        <a:rPr lang="en-US" sz="1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 </a:t>
            </a:r>
            <a:r>
              <a:rPr lang="en-US" sz="2800" dirty="0"/>
              <a:t>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10 to 13.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15 to 19.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21 to 27.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86791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14257</Words>
  <Application>Microsoft Office PowerPoint</Application>
  <PresentationFormat>Widescreen</PresentationFormat>
  <Paragraphs>2656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2D Dynamic Arrays Syntax</vt:lpstr>
      <vt:lpstr>2D Dynamic Arrays Syntax</vt:lpstr>
      <vt:lpstr>PowerPoint Presentation</vt:lpstr>
      <vt:lpstr>2D Dynamic Arrays Syntax</vt:lpstr>
      <vt:lpstr>2D Dynamic Arrays Syntax</vt:lpstr>
      <vt:lpstr>2D Dynamic Arrays Syntax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User-defined Data Type</vt:lpstr>
      <vt:lpstr>2D Dynamic Array Example with User-defined Data Type</vt:lpstr>
      <vt:lpstr>2D Dynamic Array Example with User-defined Data Type</vt:lpstr>
      <vt:lpstr>2D Dynamic Array Example with User-defined Data Type</vt:lpstr>
      <vt:lpstr>2D Dynamic Array Example with User-defined Data Type</vt:lpstr>
      <vt:lpstr>Memory Diagram with Simple 2D Dynamic Array</vt:lpstr>
      <vt:lpstr>Dynamic Array with Built-in Data Type, Memory Diagram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2022-10-19T19:01:42Z</dcterms:created>
  <dcterms:modified xsi:type="dcterms:W3CDTF">2022-11-01T20:05:54Z</dcterms:modified>
</cp:coreProperties>
</file>