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8" r:id="rId1"/>
  </p:sldMasterIdLst>
  <p:notesMasterIdLst>
    <p:notesMasterId r:id="rId62"/>
  </p:notesMasterIdLst>
  <p:sldIdLst>
    <p:sldId id="317" r:id="rId2"/>
    <p:sldId id="320" r:id="rId3"/>
    <p:sldId id="347" r:id="rId4"/>
    <p:sldId id="322" r:id="rId5"/>
    <p:sldId id="323" r:id="rId6"/>
    <p:sldId id="324" r:id="rId7"/>
    <p:sldId id="348" r:id="rId8"/>
    <p:sldId id="325" r:id="rId9"/>
    <p:sldId id="326" r:id="rId10"/>
    <p:sldId id="349" r:id="rId11"/>
    <p:sldId id="327" r:id="rId12"/>
    <p:sldId id="328" r:id="rId13"/>
    <p:sldId id="329" r:id="rId14"/>
    <p:sldId id="330" r:id="rId15"/>
    <p:sldId id="331" r:id="rId16"/>
    <p:sldId id="350" r:id="rId17"/>
    <p:sldId id="332" r:id="rId18"/>
    <p:sldId id="333" r:id="rId19"/>
    <p:sldId id="351" r:id="rId20"/>
    <p:sldId id="352" r:id="rId21"/>
    <p:sldId id="334" r:id="rId22"/>
    <p:sldId id="353" r:id="rId23"/>
    <p:sldId id="354" r:id="rId24"/>
    <p:sldId id="355" r:id="rId25"/>
    <p:sldId id="356" r:id="rId26"/>
    <p:sldId id="357" r:id="rId27"/>
    <p:sldId id="339" r:id="rId28"/>
    <p:sldId id="340" r:id="rId29"/>
    <p:sldId id="341" r:id="rId30"/>
    <p:sldId id="342" r:id="rId31"/>
    <p:sldId id="343" r:id="rId32"/>
    <p:sldId id="344" r:id="rId33"/>
    <p:sldId id="345" r:id="rId34"/>
    <p:sldId id="346" r:id="rId35"/>
    <p:sldId id="358" r:id="rId36"/>
    <p:sldId id="359" r:id="rId37"/>
    <p:sldId id="360" r:id="rId38"/>
    <p:sldId id="361" r:id="rId39"/>
    <p:sldId id="362" r:id="rId40"/>
    <p:sldId id="363" r:id="rId41"/>
    <p:sldId id="364" r:id="rId42"/>
    <p:sldId id="365" r:id="rId43"/>
    <p:sldId id="366" r:id="rId44"/>
    <p:sldId id="367" r:id="rId45"/>
    <p:sldId id="368" r:id="rId46"/>
    <p:sldId id="369" r:id="rId47"/>
    <p:sldId id="370" r:id="rId48"/>
    <p:sldId id="371" r:id="rId49"/>
    <p:sldId id="387" r:id="rId50"/>
    <p:sldId id="388" r:id="rId51"/>
    <p:sldId id="389" r:id="rId52"/>
    <p:sldId id="390" r:id="rId53"/>
    <p:sldId id="391" r:id="rId54"/>
    <p:sldId id="392" r:id="rId55"/>
    <p:sldId id="393" r:id="rId56"/>
    <p:sldId id="394" r:id="rId57"/>
    <p:sldId id="395" r:id="rId58"/>
    <p:sldId id="396" r:id="rId59"/>
    <p:sldId id="397" r:id="rId60"/>
    <p:sldId id="398"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0000"/>
    <a:srgbClr val="E6FCFE"/>
    <a:srgbClr val="007FA3"/>
    <a:srgbClr val="DAFBFE"/>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335" autoAdjust="0"/>
  </p:normalViewPr>
  <p:slideViewPr>
    <p:cSldViewPr showGuides="1">
      <p:cViewPr varScale="1">
        <p:scale>
          <a:sx n="85" d="100"/>
          <a:sy n="85" d="100"/>
        </p:scale>
        <p:origin x="852" y="6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F7B80010-3775-4185-A1BD-EB11B6CCF4F3}" type="datetimeFigureOut">
              <a:rPr lang="en-US"/>
              <a:pPr>
                <a:defRPr/>
              </a:pPr>
              <a:t>11/21/2022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0498A3B-950D-4588-9C29-92964F45C53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F48A117-EE04-4D64-A45E-FE6E5E776986}" type="slidenum">
              <a:rPr lang="en-US" altLang="en-US" sz="1200"/>
              <a:pPr/>
              <a:t>1</a:t>
            </a:fld>
            <a:endParaRPr lang="en-US" altLang="en-US" sz="12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827829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60F974-9F03-465D-BD9B-DE516EA2D414}" type="slidenum">
              <a:rPr lang="en-US" altLang="en-US"/>
              <a:pPr/>
              <a:t>24</a:t>
            </a:fld>
            <a:endParaRPr lang="en-US" alt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94521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57B692-8550-4CFA-9208-603AB12AB08C}" type="slidenum">
              <a:rPr lang="en-US" altLang="en-US"/>
              <a:pPr/>
              <a:t>25</a:t>
            </a:fld>
            <a:endParaRPr lang="en-US" alt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2830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105E795-ACC3-44C9-8E95-91C8E7BD017B}" type="slidenum">
              <a:rPr lang="en-CA" altLang="en-US" smtClean="0"/>
              <a:pPr/>
              <a:t>30</a:t>
            </a:fld>
            <a:endParaRPr lang="en-CA" altLang="en-US" smtClean="0"/>
          </a:p>
        </p:txBody>
      </p:sp>
      <p:sp>
        <p:nvSpPr>
          <p:cNvPr id="358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665724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036995D-D82E-4E96-9415-D4B7F4E01F99}" type="slidenum">
              <a:rPr lang="en-CA" altLang="en-US" smtClean="0"/>
              <a:pPr/>
              <a:t>34</a:t>
            </a:fld>
            <a:endParaRPr lang="en-CA" altLang="en-US" smtClean="0"/>
          </a:p>
        </p:txBody>
      </p:sp>
      <p:sp>
        <p:nvSpPr>
          <p:cNvPr id="40963"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518793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Start by thinking about a bag -- a gym bag, a grocery bag, whatever your favorite bag is.</a:t>
            </a:r>
          </a:p>
        </p:txBody>
      </p:sp>
      <p:sp>
        <p:nvSpPr>
          <p:cNvPr id="54275"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3641936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Inside the bag, is a collection of numbers, such as the collection of two fours and an eight shown here.</a:t>
            </a:r>
          </a:p>
        </p:txBody>
      </p:sp>
      <p:sp>
        <p:nvSpPr>
          <p:cNvPr id="55299"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2254292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This bag will be our first example of a container class, which is a class where each object can contain a collection of items (such as numbers).  One of the important facets of a container class is that each object begins in a known configuration.  In the case of a bag, we will count on each bag being initially empty.  This is called the initial state of a bag.</a:t>
            </a:r>
          </a:p>
        </p:txBody>
      </p:sp>
      <p:sp>
        <p:nvSpPr>
          <p:cNvPr id="56323"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1893602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We will use a fixed collection of operations to manipulate bags.  One of the simplest operations that we permit is the action of inserting a new number into a bag.  </a:t>
            </a:r>
          </a:p>
        </p:txBody>
      </p:sp>
      <p:sp>
        <p:nvSpPr>
          <p:cNvPr id="57347"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875831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In this example, we have inserted the first number -- a four -- into a bag that was previously empty.</a:t>
            </a:r>
          </a:p>
        </p:txBody>
      </p:sp>
      <p:sp>
        <p:nvSpPr>
          <p:cNvPr id="58371"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9322856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We can continue inserting new numbers into the bag.</a:t>
            </a:r>
          </a:p>
        </p:txBody>
      </p:sp>
      <p:sp>
        <p:nvSpPr>
          <p:cNvPr id="59395"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3118336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3AB22C-FAB9-4842-8481-0CF55D85E3C7}" type="slidenum">
              <a:rPr lang="en-US" altLang="en-US"/>
              <a:pPr/>
              <a:t>3</a:t>
            </a:fld>
            <a:endParaRPr lang="en-US" alt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763729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Now we have a four and an eight in the bag.</a:t>
            </a:r>
          </a:p>
        </p:txBody>
      </p:sp>
      <p:sp>
        <p:nvSpPr>
          <p:cNvPr id="60419"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8151073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We can even insert a second four into the same bag, as shown here.</a:t>
            </a:r>
          </a:p>
        </p:txBody>
      </p:sp>
      <p:sp>
        <p:nvSpPr>
          <p:cNvPr id="61443"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2164137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At this point we have two fours and one eight in the bag of numbers.</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cs typeface="Arial Unicode MS" charset="0"/>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I want to make a small point on the side: A bag’s behavior is a bit different than a </a:t>
            </a:r>
            <a:r>
              <a:rPr lang="en-GB" altLang="en-US" u="sng" smtClean="0">
                <a:latin typeface="Arial" panose="020B0604020202020204" pitchFamily="34" charset="0"/>
                <a:cs typeface="Arial Unicode MS" charset="0"/>
              </a:rPr>
              <a:t>set of numbers</a:t>
            </a:r>
            <a:r>
              <a:rPr lang="en-GB" altLang="en-US" smtClean="0">
                <a:latin typeface="Arial" panose="020B0604020202020204" pitchFamily="34" charset="0"/>
                <a:cs typeface="Arial Unicode MS" charset="0"/>
              </a:rPr>
              <a:t>.  A set is not allowed to have two copies of the same number.  But a bag can have many copies of the same number.</a:t>
            </a:r>
          </a:p>
        </p:txBody>
      </p:sp>
      <p:sp>
        <p:nvSpPr>
          <p:cNvPr id="62467"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967439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At this point, we know the initial state of a bag (it is empty) and we also have one operation (inserting a number).  Here is our second bag operation: an ability to query a bag about its contents.  In particular, we can ask the bag how many copies does it contain of a given number.</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cs typeface="Arial Unicode MS" charset="0"/>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In this example, what would the bag respond if I asked for eights instead of fours.  (“Yes, I have one eight.”)  What if I ask for tens instead of fours.  (“No, I have no tens.”).</a:t>
            </a:r>
          </a:p>
        </p:txBody>
      </p:sp>
      <p:sp>
        <p:nvSpPr>
          <p:cNvPr id="63491"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9775130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Here is our third bag operation: removing a number from a bag.</a:t>
            </a:r>
          </a:p>
        </p:txBody>
      </p:sp>
      <p:sp>
        <p:nvSpPr>
          <p:cNvPr id="64515"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6731909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In this example, I removed one of the fours, but the other four remains intact.  Numbers are removed one at a time, so that if there are many fours, and I remove one of them, other fours can remain in the bag.</a:t>
            </a:r>
          </a:p>
        </p:txBody>
      </p:sp>
      <p:sp>
        <p:nvSpPr>
          <p:cNvPr id="65539"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3594752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Another operation allows us to find out how many numbers are in the bag at the moment.</a:t>
            </a:r>
          </a:p>
        </p:txBody>
      </p:sp>
      <p:sp>
        <p:nvSpPr>
          <p:cNvPr id="66563"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2091616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spcAft>
                <a:spcPts val="1125"/>
              </a:spcAft>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We have talked about four bag operations, but we actually have five since the process of putting a bag into its initial state counts as an operation.  This slide just summarizes the five bag operations. By the way, which of these five operations is likely to be implemented via the bag constructor?</a:t>
            </a:r>
          </a:p>
          <a:p>
            <a:pPr>
              <a:spcBef>
                <a:spcPts val="450"/>
              </a:spcBef>
              <a:spcAft>
                <a:spcPts val="1125"/>
              </a:spcAft>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a:t>
            </a:r>
          </a:p>
          <a:p>
            <a:pPr>
              <a:spcBef>
                <a:spcPts val="450"/>
              </a:spcBef>
              <a:spcAft>
                <a:spcPts val="1125"/>
              </a:spcAft>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At this point, the bag is truly abstract, since we haven’t decided how the bag will be implemented. Nevertheless, we still have a good idea of how a bag might be used to solve various problems.</a:t>
            </a:r>
          </a:p>
          <a:p>
            <a:pPr>
              <a:spcBef>
                <a:spcPts val="450"/>
              </a:spcBef>
              <a:spcAft>
                <a:spcPts val="1125"/>
              </a:spcAft>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Note: At this point, you might pause the lecture to demonstrate how a paper bag can be used to remember the ages of several students in the class.  Start by initializing the bag, then insert several students’ ages, make a few queries about the bag, and finally remove the ages.  This is a good place to point out that additional bag operations might be useful, such as an operation of combining two bags. The example bag in Section 3.1 does have some additional operations.</a:t>
            </a:r>
          </a:p>
        </p:txBody>
      </p:sp>
      <p:sp>
        <p:nvSpPr>
          <p:cNvPr id="67587"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16254515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Time for a quiz . . .</a:t>
            </a:r>
          </a:p>
        </p:txBody>
      </p:sp>
      <p:sp>
        <p:nvSpPr>
          <p:cNvPr id="83971"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7385709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We’ll see this concept over and over again.  In order to use something, you don’t need to know implementation details -- and, in fact, your thinking is usually clearer if implementation details remain hidden.</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cs typeface="Arial Unicode MS" charset="0"/>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By the way, a sample program using a bag is given in Section 3.1 of the text, and this program actually appears before the implementation details of the bag class.</a:t>
            </a:r>
          </a:p>
        </p:txBody>
      </p:sp>
      <p:sp>
        <p:nvSpPr>
          <p:cNvPr id="84995"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792290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CC58860-12F5-4C05-BB01-A44D4CFF1487}" type="slidenum">
              <a:rPr lang="en-CA" altLang="en-US" smtClean="0"/>
              <a:pPr/>
              <a:t>6</a:t>
            </a:fld>
            <a:endParaRPr lang="en-CA" altLang="en-US" smtClean="0"/>
          </a:p>
        </p:txBody>
      </p:sp>
      <p:sp>
        <p:nvSpPr>
          <p:cNvPr id="133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25793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Just to finish things off, let’s look at some details of how the bag class could be implemented.  This isn’t the only way to implement the class, but it is a simple approach.</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cs typeface="Arial Unicode MS" charset="0"/>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The plan is to store the entries of a bag in the front part of an array, sometimes called a </a:t>
            </a:r>
            <a:r>
              <a:rPr lang="en-GB" altLang="en-US" u="sng" smtClean="0">
                <a:latin typeface="Arial" panose="020B0604020202020204" pitchFamily="34" charset="0"/>
                <a:cs typeface="Arial Unicode MS" charset="0"/>
              </a:rPr>
              <a:t>partially-filled array</a:t>
            </a:r>
            <a:r>
              <a:rPr lang="en-GB" altLang="en-US" smtClean="0">
                <a:latin typeface="Arial" panose="020B0604020202020204" pitchFamily="34" charset="0"/>
                <a:cs typeface="Arial Unicode MS" charset="0"/>
              </a:rPr>
              <a:t>.</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cs typeface="Arial Unicode MS" charset="0"/>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For example, if we have an array that contains two fours and an eight, then we would place those three numbers in the first three components of an array.  We don’t care what appears beyond those first three components.</a:t>
            </a:r>
          </a:p>
        </p:txBody>
      </p:sp>
      <p:sp>
        <p:nvSpPr>
          <p:cNvPr id="86019"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6178085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We also don’t care what order the entries appear in.  We might have both fours first . . .</a:t>
            </a:r>
          </a:p>
        </p:txBody>
      </p:sp>
      <p:sp>
        <p:nvSpPr>
          <p:cNvPr id="87043"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17449639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 . . or we might have the eight first.</a:t>
            </a:r>
          </a:p>
        </p:txBody>
      </p:sp>
      <p:sp>
        <p:nvSpPr>
          <p:cNvPr id="88067"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8158207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There is one more item that we do need to keep track of, and that’s the total number of entries in the bag.  For this example, the total number of entries in the bag is three.</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cs typeface="Arial Unicode MS" charset="0"/>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What would go wrong if we didn’t keep track of this number?  Answer: We wouldn’t know what part of the array was being used, and what part of the array was just garbage.</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cs typeface="Arial Unicode MS" charset="0"/>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Another question: How would an empty bag be represented?  Answer: The bag’s size is zero, and the entire array may be garbage since we are not using any of the array.</a:t>
            </a:r>
          </a:p>
        </p:txBody>
      </p:sp>
      <p:sp>
        <p:nvSpPr>
          <p:cNvPr id="89091"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8399623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Time for another quiz . . .</a:t>
            </a:r>
          </a:p>
        </p:txBody>
      </p:sp>
      <p:sp>
        <p:nvSpPr>
          <p:cNvPr id="90115"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37322134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This is not the only solution.  You might have used different names for the two private member variables. The important idea is that a private member variable can be an array.</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cs typeface="Arial Unicode MS" charset="0"/>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There’s at least one other facet that we should improve. The number 20 is somewhat arbitrary. I might want a bag with a capacity of 200 or 2000 or even 20000. In order to make it clear that the capacity can be easily changed, we should declare the capacity as a constant in the public portion of the bag, like this...</a:t>
            </a:r>
          </a:p>
        </p:txBody>
      </p:sp>
      <p:sp>
        <p:nvSpPr>
          <p:cNvPr id="91139"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26288742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The definition “static const size_t CAPACITY = 20” defines a number called CAPACITY that can be used anywhere within the bag implementation. </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The keyword static means that all bags have the same CAPACITY.</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The keyword const means that this number cannot change while a program is running (although we could change it and recompile).</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The constant is declared with all capital letters; this isn’t a requirement in C++, but most C++ programmers follow the practice of using capitals for constants’ names.</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Within a program, you can declare a bag b, and refer to the constant as b.CAPACITY. </a:t>
            </a:r>
          </a:p>
        </p:txBody>
      </p:sp>
      <p:sp>
        <p:nvSpPr>
          <p:cNvPr id="92163"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684720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Now that we know about the implementation details of the bag member variables, let’s look at an example of calling bag::insert.  In the example, we start with the bag shown here . . .</a:t>
            </a:r>
          </a:p>
        </p:txBody>
      </p:sp>
      <p:sp>
        <p:nvSpPr>
          <p:cNvPr id="93187"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831526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 . . and we call bag::insert to insert the number 17.</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cs typeface="Arial Unicode MS" charset="0"/>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What will be the values of b.data and b.count after the insertion?</a:t>
            </a:r>
          </a:p>
        </p:txBody>
      </p:sp>
      <p:sp>
        <p:nvSpPr>
          <p:cNvPr id="94211"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1405247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charset="0"/>
              </a:rPr>
              <a:t>We have added the new number, 17, to the next spot in the array; and we have incremented b.count by one to indicate that we are now using one more spot in the array.</a:t>
            </a:r>
          </a:p>
        </p:txBody>
      </p:sp>
      <p:sp>
        <p:nvSpPr>
          <p:cNvPr id="95235"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649839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4916EFA-798F-4656-8B76-A47E22ED088E}" type="slidenum">
              <a:rPr lang="en-CA" altLang="en-US" smtClean="0"/>
              <a:pPr/>
              <a:t>11</a:t>
            </a:fld>
            <a:endParaRPr lang="en-CA" altLang="en-US" smtClean="0"/>
          </a:p>
        </p:txBody>
      </p:sp>
      <p:sp>
        <p:nvSpPr>
          <p:cNvPr id="174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010141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E187718-C8D1-47D6-B840-ADC76E3782B9}" type="slidenum">
              <a:rPr lang="en-CA" altLang="en-US" smtClean="0"/>
              <a:pPr/>
              <a:t>15</a:t>
            </a:fld>
            <a:endParaRPr lang="en-CA" altLang="en-US" smtClean="0"/>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757893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668B65-37C2-44AC-893C-49036E4169B5}" type="slidenum">
              <a:rPr lang="en-US" altLang="en-US"/>
              <a:pPr/>
              <a:t>19</a:t>
            </a:fld>
            <a:endParaRPr lang="en-US" altLang="en-US"/>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41660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14CFF1-5DC0-49EB-B790-E03E0D340015}" type="slidenum">
              <a:rPr lang="en-US" altLang="en-US"/>
              <a:pPr/>
              <a:t>20</a:t>
            </a:fld>
            <a:endParaRPr lang="en-US" alt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16943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7AD49E-512E-44C1-B6C7-C92107F9E175}" type="slidenum">
              <a:rPr lang="en-US" altLang="en-US"/>
              <a:pPr/>
              <a:t>22</a:t>
            </a:fld>
            <a:endParaRPr lang="en-US" alt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63726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6E7BAA-213A-4956-9176-A3A385BA396E}" type="slidenum">
              <a:rPr lang="en-US" altLang="en-US"/>
              <a:pPr/>
              <a:t>23</a:t>
            </a:fld>
            <a:endParaRPr lang="en-US" alt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7418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8E584D-4ADE-461C-8951-CCD9D5690258}"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F99831-A455-4EEC-A30E-CE27F4D4F4D7}" type="slidenum">
              <a:rPr lang="en-US" altLang="en-US" smtClean="0"/>
              <a:pPr/>
              <a:t>‹#›</a:t>
            </a:fld>
            <a:endParaRPr lang="en-US" altLang="en-US"/>
          </a:p>
        </p:txBody>
      </p:sp>
      <p:sp>
        <p:nvSpPr>
          <p:cNvPr id="7" name="Text Box 5"/>
          <p:cNvSpPr txBox="1">
            <a:spLocks noChangeArrowheads="1"/>
          </p:cNvSpPr>
          <p:nvPr userDrawn="1"/>
        </p:nvSpPr>
        <p:spPr bwMode="auto">
          <a:xfrm>
            <a:off x="0" y="6513514"/>
            <a:ext cx="3962400" cy="687387"/>
          </a:xfrm>
          <a:prstGeom prst="rect">
            <a:avLst/>
          </a:prstGeom>
          <a:noFill/>
          <a:ln w="9525">
            <a:noFill/>
            <a:miter lim="800000"/>
            <a:headEnd/>
            <a:tailEnd/>
          </a:ln>
          <a:effectLst/>
        </p:spPr>
        <p:txBody>
          <a:bodyPr>
            <a:spAutoFit/>
          </a:bodyPr>
          <a:lstStyle/>
          <a:p>
            <a:pPr algn="ctr">
              <a:defRPr/>
            </a:pPr>
            <a:endParaRPr lang="en-US" sz="1200" dirty="0">
              <a:latin typeface="Times New Roman" pitchFamily="18" charset="0"/>
              <a:cs typeface="Arial" charset="0"/>
            </a:endParaRPr>
          </a:p>
          <a:p>
            <a:pPr algn="ctr">
              <a:spcBef>
                <a:spcPct val="50000"/>
              </a:spcBef>
              <a:defRPr/>
            </a:pPr>
            <a:endParaRPr lang="en-US" dirty="0">
              <a:latin typeface="Arial" charset="0"/>
              <a:cs typeface="Arial" charset="0"/>
            </a:endParaRPr>
          </a:p>
        </p:txBody>
      </p:sp>
    </p:spTree>
    <p:extLst>
      <p:ext uri="{BB962C8B-B14F-4D97-AF65-F5344CB8AC3E}">
        <p14:creationId xmlns:p14="http://schemas.microsoft.com/office/powerpoint/2010/main" val="3282274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8E584D-4ADE-461C-8951-CCD9D5690258}"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EEB6D-ACE0-4EE5-9FF8-7D87AA5D1CD3}" type="slidenum">
              <a:rPr lang="en-US" altLang="en-US" smtClean="0"/>
              <a:pPr/>
              <a:t>‹#›</a:t>
            </a:fld>
            <a:endParaRPr lang="en-US" altLang="en-US"/>
          </a:p>
        </p:txBody>
      </p:sp>
    </p:spTree>
    <p:extLst>
      <p:ext uri="{BB962C8B-B14F-4D97-AF65-F5344CB8AC3E}">
        <p14:creationId xmlns:p14="http://schemas.microsoft.com/office/powerpoint/2010/main" val="584107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8E584D-4ADE-461C-8951-CCD9D5690258}"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E2076-A612-45CD-8F46-2D1F1C099B90}" type="slidenum">
              <a:rPr lang="en-US" altLang="en-US" smtClean="0"/>
              <a:pPr/>
              <a:t>‹#›</a:t>
            </a:fld>
            <a:endParaRPr lang="en-US" altLang="en-US"/>
          </a:p>
        </p:txBody>
      </p:sp>
    </p:spTree>
    <p:extLst>
      <p:ext uri="{BB962C8B-B14F-4D97-AF65-F5344CB8AC3E}">
        <p14:creationId xmlns:p14="http://schemas.microsoft.com/office/powerpoint/2010/main" val="252846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1600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0"/>
            <a:ext cx="54356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248400" y="1600200"/>
            <a:ext cx="54356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248400" y="3733800"/>
            <a:ext cx="54356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ADAD79ED-E8C6-4432-88B1-6A10C4A4DEE8}"/>
              </a:ext>
            </a:extLst>
          </p:cNvPr>
          <p:cNvSpPr>
            <a:spLocks noGrp="1"/>
          </p:cNvSpPr>
          <p:nvPr>
            <p:ph type="sldNum" sz="quarter" idx="10"/>
          </p:nvPr>
        </p:nvSpPr>
        <p:spPr>
          <a:xfrm>
            <a:off x="9550400" y="6324600"/>
            <a:ext cx="2540000" cy="457200"/>
          </a:xfrm>
        </p:spPr>
        <p:txBody>
          <a:bodyPr/>
          <a:lstStyle>
            <a:lvl1pPr>
              <a:defRPr/>
            </a:lvl1pPr>
          </a:lstStyle>
          <a:p>
            <a:pPr>
              <a:defRPr/>
            </a:pPr>
            <a:r>
              <a:rPr lang="en-US" altLang="en-US"/>
              <a:t>19-</a:t>
            </a:r>
            <a:fld id="{F378CA07-C6E2-493B-B7EC-604B7A286127}" type="slidenum">
              <a:rPr lang="en-US" altLang="en-US" smtClean="0"/>
              <a:pPr>
                <a:defRPr/>
              </a:pPr>
              <a:t>‹#›</a:t>
            </a:fld>
            <a:endParaRPr lang="en-US" altLang="en-US"/>
          </a:p>
        </p:txBody>
      </p:sp>
    </p:spTree>
    <p:extLst>
      <p:ext uri="{BB962C8B-B14F-4D97-AF65-F5344CB8AC3E}">
        <p14:creationId xmlns:p14="http://schemas.microsoft.com/office/powerpoint/2010/main" val="3790993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20800" y="1828800"/>
            <a:ext cx="5080000" cy="40386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04000" y="1828800"/>
            <a:ext cx="5080000" cy="40386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1320800" y="6096000"/>
            <a:ext cx="4673600" cy="457200"/>
          </a:xfrm>
        </p:spPr>
        <p:txBody>
          <a:bodyPr/>
          <a:lstStyle>
            <a:lvl1pPr>
              <a:defRPr/>
            </a:lvl1pPr>
          </a:lstStyle>
          <a:p>
            <a:r>
              <a:rPr lang="en-US" altLang="en-US"/>
              <a:t>© 2006 Pearson Addison-Wesley. All rights reserved</a:t>
            </a:r>
          </a:p>
        </p:txBody>
      </p:sp>
      <p:sp>
        <p:nvSpPr>
          <p:cNvPr id="6" name="Slide Number Placeholder 5"/>
          <p:cNvSpPr>
            <a:spLocks noGrp="1"/>
          </p:cNvSpPr>
          <p:nvPr>
            <p:ph type="sldNum" sz="quarter" idx="11"/>
          </p:nvPr>
        </p:nvSpPr>
        <p:spPr>
          <a:xfrm>
            <a:off x="9144000" y="6096000"/>
            <a:ext cx="2540000" cy="457200"/>
          </a:xfrm>
        </p:spPr>
        <p:txBody>
          <a:bodyPr/>
          <a:lstStyle>
            <a:lvl1pPr>
              <a:defRPr/>
            </a:lvl1pPr>
          </a:lstStyle>
          <a:p>
            <a:r>
              <a:rPr lang="en-US" altLang="en-US"/>
              <a:t>7A-</a:t>
            </a:r>
            <a:fld id="{341BFE04-716F-4E1C-8CF6-FC984ADB0F54}" type="slidenum">
              <a:rPr lang="en-US" altLang="en-US"/>
              <a:pPr/>
              <a:t>‹#›</a:t>
            </a:fld>
            <a:endParaRPr lang="en-US" altLang="en-US"/>
          </a:p>
        </p:txBody>
      </p:sp>
    </p:spTree>
    <p:extLst>
      <p:ext uri="{BB962C8B-B14F-4D97-AF65-F5344CB8AC3E}">
        <p14:creationId xmlns:p14="http://schemas.microsoft.com/office/powerpoint/2010/main" val="1175721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8E584D-4ADE-461C-8951-CCD9D5690258}"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A98EC-5ADA-408F-A868-9091A34E53BC}" type="slidenum">
              <a:rPr lang="en-US" altLang="en-US" smtClean="0"/>
              <a:pPr/>
              <a:t>‹#›</a:t>
            </a:fld>
            <a:endParaRPr lang="en-US" altLang="en-US"/>
          </a:p>
        </p:txBody>
      </p:sp>
    </p:spTree>
    <p:extLst>
      <p:ext uri="{BB962C8B-B14F-4D97-AF65-F5344CB8AC3E}">
        <p14:creationId xmlns:p14="http://schemas.microsoft.com/office/powerpoint/2010/main" val="841607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8E584D-4ADE-461C-8951-CCD9D5690258}"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931767-AFFC-44C2-A6B1-44675EBEF639}" type="slidenum">
              <a:rPr lang="en-US" altLang="en-US" smtClean="0"/>
              <a:pPr/>
              <a:t>‹#›</a:t>
            </a:fld>
            <a:endParaRPr lang="en-US" altLang="en-US"/>
          </a:p>
        </p:txBody>
      </p:sp>
    </p:spTree>
    <p:extLst>
      <p:ext uri="{BB962C8B-B14F-4D97-AF65-F5344CB8AC3E}">
        <p14:creationId xmlns:p14="http://schemas.microsoft.com/office/powerpoint/2010/main" val="2507020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8E584D-4ADE-461C-8951-CCD9D5690258}"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5FF86-0BDA-476E-9F73-B3F7BB34DAAF}" type="slidenum">
              <a:rPr lang="en-US" altLang="en-US" smtClean="0"/>
              <a:pPr/>
              <a:t>‹#›</a:t>
            </a:fld>
            <a:endParaRPr lang="en-US" altLang="en-US"/>
          </a:p>
        </p:txBody>
      </p:sp>
    </p:spTree>
    <p:extLst>
      <p:ext uri="{BB962C8B-B14F-4D97-AF65-F5344CB8AC3E}">
        <p14:creationId xmlns:p14="http://schemas.microsoft.com/office/powerpoint/2010/main" val="2194237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8E584D-4ADE-461C-8951-CCD9D5690258}" type="datetimeFigureOut">
              <a:rPr lang="en-US" smtClean="0"/>
              <a:t>11/21/2022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330067-46D8-44EB-A130-AEEB5673E561}" type="slidenum">
              <a:rPr lang="en-US" altLang="en-US" smtClean="0"/>
              <a:pPr/>
              <a:t>‹#›</a:t>
            </a:fld>
            <a:endParaRPr lang="en-US" altLang="en-US"/>
          </a:p>
        </p:txBody>
      </p:sp>
    </p:spTree>
    <p:extLst>
      <p:ext uri="{BB962C8B-B14F-4D97-AF65-F5344CB8AC3E}">
        <p14:creationId xmlns:p14="http://schemas.microsoft.com/office/powerpoint/2010/main" val="4268299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8E584D-4ADE-461C-8951-CCD9D5690258}" type="datetimeFigureOut">
              <a:rPr lang="en-US" smtClean="0"/>
              <a:t>11/21/2022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853B61-414A-4A61-967D-CF1BF6221C3C}" type="slidenum">
              <a:rPr lang="en-US" altLang="en-US" smtClean="0"/>
              <a:pPr/>
              <a:t>‹#›</a:t>
            </a:fld>
            <a:endParaRPr lang="en-US" altLang="en-US"/>
          </a:p>
        </p:txBody>
      </p:sp>
    </p:spTree>
    <p:extLst>
      <p:ext uri="{BB962C8B-B14F-4D97-AF65-F5344CB8AC3E}">
        <p14:creationId xmlns:p14="http://schemas.microsoft.com/office/powerpoint/2010/main" val="1106258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8E584D-4ADE-461C-8951-CCD9D5690258}" type="datetimeFigureOut">
              <a:rPr lang="en-US" smtClean="0"/>
              <a:t>11/21/2022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2757F8-F35B-4560-BFA3-88A16B351093}" type="slidenum">
              <a:rPr lang="en-US" altLang="en-US" smtClean="0"/>
              <a:pPr/>
              <a:t>‹#›</a:t>
            </a:fld>
            <a:endParaRPr lang="en-US" altLang="en-US"/>
          </a:p>
        </p:txBody>
      </p:sp>
    </p:spTree>
    <p:extLst>
      <p:ext uri="{BB962C8B-B14F-4D97-AF65-F5344CB8AC3E}">
        <p14:creationId xmlns:p14="http://schemas.microsoft.com/office/powerpoint/2010/main" val="688152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8E584D-4ADE-461C-8951-CCD9D5690258}"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35532C-EEA9-42B3-8F13-EA32CEC9821E}" type="slidenum">
              <a:rPr lang="en-US" altLang="en-US" smtClean="0"/>
              <a:pPr/>
              <a:t>‹#›</a:t>
            </a:fld>
            <a:endParaRPr lang="en-US" altLang="en-US"/>
          </a:p>
        </p:txBody>
      </p:sp>
    </p:spTree>
    <p:extLst>
      <p:ext uri="{BB962C8B-B14F-4D97-AF65-F5344CB8AC3E}">
        <p14:creationId xmlns:p14="http://schemas.microsoft.com/office/powerpoint/2010/main" val="1357318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8E584D-4ADE-461C-8951-CCD9D5690258}"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9B5283-4664-49D8-831A-E24D0CD48DAE}" type="slidenum">
              <a:rPr lang="en-US" altLang="en-US" smtClean="0"/>
              <a:pPr/>
              <a:t>‹#›</a:t>
            </a:fld>
            <a:endParaRPr lang="en-US" altLang="en-US"/>
          </a:p>
        </p:txBody>
      </p:sp>
    </p:spTree>
    <p:extLst>
      <p:ext uri="{BB962C8B-B14F-4D97-AF65-F5344CB8AC3E}">
        <p14:creationId xmlns:p14="http://schemas.microsoft.com/office/powerpoint/2010/main" val="2450426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8E584D-4ADE-461C-8951-CCD9D5690258}" type="datetimeFigureOut">
              <a:rPr lang="en-US" smtClean="0"/>
              <a:t>11/21/2022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EAEF33-0B86-4870-8C6B-CAC25CA06B2F}" type="slidenum">
              <a:rPr lang="en-US" altLang="en-US" smtClean="0"/>
              <a:pPr/>
              <a:t>‹#›</a:t>
            </a:fld>
            <a:endParaRPr lang="en-US" altLang="en-US"/>
          </a:p>
        </p:txBody>
      </p:sp>
      <p:sp>
        <p:nvSpPr>
          <p:cNvPr id="7" name="Text Box 14"/>
          <p:cNvSpPr txBox="1">
            <a:spLocks noChangeArrowheads="1"/>
          </p:cNvSpPr>
          <p:nvPr userDrawn="1"/>
        </p:nvSpPr>
        <p:spPr bwMode="auto">
          <a:xfrm>
            <a:off x="1320800" y="6513514"/>
            <a:ext cx="3962400" cy="687387"/>
          </a:xfrm>
          <a:prstGeom prst="rect">
            <a:avLst/>
          </a:prstGeom>
          <a:noFill/>
          <a:ln w="9525">
            <a:noFill/>
            <a:miter lim="800000"/>
            <a:headEnd/>
            <a:tailEnd/>
          </a:ln>
          <a:effectLst/>
        </p:spPr>
        <p:txBody>
          <a:bodyPr>
            <a:spAutoFit/>
          </a:bodyPr>
          <a:lstStyle/>
          <a:p>
            <a:pPr algn="ctr">
              <a:defRPr/>
            </a:pPr>
            <a:endParaRPr lang="en-US" sz="1200" dirty="0">
              <a:latin typeface="Times New Roman" pitchFamily="18" charset="0"/>
              <a:cs typeface="Arial" charset="0"/>
            </a:endParaRPr>
          </a:p>
          <a:p>
            <a:pPr algn="ctr">
              <a:spcBef>
                <a:spcPct val="50000"/>
              </a:spcBef>
              <a:defRPr/>
            </a:pPr>
            <a:endParaRPr lang="en-US" dirty="0">
              <a:latin typeface="Arial" charset="0"/>
              <a:cs typeface="Arial" charset="0"/>
            </a:endParaRPr>
          </a:p>
        </p:txBody>
      </p:sp>
    </p:spTree>
    <p:extLst>
      <p:ext uri="{BB962C8B-B14F-4D97-AF65-F5344CB8AC3E}">
        <p14:creationId xmlns:p14="http://schemas.microsoft.com/office/powerpoint/2010/main" val="2454177508"/>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1.wmf"/></Relationships>
</file>

<file path=ppt/slides/_rels/slide3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0.wmf"/></Relationships>
</file>

<file path=ppt/slides/_rels/slide3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1.wmf"/></Relationships>
</file>

<file path=ppt/slides/_rels/slide4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1.wmf"/><Relationship Id="rId4" Type="http://schemas.openxmlformats.org/officeDocument/2006/relationships/image" Target="../media/image14.wmf"/></Relationships>
</file>

<file path=ppt/slides/_rels/slide4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0.wmf"/></Relationships>
</file>

<file path=ppt/slides/_rels/slide4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11.wmf"/><Relationship Id="rId4" Type="http://schemas.openxmlformats.org/officeDocument/2006/relationships/image" Target="../media/image14.wmf"/></Relationships>
</file>

<file path=ppt/slides/_rels/slide4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1.wmf"/></Relationships>
</file>

<file path=ppt/slides/_rels/slide4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15.wmf"/><Relationship Id="rId4" Type="http://schemas.openxmlformats.org/officeDocument/2006/relationships/image" Target="../media/image11.wmf"/></Relationships>
</file>

<file path=ppt/slides/_rels/slide4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0.wmf"/></Relationships>
</file>

<file path=ppt/slides/_rels/slide4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11.wmf"/></Relationships>
</file>

<file path=ppt/slides/_rels/slide5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11.wmf"/></Relationships>
</file>

<file path=ppt/slides/_rels/slide5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11.wmf"/></Relationships>
</file>

<file path=ppt/slides/_rels/slide5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11.wmf"/></Relationships>
</file>

<file path=ppt/slides/_rels/slide55.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7E9DC0F-9078-4192-8348-A3FEB3769E91}" type="slidenum">
              <a:rPr lang="en-US" altLang="en-US" sz="1400"/>
              <a:pPr eaLnBrk="1" hangingPunct="1"/>
              <a:t>1</a:t>
            </a:fld>
            <a:endParaRPr lang="en-US" altLang="en-US" sz="1400"/>
          </a:p>
        </p:txBody>
      </p:sp>
      <p:sp>
        <p:nvSpPr>
          <p:cNvPr id="38915" name="Rectangle 4"/>
          <p:cNvSpPr>
            <a:spLocks noGrp="1" noChangeArrowheads="1"/>
          </p:cNvSpPr>
          <p:nvPr>
            <p:ph type="ctrTitle"/>
          </p:nvPr>
        </p:nvSpPr>
        <p:spPr/>
        <p:txBody>
          <a:bodyPr>
            <a:normAutofit/>
          </a:bodyPr>
          <a:lstStyle/>
          <a:p>
            <a:pPr algn="ctr" eaLnBrk="1" hangingPunct="1"/>
            <a:r>
              <a:rPr lang="en-US" altLang="en-US" b="1" dirty="0">
                <a:solidFill>
                  <a:srgbClr val="007FA3"/>
                </a:solidFill>
                <a:latin typeface="Times New Roman"/>
                <a:ea typeface="Times New Roman"/>
                <a:cs typeface="Times New Roman"/>
                <a:sym typeface="Times New Roman"/>
              </a:rPr>
              <a:t>CSCE 121</a:t>
            </a:r>
          </a:p>
        </p:txBody>
      </p:sp>
      <p:sp>
        <p:nvSpPr>
          <p:cNvPr id="38916" name="Rectangle 5"/>
          <p:cNvSpPr>
            <a:spLocks noGrp="1" noChangeArrowheads="1"/>
          </p:cNvSpPr>
          <p:nvPr>
            <p:ph type="subTitle" idx="1"/>
          </p:nvPr>
        </p:nvSpPr>
        <p:spPr/>
        <p:txBody>
          <a:bodyPr>
            <a:normAutofit fontScale="70000" lnSpcReduction="20000"/>
          </a:bodyPr>
          <a:lstStyle/>
          <a:p>
            <a:pPr eaLnBrk="1" hangingPunct="1">
              <a:lnSpc>
                <a:spcPct val="90000"/>
              </a:lnSpc>
            </a:pPr>
            <a:r>
              <a:rPr lang="en-US" altLang="en-US" sz="5400" dirty="0" smtClean="0"/>
              <a:t>More Object Examples</a:t>
            </a:r>
            <a:br>
              <a:rPr lang="en-US" altLang="en-US" sz="5400" dirty="0" smtClean="0"/>
            </a:br>
            <a:r>
              <a:rPr lang="en-US" altLang="en-US" sz="5400" dirty="0" smtClean="0"/>
              <a:t>Stacks, Queues, Bags</a:t>
            </a:r>
            <a:endParaRPr lang="en-US" altLang="en-US" sz="5400" dirty="0"/>
          </a:p>
          <a:p>
            <a:pPr eaLnBrk="1" hangingPunct="1">
              <a:lnSpc>
                <a:spcPct val="90000"/>
              </a:lnSpc>
            </a:pPr>
            <a:endParaRPr lang="en-US" altLang="en-US" dirty="0"/>
          </a:p>
          <a:p>
            <a:pPr eaLnBrk="1" hangingPunct="1">
              <a:lnSpc>
                <a:spcPct val="90000"/>
              </a:lnSpc>
            </a:pPr>
            <a:r>
              <a:rPr lang="en-US" altLang="en-US" sz="3000" dirty="0"/>
              <a:t>Dr. Tim McGuire</a:t>
            </a:r>
          </a:p>
        </p:txBody>
      </p:sp>
      <p:sp>
        <p:nvSpPr>
          <p:cNvPr id="2" name="TextBox 1"/>
          <p:cNvSpPr txBox="1"/>
          <p:nvPr/>
        </p:nvSpPr>
        <p:spPr>
          <a:xfrm>
            <a:off x="1447800" y="5638800"/>
            <a:ext cx="9144000" cy="923330"/>
          </a:xfrm>
          <a:prstGeom prst="rect">
            <a:avLst/>
          </a:prstGeom>
          <a:noFill/>
        </p:spPr>
        <p:txBody>
          <a:bodyPr wrap="square" rtlCol="0">
            <a:spAutoFit/>
          </a:bodyPr>
          <a:lstStyle/>
          <a:p>
            <a:pPr algn="ctr"/>
            <a:r>
              <a:rPr lang="en-US" i="1" dirty="0"/>
              <a:t>Some of the material and images from Bradley </a:t>
            </a:r>
            <a:r>
              <a:rPr lang="en-US" i="1" dirty="0" err="1"/>
              <a:t>Kjell</a:t>
            </a:r>
            <a:r>
              <a:rPr lang="en-US" i="1" dirty="0"/>
              <a:t>, Central Connecticut State </a:t>
            </a:r>
            <a:r>
              <a:rPr lang="en-US" i="1" dirty="0" smtClean="0"/>
              <a:t>University and Tony Gaddis, Haywood Community College</a:t>
            </a:r>
            <a:endParaRPr lang="en-US" i="1" dirty="0"/>
          </a:p>
          <a:p>
            <a:pPr algn="ctr"/>
            <a:endParaRPr lang="en-US" i="1" dirty="0"/>
          </a:p>
        </p:txBody>
      </p:sp>
      <p:pic>
        <p:nvPicPr>
          <p:cNvPr id="6" name="Picture 5"/>
          <p:cNvPicPr>
            <a:picLocks noChangeAspect="1"/>
          </p:cNvPicPr>
          <p:nvPr/>
        </p:nvPicPr>
        <p:blipFill>
          <a:blip r:embed="rId3"/>
          <a:stretch>
            <a:fillRect/>
          </a:stretch>
        </p:blipFill>
        <p:spPr>
          <a:xfrm>
            <a:off x="304800" y="287383"/>
            <a:ext cx="1866649" cy="1814977"/>
          </a:xfrm>
          <a:prstGeom prst="rect">
            <a:avLst/>
          </a:prstGeom>
        </p:spPr>
      </p:pic>
    </p:spTree>
    <p:extLst>
      <p:ext uri="{BB962C8B-B14F-4D97-AF65-F5344CB8AC3E}">
        <p14:creationId xmlns:p14="http://schemas.microsoft.com/office/powerpoint/2010/main" val="749136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noChangeArrowheads="1"/>
          </p:cNvSpPr>
          <p:nvPr>
            <p:ph type="ctrTitle"/>
          </p:nvPr>
        </p:nvSpPr>
        <p:spPr/>
        <p:txBody>
          <a:bodyPr/>
          <a:lstStyle/>
          <a:p>
            <a:r>
              <a:rPr lang="en-US" altLang="en-US" dirty="0"/>
              <a:t>Dynamic Stacks</a:t>
            </a:r>
          </a:p>
        </p:txBody>
      </p:sp>
      <p:sp>
        <p:nvSpPr>
          <p:cNvPr id="15363" name="Subtitle 2"/>
          <p:cNvSpPr>
            <a:spLocks noGrp="1" noChangeArrowheads="1"/>
          </p:cNvSpPr>
          <p:nvPr>
            <p:ph type="subTitle" idx="1"/>
          </p:nvPr>
        </p:nvSpPr>
        <p:spPr/>
        <p:txBody>
          <a:bodyPr/>
          <a:lstStyle/>
          <a:p>
            <a:endParaRPr lang="en-US" altLang="en-US" dirty="0" smtClean="0"/>
          </a:p>
        </p:txBody>
      </p:sp>
    </p:spTree>
    <p:extLst>
      <p:ext uri="{BB962C8B-B14F-4D97-AF65-F5344CB8AC3E}">
        <p14:creationId xmlns:p14="http://schemas.microsoft.com/office/powerpoint/2010/main" val="2930886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smtClean="0"/>
              <a:t>Dynamic Stacks</a:t>
            </a:r>
          </a:p>
        </p:txBody>
      </p:sp>
      <p:sp>
        <p:nvSpPr>
          <p:cNvPr id="16387" name="Rectangle 3"/>
          <p:cNvSpPr>
            <a:spLocks noGrp="1" noChangeArrowheads="1"/>
          </p:cNvSpPr>
          <p:nvPr>
            <p:ph idx="1"/>
          </p:nvPr>
        </p:nvSpPr>
        <p:spPr/>
        <p:txBody>
          <a:bodyPr>
            <a:normAutofit/>
          </a:bodyPr>
          <a:lstStyle/>
          <a:p>
            <a:pPr>
              <a:spcBef>
                <a:spcPct val="50000"/>
              </a:spcBef>
            </a:pPr>
            <a:r>
              <a:rPr lang="en-US" altLang="en-US" sz="4000" dirty="0" smtClean="0"/>
              <a:t>Grow and shrink as necessary</a:t>
            </a:r>
          </a:p>
          <a:p>
            <a:pPr>
              <a:spcBef>
                <a:spcPct val="50000"/>
              </a:spcBef>
            </a:pPr>
            <a:r>
              <a:rPr lang="en-US" altLang="en-US" sz="4000" dirty="0" smtClean="0"/>
              <a:t>Can't ever be full as long as memory is available</a:t>
            </a:r>
          </a:p>
          <a:p>
            <a:pPr>
              <a:spcBef>
                <a:spcPct val="50000"/>
              </a:spcBef>
            </a:pPr>
            <a:r>
              <a:rPr lang="en-US" altLang="en-US" sz="4000" dirty="0" smtClean="0"/>
              <a:t>Implemented as a linked list</a:t>
            </a:r>
          </a:p>
        </p:txBody>
      </p:sp>
    </p:spTree>
    <p:extLst>
      <p:ext uri="{BB962C8B-B14F-4D97-AF65-F5344CB8AC3E}">
        <p14:creationId xmlns:p14="http://schemas.microsoft.com/office/powerpoint/2010/main" val="4141992221"/>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smtClean="0"/>
              <a:t>Implementing a Stack</a:t>
            </a:r>
          </a:p>
        </p:txBody>
      </p:sp>
      <p:sp>
        <p:nvSpPr>
          <p:cNvPr id="18435" name="Rectangle 3"/>
          <p:cNvSpPr>
            <a:spLocks noGrp="1" noChangeArrowheads="1"/>
          </p:cNvSpPr>
          <p:nvPr>
            <p:ph idx="1"/>
          </p:nvPr>
        </p:nvSpPr>
        <p:spPr/>
        <p:txBody>
          <a:bodyPr/>
          <a:lstStyle/>
          <a:p>
            <a:pPr>
              <a:lnSpc>
                <a:spcPct val="90000"/>
              </a:lnSpc>
              <a:spcBef>
                <a:spcPct val="50000"/>
              </a:spcBef>
            </a:pPr>
            <a:r>
              <a:rPr lang="en-US" altLang="en-US" dirty="0" smtClean="0"/>
              <a:t>Programmers can program their own routines to implement stack functions</a:t>
            </a:r>
            <a:br>
              <a:rPr lang="en-US" altLang="en-US" dirty="0" smtClean="0"/>
            </a:br>
            <a:endParaRPr lang="en-US" altLang="en-US" dirty="0" smtClean="0"/>
          </a:p>
          <a:p>
            <a:pPr>
              <a:lnSpc>
                <a:spcPct val="90000"/>
              </a:lnSpc>
              <a:spcBef>
                <a:spcPct val="50000"/>
              </a:spcBef>
            </a:pPr>
            <a:r>
              <a:rPr lang="en-US" altLang="en-US" dirty="0" smtClean="0"/>
              <a:t>See </a:t>
            </a:r>
            <a:r>
              <a:rPr lang="en-US" altLang="en-US" dirty="0" err="1" smtClean="0">
                <a:latin typeface="Courier New" panose="02070309020205020404" pitchFamily="49" charset="0"/>
              </a:rPr>
              <a:t>DynIntStack</a:t>
            </a:r>
            <a:r>
              <a:rPr lang="en-US" altLang="en-US" dirty="0" smtClean="0"/>
              <a:t> class for an example.</a:t>
            </a:r>
          </a:p>
          <a:p>
            <a:pPr>
              <a:lnSpc>
                <a:spcPct val="90000"/>
              </a:lnSpc>
              <a:spcBef>
                <a:spcPct val="50000"/>
              </a:spcBef>
            </a:pPr>
            <a:r>
              <a:rPr lang="en-US" altLang="en-US" dirty="0" smtClean="0"/>
              <a:t>A </a:t>
            </a:r>
            <a:r>
              <a:rPr lang="en-US" altLang="en-US" dirty="0" err="1" smtClean="0"/>
              <a:t>templated</a:t>
            </a:r>
            <a:r>
              <a:rPr lang="en-US" altLang="en-US" dirty="0" smtClean="0"/>
              <a:t>  class example is in </a:t>
            </a:r>
            <a:r>
              <a:rPr lang="en-US" altLang="en-US" dirty="0" err="1" smtClean="0">
                <a:latin typeface="Courier New" panose="02070309020205020404" pitchFamily="49" charset="0"/>
              </a:rPr>
              <a:t>DynamicStack.h</a:t>
            </a:r>
            <a:r>
              <a:rPr lang="en-US" altLang="en-US" dirty="0" smtClean="0"/>
              <a:t/>
            </a:r>
            <a:br>
              <a:rPr lang="en-US" altLang="en-US" dirty="0" smtClean="0"/>
            </a:br>
            <a:endParaRPr lang="en-US" altLang="en-US" dirty="0" smtClean="0"/>
          </a:p>
          <a:p>
            <a:pPr>
              <a:lnSpc>
                <a:spcPct val="90000"/>
              </a:lnSpc>
              <a:spcBef>
                <a:spcPct val="50000"/>
              </a:spcBef>
            </a:pPr>
            <a:r>
              <a:rPr lang="en-US" altLang="en-US" dirty="0" smtClean="0"/>
              <a:t>Can also use the implementation of stack available in the STL</a:t>
            </a:r>
          </a:p>
        </p:txBody>
      </p:sp>
    </p:spTree>
    <p:extLst>
      <p:ext uri="{BB962C8B-B14F-4D97-AF65-F5344CB8AC3E}">
        <p14:creationId xmlns:p14="http://schemas.microsoft.com/office/powerpoint/2010/main" val="2601234151"/>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noChangeArrowheads="1"/>
          </p:cNvSpPr>
          <p:nvPr>
            <p:ph type="ctrTitle"/>
          </p:nvPr>
        </p:nvSpPr>
        <p:spPr/>
        <p:txBody>
          <a:bodyPr/>
          <a:lstStyle/>
          <a:p>
            <a:r>
              <a:rPr lang="en-US" altLang="en-US" dirty="0"/>
              <a:t>The STL </a:t>
            </a:r>
            <a:r>
              <a:rPr lang="en-US" altLang="en-US" dirty="0">
                <a:latin typeface="Courier New" panose="02070309020205020404" pitchFamily="49" charset="0"/>
                <a:cs typeface="Courier New" panose="02070309020205020404" pitchFamily="49" charset="0"/>
              </a:rPr>
              <a:t>stack</a:t>
            </a:r>
            <a:r>
              <a:rPr lang="en-US" altLang="en-US" dirty="0"/>
              <a:t> </a:t>
            </a:r>
            <a:r>
              <a:rPr lang="en-US" altLang="en-US" dirty="0" smtClean="0"/>
              <a:t>Container</a:t>
            </a:r>
          </a:p>
        </p:txBody>
      </p:sp>
      <p:sp>
        <p:nvSpPr>
          <p:cNvPr id="19459" name="Subtitle 2"/>
          <p:cNvSpPr>
            <a:spLocks noGrp="1" noChangeArrowheads="1"/>
          </p:cNvSpPr>
          <p:nvPr>
            <p:ph type="subTitle" idx="1"/>
          </p:nvPr>
        </p:nvSpPr>
        <p:spPr/>
        <p:txBody>
          <a:bodyPr/>
          <a:lstStyle/>
          <a:p>
            <a:endParaRPr lang="en-US" altLang="en-US" dirty="0" smtClean="0"/>
          </a:p>
        </p:txBody>
      </p:sp>
    </p:spTree>
    <p:extLst>
      <p:ext uri="{BB962C8B-B14F-4D97-AF65-F5344CB8AC3E}">
        <p14:creationId xmlns:p14="http://schemas.microsoft.com/office/powerpoint/2010/main" val="38148335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smtClean="0"/>
              <a:t>The STL </a:t>
            </a:r>
            <a:r>
              <a:rPr lang="en-US" altLang="en-US" smtClean="0">
                <a:latin typeface="Courier New" panose="02070309020205020404" pitchFamily="49" charset="0"/>
              </a:rPr>
              <a:t>stack</a:t>
            </a:r>
            <a:r>
              <a:rPr lang="en-US" altLang="en-US" smtClean="0"/>
              <a:t> container</a:t>
            </a:r>
          </a:p>
        </p:txBody>
      </p:sp>
      <p:sp>
        <p:nvSpPr>
          <p:cNvPr id="20483" name="Rectangle 3"/>
          <p:cNvSpPr>
            <a:spLocks noGrp="1" noChangeArrowheads="1"/>
          </p:cNvSpPr>
          <p:nvPr>
            <p:ph idx="1"/>
          </p:nvPr>
        </p:nvSpPr>
        <p:spPr>
          <a:xfrm>
            <a:off x="990600" y="1752600"/>
            <a:ext cx="10134600" cy="4572000"/>
          </a:xfrm>
        </p:spPr>
        <p:txBody>
          <a:bodyPr>
            <a:normAutofit/>
          </a:bodyPr>
          <a:lstStyle/>
          <a:p>
            <a:pPr>
              <a:lnSpc>
                <a:spcPct val="90000"/>
              </a:lnSpc>
            </a:pPr>
            <a:r>
              <a:rPr lang="en-US" altLang="en-US" sz="3600" dirty="0" smtClean="0"/>
              <a:t>Stack template can be implemented as a </a:t>
            </a:r>
            <a:r>
              <a:rPr lang="en-US" altLang="en-US" sz="3600" dirty="0" smtClean="0">
                <a:latin typeface="Courier New" panose="02070309020205020404" pitchFamily="49" charset="0"/>
              </a:rPr>
              <a:t>vector</a:t>
            </a:r>
            <a:r>
              <a:rPr lang="en-US" altLang="en-US" sz="3600" dirty="0" smtClean="0"/>
              <a:t>, a linked list, or a </a:t>
            </a:r>
            <a:r>
              <a:rPr lang="en-US" altLang="en-US" sz="3600" dirty="0" err="1" smtClean="0">
                <a:latin typeface="Courier New" panose="02070309020205020404" pitchFamily="49" charset="0"/>
              </a:rPr>
              <a:t>deque</a:t>
            </a:r>
            <a:endParaRPr lang="en-US" altLang="en-US" sz="3600" dirty="0" smtClean="0">
              <a:latin typeface="Courier New" panose="02070309020205020404" pitchFamily="49" charset="0"/>
            </a:endParaRPr>
          </a:p>
          <a:p>
            <a:pPr>
              <a:lnSpc>
                <a:spcPct val="90000"/>
              </a:lnSpc>
            </a:pPr>
            <a:r>
              <a:rPr lang="en-US" altLang="en-US" sz="3600" dirty="0" smtClean="0"/>
              <a:t>Implements </a:t>
            </a:r>
            <a:r>
              <a:rPr lang="en-US" altLang="en-US" sz="3600" dirty="0" smtClean="0">
                <a:latin typeface="Courier New" panose="02070309020205020404" pitchFamily="49" charset="0"/>
              </a:rPr>
              <a:t>push</a:t>
            </a:r>
            <a:r>
              <a:rPr lang="en-US" altLang="en-US" sz="3600" dirty="0" smtClean="0"/>
              <a:t>, </a:t>
            </a:r>
            <a:r>
              <a:rPr lang="en-US" altLang="en-US" sz="3600" dirty="0" smtClean="0">
                <a:latin typeface="Courier New" panose="02070309020205020404" pitchFamily="49" charset="0"/>
              </a:rPr>
              <a:t>pop</a:t>
            </a:r>
            <a:r>
              <a:rPr lang="en-US" altLang="en-US" sz="3600" dirty="0" smtClean="0"/>
              <a:t>, and </a:t>
            </a:r>
            <a:r>
              <a:rPr lang="en-US" altLang="en-US" sz="3600" dirty="0" smtClean="0">
                <a:latin typeface="Courier New" panose="02070309020205020404" pitchFamily="49" charset="0"/>
              </a:rPr>
              <a:t>empty</a:t>
            </a:r>
            <a:r>
              <a:rPr lang="en-US" altLang="en-US" sz="3600" dirty="0" smtClean="0"/>
              <a:t> member functions</a:t>
            </a:r>
          </a:p>
          <a:p>
            <a:pPr>
              <a:lnSpc>
                <a:spcPct val="90000"/>
              </a:lnSpc>
            </a:pPr>
            <a:r>
              <a:rPr lang="en-US" altLang="en-US" sz="3600" dirty="0" smtClean="0"/>
              <a:t>Implements other member functions:</a:t>
            </a:r>
          </a:p>
          <a:p>
            <a:pPr lvl="1">
              <a:lnSpc>
                <a:spcPct val="90000"/>
              </a:lnSpc>
            </a:pPr>
            <a:r>
              <a:rPr lang="en-US" altLang="en-US" sz="3200" dirty="0" smtClean="0">
                <a:latin typeface="Courier New" panose="02070309020205020404" pitchFamily="49" charset="0"/>
              </a:rPr>
              <a:t>size</a:t>
            </a:r>
            <a:r>
              <a:rPr lang="en-US" altLang="en-US" sz="3200" dirty="0" smtClean="0"/>
              <a:t>: number of elements on the stack</a:t>
            </a:r>
          </a:p>
          <a:p>
            <a:pPr lvl="1">
              <a:lnSpc>
                <a:spcPct val="90000"/>
              </a:lnSpc>
            </a:pPr>
            <a:r>
              <a:rPr lang="en-US" altLang="en-US" sz="3200" dirty="0" smtClean="0">
                <a:latin typeface="Courier New" panose="02070309020205020404" pitchFamily="49" charset="0"/>
              </a:rPr>
              <a:t>top</a:t>
            </a:r>
            <a:r>
              <a:rPr lang="en-US" altLang="en-US" sz="3200" dirty="0" smtClean="0"/>
              <a:t>: reference to element on top of the stack</a:t>
            </a:r>
            <a:endParaRPr lang="en-US" altLang="en-US" sz="3200" dirty="0" smtClean="0">
              <a:latin typeface="Courier New" panose="02070309020205020404" pitchFamily="49" charset="0"/>
            </a:endParaRPr>
          </a:p>
        </p:txBody>
      </p:sp>
    </p:spTree>
    <p:extLst>
      <p:ext uri="{BB962C8B-B14F-4D97-AF65-F5344CB8AC3E}">
        <p14:creationId xmlns:p14="http://schemas.microsoft.com/office/powerpoint/2010/main" val="1820588949"/>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t>Defining a </a:t>
            </a:r>
            <a:r>
              <a:rPr lang="en-US" altLang="en-US" smtClean="0">
                <a:latin typeface="Courier New" panose="02070309020205020404" pitchFamily="49" charset="0"/>
              </a:rPr>
              <a:t>stack</a:t>
            </a:r>
          </a:p>
        </p:txBody>
      </p:sp>
      <p:sp>
        <p:nvSpPr>
          <p:cNvPr id="21507" name="Rectangle 3"/>
          <p:cNvSpPr>
            <a:spLocks noGrp="1" noChangeArrowheads="1"/>
          </p:cNvSpPr>
          <p:nvPr>
            <p:ph idx="1"/>
          </p:nvPr>
        </p:nvSpPr>
        <p:spPr>
          <a:xfrm>
            <a:off x="914400" y="1828800"/>
            <a:ext cx="9982200" cy="4114800"/>
          </a:xfrm>
        </p:spPr>
        <p:txBody>
          <a:bodyPr>
            <a:normAutofit/>
          </a:bodyPr>
          <a:lstStyle/>
          <a:p>
            <a:pPr>
              <a:lnSpc>
                <a:spcPct val="85000"/>
              </a:lnSpc>
            </a:pPr>
            <a:r>
              <a:rPr lang="en-US" altLang="en-US" dirty="0"/>
              <a:t>Defining a stack of </a:t>
            </a:r>
            <a:r>
              <a:rPr lang="en-US" altLang="en-US" dirty="0">
                <a:latin typeface="Courier New" panose="02070309020205020404" pitchFamily="49" charset="0"/>
              </a:rPr>
              <a:t>char</a:t>
            </a:r>
            <a:r>
              <a:rPr lang="en-US" altLang="en-US" dirty="0"/>
              <a:t>s, named </a:t>
            </a:r>
            <a:r>
              <a:rPr lang="en-US" altLang="en-US" dirty="0" err="1">
                <a:latin typeface="Courier New" panose="02070309020205020404" pitchFamily="49" charset="0"/>
              </a:rPr>
              <a:t>cstack</a:t>
            </a:r>
            <a:r>
              <a:rPr lang="en-US" altLang="en-US" dirty="0"/>
              <a:t>, implemented using a </a:t>
            </a:r>
            <a:r>
              <a:rPr lang="en-US" altLang="en-US" dirty="0">
                <a:latin typeface="Courier New" panose="02070309020205020404" pitchFamily="49" charset="0"/>
              </a:rPr>
              <a:t>vector</a:t>
            </a:r>
            <a:r>
              <a:rPr lang="en-US" altLang="en-US" dirty="0"/>
              <a:t>:</a:t>
            </a:r>
          </a:p>
          <a:p>
            <a:pPr lvl="1">
              <a:lnSpc>
                <a:spcPct val="85000"/>
              </a:lnSpc>
              <a:buClr>
                <a:srgbClr val="3333CC"/>
              </a:buClr>
              <a:buFontTx/>
              <a:buNone/>
            </a:pPr>
            <a:r>
              <a:rPr lang="en-US" altLang="en-US" dirty="0">
                <a:latin typeface="Courier New" panose="02070309020205020404" pitchFamily="49" charset="0"/>
              </a:rPr>
              <a:t>stack&lt; char, vector&lt;char&gt;&gt; </a:t>
            </a:r>
            <a:r>
              <a:rPr lang="en-US" altLang="en-US" dirty="0" err="1">
                <a:latin typeface="Courier New" panose="02070309020205020404" pitchFamily="49" charset="0"/>
              </a:rPr>
              <a:t>cstack</a:t>
            </a:r>
            <a:r>
              <a:rPr lang="en-US" altLang="en-US" dirty="0">
                <a:latin typeface="Courier New" panose="02070309020205020404" pitchFamily="49" charset="0"/>
              </a:rPr>
              <a:t>;</a:t>
            </a:r>
          </a:p>
          <a:p>
            <a:pPr>
              <a:lnSpc>
                <a:spcPct val="85000"/>
              </a:lnSpc>
            </a:pPr>
            <a:r>
              <a:rPr lang="en-US" altLang="en-US" dirty="0"/>
              <a:t>implemented using a list:</a:t>
            </a:r>
          </a:p>
          <a:p>
            <a:pPr lvl="1">
              <a:lnSpc>
                <a:spcPct val="85000"/>
              </a:lnSpc>
              <a:buClr>
                <a:srgbClr val="3333CC"/>
              </a:buClr>
              <a:buFontTx/>
              <a:buNone/>
            </a:pPr>
            <a:r>
              <a:rPr lang="en-US" altLang="en-US" dirty="0">
                <a:latin typeface="Courier New" panose="02070309020205020404" pitchFamily="49" charset="0"/>
              </a:rPr>
              <a:t>stack&lt; char, list&lt;char&gt;&gt; </a:t>
            </a:r>
            <a:r>
              <a:rPr lang="en-US" altLang="en-US" dirty="0" err="1">
                <a:latin typeface="Courier New" panose="02070309020205020404" pitchFamily="49" charset="0"/>
              </a:rPr>
              <a:t>cstack</a:t>
            </a:r>
            <a:r>
              <a:rPr lang="en-US" altLang="en-US" dirty="0">
                <a:latin typeface="Courier New" panose="02070309020205020404" pitchFamily="49" charset="0"/>
              </a:rPr>
              <a:t>;</a:t>
            </a:r>
          </a:p>
          <a:p>
            <a:pPr>
              <a:lnSpc>
                <a:spcPct val="85000"/>
              </a:lnSpc>
            </a:pPr>
            <a:r>
              <a:rPr lang="en-US" altLang="en-US" dirty="0"/>
              <a:t>implemented using a </a:t>
            </a:r>
            <a:r>
              <a:rPr lang="en-US" altLang="en-US" dirty="0" err="1">
                <a:latin typeface="Courier New" panose="02070309020205020404" pitchFamily="49" charset="0"/>
              </a:rPr>
              <a:t>deque</a:t>
            </a:r>
            <a:r>
              <a:rPr lang="en-US" altLang="en-US" dirty="0"/>
              <a:t>:</a:t>
            </a:r>
          </a:p>
          <a:p>
            <a:pPr lvl="1">
              <a:lnSpc>
                <a:spcPct val="85000"/>
              </a:lnSpc>
              <a:buClr>
                <a:srgbClr val="3333CC"/>
              </a:buClr>
              <a:buFontTx/>
              <a:buNone/>
            </a:pPr>
            <a:r>
              <a:rPr lang="en-US" altLang="en-US" dirty="0">
                <a:latin typeface="Courier New" panose="02070309020205020404" pitchFamily="49" charset="0"/>
              </a:rPr>
              <a:t>stack&lt; char &gt; </a:t>
            </a:r>
            <a:r>
              <a:rPr lang="en-US" altLang="en-US" dirty="0" err="1">
                <a:latin typeface="Courier New" panose="02070309020205020404" pitchFamily="49" charset="0"/>
              </a:rPr>
              <a:t>cstack</a:t>
            </a:r>
            <a:r>
              <a:rPr lang="en-US" altLang="en-US" dirty="0" smtClean="0">
                <a:latin typeface="Courier New" panose="02070309020205020404" pitchFamily="49" charset="0"/>
              </a:rPr>
              <a:t>;</a:t>
            </a:r>
            <a:endParaRPr lang="en-US" altLang="en-US" dirty="0">
              <a:latin typeface="Courier New" panose="02070309020205020404" pitchFamily="49" charset="0"/>
            </a:endParaRPr>
          </a:p>
        </p:txBody>
      </p:sp>
    </p:spTree>
    <p:extLst>
      <p:ext uri="{BB962C8B-B14F-4D97-AF65-F5344CB8AC3E}">
        <p14:creationId xmlns:p14="http://schemas.microsoft.com/office/powerpoint/2010/main" val="1890771475"/>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See StackSTLdemo.cpp for an example</a:t>
            </a:r>
            <a:endParaRPr lang="en-US" dirty="0"/>
          </a:p>
        </p:txBody>
      </p:sp>
    </p:spTree>
    <p:extLst>
      <p:ext uri="{BB962C8B-B14F-4D97-AF65-F5344CB8AC3E}">
        <p14:creationId xmlns:p14="http://schemas.microsoft.com/office/powerpoint/2010/main" val="3908394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noChangeArrowheads="1"/>
          </p:cNvSpPr>
          <p:nvPr>
            <p:ph type="ctrTitle"/>
          </p:nvPr>
        </p:nvSpPr>
        <p:spPr/>
        <p:txBody>
          <a:bodyPr/>
          <a:lstStyle/>
          <a:p>
            <a:r>
              <a:rPr lang="en-US" altLang="en-US" dirty="0"/>
              <a:t>Introduction to the Queue ADT</a:t>
            </a:r>
          </a:p>
        </p:txBody>
      </p:sp>
      <p:sp>
        <p:nvSpPr>
          <p:cNvPr id="23555" name="Subtitle 2"/>
          <p:cNvSpPr>
            <a:spLocks noGrp="1" noChangeArrowheads="1"/>
          </p:cNvSpPr>
          <p:nvPr>
            <p:ph type="subTitle" idx="1"/>
          </p:nvPr>
        </p:nvSpPr>
        <p:spPr/>
        <p:txBody>
          <a:bodyPr/>
          <a:lstStyle/>
          <a:p>
            <a:endParaRPr lang="en-US" altLang="en-US" dirty="0" smtClean="0"/>
          </a:p>
        </p:txBody>
      </p:sp>
    </p:spTree>
    <p:extLst>
      <p:ext uri="{BB962C8B-B14F-4D97-AF65-F5344CB8AC3E}">
        <p14:creationId xmlns:p14="http://schemas.microsoft.com/office/powerpoint/2010/main" val="35253793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smtClean="0"/>
              <a:t>Introduction to the Queue ADT</a:t>
            </a:r>
          </a:p>
        </p:txBody>
      </p:sp>
      <p:sp>
        <p:nvSpPr>
          <p:cNvPr id="24579" name="Rectangle 3"/>
          <p:cNvSpPr>
            <a:spLocks noGrp="1" noChangeArrowheads="1"/>
          </p:cNvSpPr>
          <p:nvPr>
            <p:ph idx="1"/>
          </p:nvPr>
        </p:nvSpPr>
        <p:spPr>
          <a:xfrm>
            <a:off x="990600" y="1874839"/>
            <a:ext cx="10058399" cy="3703637"/>
          </a:xfrm>
        </p:spPr>
        <p:txBody>
          <a:bodyPr>
            <a:normAutofit/>
          </a:bodyPr>
          <a:lstStyle/>
          <a:p>
            <a:pPr>
              <a:lnSpc>
                <a:spcPct val="85000"/>
              </a:lnSpc>
            </a:pPr>
            <a:r>
              <a:rPr lang="en-US" altLang="en-US" sz="3600" u="sng" dirty="0"/>
              <a:t>Queue</a:t>
            </a:r>
            <a:r>
              <a:rPr lang="en-US" altLang="en-US" sz="3600" dirty="0"/>
              <a:t>: a FIFO (first in, first out) data structure.  </a:t>
            </a:r>
          </a:p>
          <a:p>
            <a:pPr>
              <a:lnSpc>
                <a:spcPct val="85000"/>
              </a:lnSpc>
            </a:pPr>
            <a:r>
              <a:rPr lang="en-US" altLang="en-US" sz="3600" dirty="0"/>
              <a:t>Examples:</a:t>
            </a:r>
          </a:p>
          <a:p>
            <a:pPr lvl="1">
              <a:lnSpc>
                <a:spcPct val="85000"/>
              </a:lnSpc>
            </a:pPr>
            <a:r>
              <a:rPr lang="en-US" altLang="en-US" sz="3200" dirty="0"/>
              <a:t>people in line at the theatre box office</a:t>
            </a:r>
          </a:p>
          <a:p>
            <a:pPr lvl="1">
              <a:lnSpc>
                <a:spcPct val="85000"/>
              </a:lnSpc>
            </a:pPr>
            <a:r>
              <a:rPr lang="en-US" altLang="en-US" sz="3200" dirty="0"/>
              <a:t>print jobs sent to a printer</a:t>
            </a:r>
          </a:p>
          <a:p>
            <a:pPr>
              <a:lnSpc>
                <a:spcPct val="85000"/>
              </a:lnSpc>
            </a:pPr>
            <a:r>
              <a:rPr lang="en-US" altLang="en-US" sz="3600" dirty="0"/>
              <a:t>Implementation:</a:t>
            </a:r>
          </a:p>
          <a:p>
            <a:pPr lvl="1">
              <a:lnSpc>
                <a:spcPct val="85000"/>
              </a:lnSpc>
            </a:pPr>
            <a:r>
              <a:rPr lang="en-US" altLang="en-US" sz="3200" dirty="0"/>
              <a:t>static: fixed size, implemented as array</a:t>
            </a:r>
          </a:p>
          <a:p>
            <a:pPr lvl="1">
              <a:lnSpc>
                <a:spcPct val="85000"/>
              </a:lnSpc>
            </a:pPr>
            <a:r>
              <a:rPr lang="en-US" altLang="en-US" sz="3200" dirty="0"/>
              <a:t>dynamic: variable size, implemented as linked list</a:t>
            </a:r>
          </a:p>
        </p:txBody>
      </p:sp>
    </p:spTree>
    <p:extLst>
      <p:ext uri="{BB962C8B-B14F-4D97-AF65-F5344CB8AC3E}">
        <p14:creationId xmlns:p14="http://schemas.microsoft.com/office/powerpoint/2010/main" val="34895675"/>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655608" y="388938"/>
            <a:ext cx="10938294" cy="1143000"/>
          </a:xfrm>
        </p:spPr>
        <p:txBody>
          <a:bodyPr/>
          <a:lstStyle/>
          <a:p>
            <a:pPr>
              <a:spcBef>
                <a:spcPct val="50000"/>
              </a:spcBef>
            </a:pPr>
            <a:r>
              <a:rPr lang="en-US" altLang="en-US" sz="4000" dirty="0"/>
              <a:t>Some everyday queues.</a:t>
            </a:r>
          </a:p>
        </p:txBody>
      </p:sp>
      <p:sp>
        <p:nvSpPr>
          <p:cNvPr id="183302" name="Rectangle 6"/>
          <p:cNvSpPr>
            <a:spLocks noChangeArrowheads="1"/>
          </p:cNvSpPr>
          <p:nvPr/>
        </p:nvSpPr>
        <p:spPr bwMode="auto">
          <a:xfrm>
            <a:off x="2424113" y="1843088"/>
            <a:ext cx="7708900" cy="3587750"/>
          </a:xfrm>
          <a:prstGeom prst="rect">
            <a:avLst/>
          </a:prstGeom>
          <a:solidFill>
            <a:schemeClr val="bg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en-US"/>
          </a:p>
        </p:txBody>
      </p:sp>
      <p:pic>
        <p:nvPicPr>
          <p:cNvPr id="183301" name="Picture 5" descr="fg23_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115" y="1920874"/>
            <a:ext cx="7756362" cy="350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93956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smtClean="0"/>
              <a:t>Introduction to the Stack Abstract Data Type</a:t>
            </a:r>
          </a:p>
        </p:txBody>
      </p:sp>
      <p:sp>
        <p:nvSpPr>
          <p:cNvPr id="8195" name="Rectangle 3"/>
          <p:cNvSpPr>
            <a:spLocks noGrp="1" noChangeArrowheads="1"/>
          </p:cNvSpPr>
          <p:nvPr>
            <p:ph idx="1"/>
          </p:nvPr>
        </p:nvSpPr>
        <p:spPr/>
        <p:txBody>
          <a:bodyPr/>
          <a:lstStyle/>
          <a:p>
            <a:pPr>
              <a:lnSpc>
                <a:spcPct val="85000"/>
              </a:lnSpc>
            </a:pPr>
            <a:r>
              <a:rPr lang="en-US" altLang="en-US" u="sng" smtClean="0"/>
              <a:t>Stack</a:t>
            </a:r>
            <a:r>
              <a:rPr lang="en-US" altLang="en-US" smtClean="0"/>
              <a:t>: a LIFO (last in, first out) data structure</a:t>
            </a:r>
          </a:p>
          <a:p>
            <a:pPr>
              <a:lnSpc>
                <a:spcPct val="85000"/>
              </a:lnSpc>
            </a:pPr>
            <a:r>
              <a:rPr lang="en-US" altLang="en-US" smtClean="0"/>
              <a:t>Examples:</a:t>
            </a:r>
          </a:p>
          <a:p>
            <a:pPr lvl="1">
              <a:lnSpc>
                <a:spcPct val="85000"/>
              </a:lnSpc>
            </a:pPr>
            <a:r>
              <a:rPr lang="en-US" altLang="en-US" smtClean="0"/>
              <a:t>plates in a cafeteria</a:t>
            </a:r>
          </a:p>
          <a:p>
            <a:pPr lvl="1">
              <a:lnSpc>
                <a:spcPct val="85000"/>
              </a:lnSpc>
            </a:pPr>
            <a:r>
              <a:rPr lang="en-US" altLang="en-US" smtClean="0"/>
              <a:t>return addresses for function calls</a:t>
            </a:r>
          </a:p>
          <a:p>
            <a:pPr>
              <a:lnSpc>
                <a:spcPct val="85000"/>
              </a:lnSpc>
            </a:pPr>
            <a:r>
              <a:rPr lang="en-US" altLang="en-US" smtClean="0"/>
              <a:t>Implementation:</a:t>
            </a:r>
          </a:p>
          <a:p>
            <a:pPr lvl="1">
              <a:lnSpc>
                <a:spcPct val="85000"/>
              </a:lnSpc>
            </a:pPr>
            <a:r>
              <a:rPr lang="en-US" altLang="en-US" smtClean="0"/>
              <a:t>static: fixed size, implemented as array</a:t>
            </a:r>
          </a:p>
          <a:p>
            <a:pPr lvl="1">
              <a:lnSpc>
                <a:spcPct val="85000"/>
              </a:lnSpc>
            </a:pPr>
            <a:r>
              <a:rPr lang="en-US" altLang="en-US" smtClean="0"/>
              <a:t>dynamic: variable size, implemented as linked list</a:t>
            </a:r>
          </a:p>
        </p:txBody>
      </p:sp>
    </p:spTree>
    <p:extLst>
      <p:ext uri="{BB962C8B-B14F-4D97-AF65-F5344CB8AC3E}">
        <p14:creationId xmlns:p14="http://schemas.microsoft.com/office/powerpoint/2010/main" val="2393118262"/>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t>The Abstract Data Type Queue</a:t>
            </a:r>
          </a:p>
        </p:txBody>
      </p:sp>
      <p:sp>
        <p:nvSpPr>
          <p:cNvPr id="8195" name="Rectangle 3"/>
          <p:cNvSpPr>
            <a:spLocks noGrp="1" noChangeArrowheads="1"/>
          </p:cNvSpPr>
          <p:nvPr>
            <p:ph type="body" idx="1"/>
          </p:nvPr>
        </p:nvSpPr>
        <p:spPr/>
        <p:txBody>
          <a:bodyPr/>
          <a:lstStyle/>
          <a:p>
            <a:r>
              <a:rPr lang="en-US" altLang="en-US" sz="2800" dirty="0"/>
              <a:t>Queues</a:t>
            </a:r>
          </a:p>
          <a:p>
            <a:pPr lvl="1"/>
            <a:r>
              <a:rPr lang="en-US" altLang="en-US" sz="2400" dirty="0"/>
              <a:t>Are appropriate for many real-world situations</a:t>
            </a:r>
          </a:p>
          <a:p>
            <a:pPr lvl="2"/>
            <a:r>
              <a:rPr lang="en-US" altLang="en-US" sz="2400" dirty="0"/>
              <a:t>Example: A line to buy a movie ticket</a:t>
            </a:r>
          </a:p>
          <a:p>
            <a:pPr lvl="1"/>
            <a:r>
              <a:rPr lang="en-US" altLang="en-US" sz="2800" dirty="0"/>
              <a:t>Have applications in computer science</a:t>
            </a:r>
          </a:p>
          <a:p>
            <a:pPr lvl="2"/>
            <a:r>
              <a:rPr lang="en-US" altLang="en-US" sz="2400" dirty="0"/>
              <a:t>Example: A request to print a document</a:t>
            </a:r>
          </a:p>
          <a:p>
            <a:r>
              <a:rPr lang="en-US" altLang="en-US" sz="2800" dirty="0"/>
              <a:t>A simulation</a:t>
            </a:r>
          </a:p>
          <a:p>
            <a:pPr lvl="1"/>
            <a:r>
              <a:rPr lang="en-US" altLang="en-US" sz="2400" dirty="0"/>
              <a:t>A study to see how to reduce the wait involved in an application</a:t>
            </a:r>
          </a:p>
        </p:txBody>
      </p:sp>
    </p:spTree>
    <p:extLst>
      <p:ext uri="{BB962C8B-B14F-4D97-AF65-F5344CB8AC3E}">
        <p14:creationId xmlns:p14="http://schemas.microsoft.com/office/powerpoint/2010/main" val="32602212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smtClean="0"/>
              <a:t>Queue Locations and Operations</a:t>
            </a:r>
          </a:p>
        </p:txBody>
      </p:sp>
      <p:sp>
        <p:nvSpPr>
          <p:cNvPr id="25603" name="Rectangle 3"/>
          <p:cNvSpPr>
            <a:spLocks noGrp="1" noChangeArrowheads="1"/>
          </p:cNvSpPr>
          <p:nvPr>
            <p:ph idx="1"/>
          </p:nvPr>
        </p:nvSpPr>
        <p:spPr>
          <a:xfrm>
            <a:off x="838200" y="1946275"/>
            <a:ext cx="9829799" cy="3741738"/>
          </a:xfrm>
        </p:spPr>
        <p:txBody>
          <a:bodyPr>
            <a:normAutofit/>
          </a:bodyPr>
          <a:lstStyle/>
          <a:p>
            <a:pPr>
              <a:lnSpc>
                <a:spcPct val="90000"/>
              </a:lnSpc>
            </a:pPr>
            <a:r>
              <a:rPr lang="en-US" altLang="en-US" sz="3600" dirty="0" smtClean="0"/>
              <a:t>rear: position where elements are added</a:t>
            </a:r>
          </a:p>
          <a:p>
            <a:pPr>
              <a:lnSpc>
                <a:spcPct val="90000"/>
              </a:lnSpc>
            </a:pPr>
            <a:r>
              <a:rPr lang="en-US" altLang="en-US" sz="3600" dirty="0" smtClean="0"/>
              <a:t>front: position from which elements are removed</a:t>
            </a:r>
          </a:p>
          <a:p>
            <a:pPr>
              <a:lnSpc>
                <a:spcPct val="90000"/>
              </a:lnSpc>
            </a:pPr>
            <a:r>
              <a:rPr lang="en-US" altLang="en-US" sz="3600" dirty="0" err="1" smtClean="0"/>
              <a:t>enqueue</a:t>
            </a:r>
            <a:r>
              <a:rPr lang="en-US" altLang="en-US" sz="3600" dirty="0" smtClean="0"/>
              <a:t>: add an element to the rear of the queue</a:t>
            </a:r>
          </a:p>
          <a:p>
            <a:pPr>
              <a:lnSpc>
                <a:spcPct val="90000"/>
              </a:lnSpc>
            </a:pPr>
            <a:r>
              <a:rPr lang="en-US" altLang="en-US" sz="3600" dirty="0" err="1" smtClean="0"/>
              <a:t>dequeue</a:t>
            </a:r>
            <a:r>
              <a:rPr lang="en-US" altLang="en-US" sz="3600" dirty="0" smtClean="0"/>
              <a:t>: remove an element from the front of a queue</a:t>
            </a:r>
          </a:p>
        </p:txBody>
      </p:sp>
    </p:spTree>
    <p:extLst>
      <p:ext uri="{BB962C8B-B14F-4D97-AF65-F5344CB8AC3E}">
        <p14:creationId xmlns:p14="http://schemas.microsoft.com/office/powerpoint/2010/main" val="2923724257"/>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dirty="0"/>
              <a:t>An Array-Based </a:t>
            </a:r>
            <a:r>
              <a:rPr lang="en-US" altLang="en-US" dirty="0" smtClean="0"/>
              <a:t>Implementation (1</a:t>
            </a:r>
            <a:r>
              <a:rPr lang="en-US" altLang="en-US" baseline="30000" dirty="0" smtClean="0"/>
              <a:t>st</a:t>
            </a:r>
            <a:r>
              <a:rPr lang="en-US" altLang="en-US" dirty="0" smtClean="0"/>
              <a:t> Attempt)</a:t>
            </a:r>
            <a:endParaRPr lang="en-US" altLang="en-US" dirty="0"/>
          </a:p>
        </p:txBody>
      </p:sp>
      <p:pic>
        <p:nvPicPr>
          <p:cNvPr id="28677" name="Picture 5"/>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845389" y="1536940"/>
            <a:ext cx="10113352" cy="3276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678" name="Text Box 6"/>
          <p:cNvSpPr txBox="1">
            <a:spLocks noChangeArrowheads="1"/>
          </p:cNvSpPr>
          <p:nvPr/>
        </p:nvSpPr>
        <p:spPr bwMode="auto">
          <a:xfrm>
            <a:off x="681487" y="5105401"/>
            <a:ext cx="10900913" cy="789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514350" indent="-514350">
              <a:lnSpc>
                <a:spcPts val="2400"/>
              </a:lnSpc>
              <a:spcBef>
                <a:spcPts val="600"/>
              </a:spcBef>
              <a:buAutoNum type="alphaLcParenR"/>
            </a:pPr>
            <a:r>
              <a:rPr lang="en-US" altLang="en-US" sz="2400" dirty="0" smtClean="0">
                <a:latin typeface="Arial" panose="020B0604020202020204" pitchFamily="34" charset="0"/>
              </a:rPr>
              <a:t>A </a:t>
            </a:r>
            <a:r>
              <a:rPr lang="en-US" altLang="en-US" sz="2400" dirty="0">
                <a:latin typeface="Arial" panose="020B0604020202020204" pitchFamily="34" charset="0"/>
              </a:rPr>
              <a:t>naive array-based implementation of a queue; </a:t>
            </a:r>
            <a:endParaRPr lang="en-US" altLang="en-US" sz="2400" dirty="0" smtClean="0">
              <a:latin typeface="Arial" panose="020B0604020202020204" pitchFamily="34" charset="0"/>
            </a:endParaRPr>
          </a:p>
          <a:p>
            <a:pPr marL="514350" indent="-514350">
              <a:lnSpc>
                <a:spcPts val="2400"/>
              </a:lnSpc>
              <a:spcBef>
                <a:spcPts val="600"/>
              </a:spcBef>
              <a:buAutoNum type="alphaLcParenR"/>
            </a:pPr>
            <a:r>
              <a:rPr lang="en-US" altLang="en-US" sz="2400" dirty="0" smtClean="0">
                <a:latin typeface="Arial" panose="020B0604020202020204" pitchFamily="34" charset="0"/>
              </a:rPr>
              <a:t>rightward </a:t>
            </a:r>
            <a:r>
              <a:rPr lang="en-US" altLang="en-US" sz="2400" dirty="0">
                <a:latin typeface="Arial" panose="020B0604020202020204" pitchFamily="34" charset="0"/>
              </a:rPr>
              <a:t>drift can cause the queue to appear full</a:t>
            </a:r>
          </a:p>
        </p:txBody>
      </p:sp>
    </p:spTree>
    <p:extLst>
      <p:ext uri="{BB962C8B-B14F-4D97-AF65-F5344CB8AC3E}">
        <p14:creationId xmlns:p14="http://schemas.microsoft.com/office/powerpoint/2010/main" val="1695712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ltLang="en-US" dirty="0" smtClean="0"/>
              <a:t>Graphic from </a:t>
            </a:r>
            <a:r>
              <a:rPr lang="en-US" altLang="en-US" dirty="0" err="1" smtClean="0"/>
              <a:t>Carrano</a:t>
            </a:r>
            <a:r>
              <a:rPr lang="en-US" altLang="en-US" dirty="0" smtClean="0"/>
              <a:t>, </a:t>
            </a:r>
            <a:r>
              <a:rPr lang="en-US" altLang="en-US" i="1" dirty="0" smtClean="0"/>
              <a:t>Walls and Mirrors</a:t>
            </a:r>
            <a:endParaRPr lang="en-US" altLang="en-US" i="1" dirty="0"/>
          </a:p>
        </p:txBody>
      </p:sp>
      <p:sp>
        <p:nvSpPr>
          <p:cNvPr id="7" name="Slide Number Placeholder 5"/>
          <p:cNvSpPr>
            <a:spLocks noGrp="1"/>
          </p:cNvSpPr>
          <p:nvPr>
            <p:ph type="sldNum" sz="quarter" idx="11"/>
          </p:nvPr>
        </p:nvSpPr>
        <p:spPr/>
        <p:txBody>
          <a:bodyPr/>
          <a:lstStyle/>
          <a:p>
            <a:r>
              <a:rPr lang="en-US" altLang="en-US"/>
              <a:t>8 A-</a:t>
            </a:r>
            <a:fld id="{064A3822-5EBF-455E-B837-7D16B42CA79C}" type="slidenum">
              <a:rPr lang="en-US" altLang="en-US"/>
              <a:pPr/>
              <a:t>23</a:t>
            </a:fld>
            <a:endParaRPr lang="en-US" altLang="en-US"/>
          </a:p>
        </p:txBody>
      </p:sp>
      <p:sp>
        <p:nvSpPr>
          <p:cNvPr id="31746" name="Rectangle 2"/>
          <p:cNvSpPr>
            <a:spLocks noGrp="1" noChangeArrowheads="1"/>
          </p:cNvSpPr>
          <p:nvPr>
            <p:ph type="title"/>
          </p:nvPr>
        </p:nvSpPr>
        <p:spPr/>
        <p:txBody>
          <a:bodyPr>
            <a:normAutofit fontScale="90000"/>
          </a:bodyPr>
          <a:lstStyle/>
          <a:p>
            <a:r>
              <a:rPr lang="en-US" altLang="en-US" dirty="0"/>
              <a:t>An Array-Based </a:t>
            </a:r>
            <a:r>
              <a:rPr lang="en-US" altLang="en-US" dirty="0" smtClean="0"/>
              <a:t>Implementation (2</a:t>
            </a:r>
            <a:r>
              <a:rPr lang="en-US" altLang="en-US" baseline="30000" dirty="0" smtClean="0"/>
              <a:t>nd</a:t>
            </a:r>
            <a:r>
              <a:rPr lang="en-US" altLang="en-US" dirty="0" smtClean="0"/>
              <a:t> Attempt)</a:t>
            </a:r>
            <a:endParaRPr lang="en-US" altLang="en-US" dirty="0"/>
          </a:p>
        </p:txBody>
      </p:sp>
      <p:sp>
        <p:nvSpPr>
          <p:cNvPr id="31747" name="Rectangle 3"/>
          <p:cNvSpPr>
            <a:spLocks noGrp="1" noChangeArrowheads="1"/>
          </p:cNvSpPr>
          <p:nvPr>
            <p:ph type="body" sz="half" idx="1"/>
          </p:nvPr>
        </p:nvSpPr>
        <p:spPr>
          <a:xfrm>
            <a:off x="655608" y="1828800"/>
            <a:ext cx="4986067" cy="4038600"/>
          </a:xfrm>
        </p:spPr>
        <p:txBody>
          <a:bodyPr/>
          <a:lstStyle/>
          <a:p>
            <a:r>
              <a:rPr lang="en-US" altLang="en-US" sz="3200" dirty="0"/>
              <a:t>A circular array eliminates the problem of rightward drift</a:t>
            </a:r>
          </a:p>
        </p:txBody>
      </p:sp>
      <p:pic>
        <p:nvPicPr>
          <p:cNvPr id="31749" name="Picture 5"/>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6172200" y="1624014"/>
            <a:ext cx="4114800" cy="34051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1750" name="Text Box 6"/>
          <p:cNvSpPr txBox="1">
            <a:spLocks noChangeArrowheads="1"/>
          </p:cNvSpPr>
          <p:nvPr/>
        </p:nvSpPr>
        <p:spPr bwMode="auto">
          <a:xfrm>
            <a:off x="5564039" y="5334001"/>
            <a:ext cx="6262776" cy="451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800"/>
              </a:lnSpc>
            </a:pPr>
            <a:r>
              <a:rPr lang="en-US" altLang="en-US" sz="2800" dirty="0" smtClean="0">
                <a:latin typeface="Arial" panose="020B0604020202020204" pitchFamily="34" charset="0"/>
              </a:rPr>
              <a:t>A </a:t>
            </a:r>
            <a:r>
              <a:rPr lang="en-US" altLang="en-US" sz="2800" dirty="0">
                <a:latin typeface="Arial" panose="020B0604020202020204" pitchFamily="34" charset="0"/>
              </a:rPr>
              <a:t>circular implementation of a queue</a:t>
            </a:r>
          </a:p>
        </p:txBody>
      </p:sp>
    </p:spTree>
    <p:extLst>
      <p:ext uri="{BB962C8B-B14F-4D97-AF65-F5344CB8AC3E}">
        <p14:creationId xmlns:p14="http://schemas.microsoft.com/office/powerpoint/2010/main" val="33698139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t>An Array-Based Implementation</a:t>
            </a:r>
          </a:p>
        </p:txBody>
      </p:sp>
      <p:pic>
        <p:nvPicPr>
          <p:cNvPr id="33797" name="Picture 5"/>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1828800" y="2209801"/>
            <a:ext cx="8610600" cy="22447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3798" name="Text Box 6"/>
          <p:cNvSpPr txBox="1">
            <a:spLocks noChangeArrowheads="1"/>
          </p:cNvSpPr>
          <p:nvPr/>
        </p:nvSpPr>
        <p:spPr bwMode="auto">
          <a:xfrm>
            <a:off x="2362200" y="5029201"/>
            <a:ext cx="7620000" cy="451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2800"/>
              </a:lnSpc>
            </a:pPr>
            <a:r>
              <a:rPr lang="en-US" altLang="en-US" sz="2400" dirty="0" smtClean="0">
                <a:latin typeface="Arial" panose="020B0604020202020204" pitchFamily="34" charset="0"/>
              </a:rPr>
              <a:t>The </a:t>
            </a:r>
            <a:r>
              <a:rPr lang="en-US" altLang="en-US" sz="2400" dirty="0">
                <a:latin typeface="Arial" panose="020B0604020202020204" pitchFamily="34" charset="0"/>
              </a:rPr>
              <a:t>effect of some operations of the </a:t>
            </a:r>
            <a:r>
              <a:rPr lang="en-US" altLang="en-US" sz="2400" dirty="0" smtClean="0">
                <a:latin typeface="Arial" panose="020B0604020202020204" pitchFamily="34" charset="0"/>
              </a:rPr>
              <a:t>queue</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39732376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09600" y="215373"/>
            <a:ext cx="10972800" cy="699028"/>
          </a:xfrm>
        </p:spPr>
        <p:txBody>
          <a:bodyPr/>
          <a:lstStyle/>
          <a:p>
            <a:r>
              <a:rPr lang="en-US" altLang="en-US" sz="3600" dirty="0"/>
              <a:t>A problem with the circular array implementation</a:t>
            </a:r>
          </a:p>
        </p:txBody>
      </p:sp>
      <p:sp>
        <p:nvSpPr>
          <p:cNvPr id="35843" name="Rectangle 3"/>
          <p:cNvSpPr>
            <a:spLocks noGrp="1" noChangeArrowheads="1"/>
          </p:cNvSpPr>
          <p:nvPr>
            <p:ph type="body" idx="1"/>
          </p:nvPr>
        </p:nvSpPr>
        <p:spPr>
          <a:xfrm>
            <a:off x="609600" y="1016702"/>
            <a:ext cx="10972800" cy="4813513"/>
          </a:xfrm>
        </p:spPr>
        <p:txBody>
          <a:bodyPr/>
          <a:lstStyle/>
          <a:p>
            <a:r>
              <a:rPr lang="en-US" altLang="en-US" sz="2400" b="1" dirty="0" smtClean="0">
                <a:solidFill>
                  <a:srgbClr val="002060"/>
                </a:solidFill>
                <a:latin typeface="Courier New" panose="02070309020205020404" pitchFamily="49" charset="0"/>
              </a:rPr>
              <a:t>front</a:t>
            </a:r>
            <a:r>
              <a:rPr lang="en-US" altLang="en-US" sz="2400" dirty="0" smtClean="0"/>
              <a:t> </a:t>
            </a:r>
            <a:r>
              <a:rPr lang="en-US" altLang="en-US" sz="2400" dirty="0"/>
              <a:t>and </a:t>
            </a:r>
            <a:r>
              <a:rPr lang="en-US" altLang="en-US" sz="2400" b="1" dirty="0">
                <a:solidFill>
                  <a:srgbClr val="002060"/>
                </a:solidFill>
                <a:latin typeface="Courier New" panose="02070309020205020404" pitchFamily="49" charset="0"/>
              </a:rPr>
              <a:t>back</a:t>
            </a:r>
            <a:r>
              <a:rPr lang="en-US" altLang="en-US" sz="2400" dirty="0"/>
              <a:t> cannot be used to distinguish between queue-full and queue-empty conditions</a:t>
            </a:r>
          </a:p>
        </p:txBody>
      </p:sp>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590995" y="1965385"/>
            <a:ext cx="5673658" cy="2518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5823042" y="3879613"/>
            <a:ext cx="6058407" cy="2528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ext Box 6"/>
          <p:cNvSpPr txBox="1">
            <a:spLocks noChangeArrowheads="1"/>
          </p:cNvSpPr>
          <p:nvPr/>
        </p:nvSpPr>
        <p:spPr bwMode="auto">
          <a:xfrm>
            <a:off x="310551" y="4467046"/>
            <a:ext cx="7772400" cy="422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2800"/>
              </a:lnSpc>
            </a:pPr>
            <a:r>
              <a:rPr lang="en-US" altLang="en-US" sz="1600" dirty="0" smtClean="0">
                <a:latin typeface="Arial" panose="020B0604020202020204" pitchFamily="34" charset="0"/>
              </a:rPr>
              <a:t>a</a:t>
            </a:r>
            <a:r>
              <a:rPr lang="en-US" altLang="en-US" sz="1600" dirty="0">
                <a:latin typeface="Arial" panose="020B0604020202020204" pitchFamily="34" charset="0"/>
              </a:rPr>
              <a:t>) </a:t>
            </a:r>
            <a:r>
              <a:rPr lang="en-US" altLang="en-US" sz="1600" b="1" i="1" dirty="0">
                <a:latin typeface="Courier New" panose="02070309020205020404" pitchFamily="49" charset="0"/>
              </a:rPr>
              <a:t>front </a:t>
            </a:r>
            <a:r>
              <a:rPr lang="en-US" altLang="en-US" sz="1600" dirty="0">
                <a:latin typeface="Arial" panose="020B0604020202020204" pitchFamily="34" charset="0"/>
              </a:rPr>
              <a:t> passes  </a:t>
            </a:r>
            <a:r>
              <a:rPr lang="en-US" altLang="en-US" sz="1600" b="1" i="1" dirty="0">
                <a:latin typeface="Courier New" panose="02070309020205020404" pitchFamily="49" charset="0"/>
              </a:rPr>
              <a:t>back</a:t>
            </a:r>
            <a:r>
              <a:rPr lang="en-US" altLang="en-US" sz="1600" dirty="0">
                <a:latin typeface="Arial" panose="020B0604020202020204" pitchFamily="34" charset="0"/>
              </a:rPr>
              <a:t>  when the queue becomes empty</a:t>
            </a:r>
          </a:p>
        </p:txBody>
      </p:sp>
      <p:sp>
        <p:nvSpPr>
          <p:cNvPr id="2" name="Rectangle 1"/>
          <p:cNvSpPr/>
          <p:nvPr/>
        </p:nvSpPr>
        <p:spPr>
          <a:xfrm>
            <a:off x="6723823" y="3134491"/>
            <a:ext cx="5008102" cy="451406"/>
          </a:xfrm>
          <a:prstGeom prst="rect">
            <a:avLst/>
          </a:prstGeom>
        </p:spPr>
        <p:txBody>
          <a:bodyPr wrap="none">
            <a:spAutoFit/>
          </a:bodyPr>
          <a:lstStyle/>
          <a:p>
            <a:pPr>
              <a:lnSpc>
                <a:spcPts val="2800"/>
              </a:lnSpc>
            </a:pPr>
            <a:r>
              <a:rPr lang="en-US" altLang="en-US" dirty="0">
                <a:latin typeface="Arial" panose="020B0604020202020204" pitchFamily="34" charset="0"/>
              </a:rPr>
              <a:t>b) </a:t>
            </a:r>
            <a:r>
              <a:rPr lang="en-US" altLang="en-US" b="1" i="1" dirty="0">
                <a:latin typeface="Courier New" panose="02070309020205020404" pitchFamily="49" charset="0"/>
              </a:rPr>
              <a:t>back</a:t>
            </a:r>
            <a:r>
              <a:rPr lang="en-US" altLang="en-US" dirty="0">
                <a:latin typeface="Arial" panose="020B0604020202020204" pitchFamily="34" charset="0"/>
              </a:rPr>
              <a:t>  catches up to </a:t>
            </a:r>
            <a:r>
              <a:rPr lang="en-US" altLang="en-US" b="1" i="1" dirty="0">
                <a:latin typeface="Courier New" panose="02070309020205020404" pitchFamily="49" charset="0"/>
              </a:rPr>
              <a:t>front </a:t>
            </a:r>
            <a:r>
              <a:rPr lang="en-US" altLang="en-US" dirty="0">
                <a:latin typeface="Arial" panose="020B0604020202020204" pitchFamily="34" charset="0"/>
              </a:rPr>
              <a:t>when the queue becomes full</a:t>
            </a:r>
            <a:endParaRPr lang="en-US" altLang="en-US" b="1" i="1" dirty="0">
              <a:latin typeface="Courier New" panose="02070309020205020404" pitchFamily="49" charset="0"/>
            </a:endParaRPr>
          </a:p>
        </p:txBody>
      </p:sp>
    </p:spTree>
    <p:extLst>
      <p:ext uri="{BB962C8B-B14F-4D97-AF65-F5344CB8AC3E}">
        <p14:creationId xmlns:p14="http://schemas.microsoft.com/office/powerpoint/2010/main" val="28765353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t>Queues</a:t>
            </a:r>
          </a:p>
        </p:txBody>
      </p:sp>
      <p:sp>
        <p:nvSpPr>
          <p:cNvPr id="717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EA5E19F-809C-4A37-ADDD-5C5D03C4B4CB}" type="slidenum">
              <a:rPr lang="en-US" altLang="en-US" sz="1400"/>
              <a:pPr eaLnBrk="1" hangingPunct="1"/>
              <a:t>26</a:t>
            </a:fld>
            <a:endParaRPr lang="en-US" altLang="en-US" sz="1400"/>
          </a:p>
        </p:txBody>
      </p:sp>
      <p:sp>
        <p:nvSpPr>
          <p:cNvPr id="7172" name="Rectangle 2"/>
          <p:cNvSpPr>
            <a:spLocks noGrp="1" noChangeArrowheads="1"/>
          </p:cNvSpPr>
          <p:nvPr>
            <p:ph type="title"/>
          </p:nvPr>
        </p:nvSpPr>
        <p:spPr/>
        <p:txBody>
          <a:bodyPr/>
          <a:lstStyle/>
          <a:p>
            <a:pPr eaLnBrk="1" hangingPunct="1"/>
            <a:r>
              <a:rPr lang="en-US" altLang="en-US" dirty="0" smtClean="0"/>
              <a:t>Array-based Queue (3</a:t>
            </a:r>
            <a:r>
              <a:rPr lang="en-US" altLang="en-US" baseline="30000" dirty="0" smtClean="0"/>
              <a:t>rd</a:t>
            </a:r>
            <a:r>
              <a:rPr lang="en-US" altLang="en-US" dirty="0" smtClean="0"/>
              <a:t> and Final Attempt)</a:t>
            </a:r>
          </a:p>
        </p:txBody>
      </p:sp>
      <p:sp>
        <p:nvSpPr>
          <p:cNvPr id="7173" name="Rectangle 3" descr="Rectangle: Click to edit Master text styles&#10;Second level&#10;Third level&#10;Fourth level&#10;Fifth level"/>
          <p:cNvSpPr>
            <a:spLocks noGrp="1" noChangeArrowheads="1"/>
          </p:cNvSpPr>
          <p:nvPr>
            <p:ph type="body" sz="half" idx="1"/>
          </p:nvPr>
        </p:nvSpPr>
        <p:spPr>
          <a:xfrm>
            <a:off x="609600" y="1600200"/>
            <a:ext cx="9220200" cy="1905000"/>
          </a:xfrm>
        </p:spPr>
        <p:txBody>
          <a:bodyPr/>
          <a:lstStyle/>
          <a:p>
            <a:pPr eaLnBrk="1" hangingPunct="1">
              <a:lnSpc>
                <a:spcPct val="90000"/>
              </a:lnSpc>
            </a:pPr>
            <a:r>
              <a:rPr lang="en-US" altLang="en-US" sz="2400" dirty="0"/>
              <a:t>Use an array of size </a:t>
            </a:r>
            <a:r>
              <a:rPr lang="en-US" altLang="en-US" sz="2000" b="1" i="1" dirty="0" smtClean="0">
                <a:latin typeface="Times New Roman" panose="02020603050405020304" pitchFamily="18" charset="0"/>
              </a:rPr>
              <a:t>MAX_QUEUE</a:t>
            </a:r>
            <a:r>
              <a:rPr lang="en-US" altLang="en-US" sz="2400" dirty="0" smtClean="0"/>
              <a:t> </a:t>
            </a:r>
            <a:r>
              <a:rPr lang="en-US" altLang="en-US" sz="2400" dirty="0"/>
              <a:t>in a circular fashion</a:t>
            </a:r>
          </a:p>
          <a:p>
            <a:pPr eaLnBrk="1" hangingPunct="1">
              <a:lnSpc>
                <a:spcPct val="90000"/>
              </a:lnSpc>
            </a:pPr>
            <a:r>
              <a:rPr lang="en-US" altLang="en-US" sz="2400" b="1" i="1" dirty="0"/>
              <a:t>Three</a:t>
            </a:r>
            <a:r>
              <a:rPr lang="en-US" altLang="en-US" sz="2400" dirty="0"/>
              <a:t> variables keep track of the front and rear</a:t>
            </a:r>
          </a:p>
          <a:p>
            <a:pPr lvl="1" eaLnBrk="1" hangingPunct="1">
              <a:lnSpc>
                <a:spcPct val="90000"/>
              </a:lnSpc>
              <a:buFont typeface="Times New Roman" panose="02020603050405020304" pitchFamily="18" charset="0"/>
              <a:buNone/>
            </a:pPr>
            <a:r>
              <a:rPr lang="en-US" altLang="en-US" sz="2000" b="1" i="1" dirty="0">
                <a:latin typeface="Times New Roman" panose="02020603050405020304" pitchFamily="18" charset="0"/>
              </a:rPr>
              <a:t>f</a:t>
            </a:r>
            <a:r>
              <a:rPr lang="en-US" altLang="en-US" sz="2000" dirty="0"/>
              <a:t> 	index of the front element</a:t>
            </a:r>
          </a:p>
          <a:p>
            <a:pPr lvl="1" eaLnBrk="1" hangingPunct="1">
              <a:lnSpc>
                <a:spcPct val="90000"/>
              </a:lnSpc>
              <a:buFont typeface="Wingdings" panose="05000000000000000000" pitchFamily="2" charset="2"/>
              <a:buNone/>
            </a:pPr>
            <a:r>
              <a:rPr lang="en-US" altLang="en-US" sz="2000" b="1" i="1" dirty="0">
                <a:latin typeface="Times New Roman" panose="02020603050405020304" pitchFamily="18" charset="0"/>
              </a:rPr>
              <a:t>r</a:t>
            </a:r>
            <a:r>
              <a:rPr lang="en-US" altLang="en-US" sz="2000" dirty="0"/>
              <a:t>	index immediately past the rear element</a:t>
            </a:r>
          </a:p>
          <a:p>
            <a:pPr lvl="1" eaLnBrk="1" hangingPunct="1">
              <a:lnSpc>
                <a:spcPct val="90000"/>
              </a:lnSpc>
              <a:buFont typeface="Wingdings" panose="05000000000000000000" pitchFamily="2" charset="2"/>
              <a:buNone/>
            </a:pPr>
            <a:r>
              <a:rPr lang="en-US" altLang="en-US" sz="2000" b="1" i="1" dirty="0">
                <a:latin typeface="Times New Roman" panose="02020603050405020304" pitchFamily="18" charset="0"/>
              </a:rPr>
              <a:t>n</a:t>
            </a:r>
            <a:r>
              <a:rPr lang="en-US" altLang="en-US" sz="2000" dirty="0"/>
              <a:t> 	number of items in the queue</a:t>
            </a:r>
          </a:p>
        </p:txBody>
      </p:sp>
      <p:grpSp>
        <p:nvGrpSpPr>
          <p:cNvPr id="7174" name="Group 128"/>
          <p:cNvGrpSpPr>
            <a:grpSpLocks/>
          </p:cNvGrpSpPr>
          <p:nvPr/>
        </p:nvGrpSpPr>
        <p:grpSpPr bwMode="auto">
          <a:xfrm>
            <a:off x="3048000" y="4122735"/>
            <a:ext cx="5638800" cy="758824"/>
            <a:chOff x="960" y="2597"/>
            <a:chExt cx="3552" cy="478"/>
          </a:xfrm>
        </p:grpSpPr>
        <p:sp>
          <p:nvSpPr>
            <p:cNvPr id="7202" name="Rectangle 58"/>
            <p:cNvSpPr>
              <a:spLocks noChangeArrowheads="1"/>
            </p:cNvSpPr>
            <p:nvPr/>
          </p:nvSpPr>
          <p:spPr bwMode="auto">
            <a:xfrm>
              <a:off x="960" y="2597"/>
              <a:ext cx="18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r>
                <a:rPr lang="en-US" altLang="en-US" b="1" i="1">
                  <a:solidFill>
                    <a:schemeClr val="accent2"/>
                  </a:solidFill>
                  <a:latin typeface="Times New Roman" panose="02020603050405020304" pitchFamily="18" charset="0"/>
                </a:rPr>
                <a:t>Q</a:t>
              </a:r>
              <a:endParaRPr lang="en-US" altLang="en-US" b="1">
                <a:solidFill>
                  <a:schemeClr val="accent2"/>
                </a:solidFill>
              </a:endParaRPr>
            </a:p>
          </p:txBody>
        </p:sp>
        <p:sp>
          <p:nvSpPr>
            <p:cNvPr id="7203" name="Rectangle 59"/>
            <p:cNvSpPr>
              <a:spLocks noChangeArrowheads="1"/>
            </p:cNvSpPr>
            <p:nvPr/>
          </p:nvSpPr>
          <p:spPr bwMode="auto">
            <a:xfrm>
              <a:off x="1296" y="2842"/>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solidFill>
                    <a:schemeClr val="accent2"/>
                  </a:solidFill>
                  <a:latin typeface="Times New Roman" panose="02020603050405020304" pitchFamily="18" charset="0"/>
                </a:rPr>
                <a:t>0</a:t>
              </a:r>
              <a:endParaRPr lang="en-US" altLang="en-US">
                <a:solidFill>
                  <a:schemeClr val="accent2"/>
                </a:solidFill>
              </a:endParaRPr>
            </a:p>
          </p:txBody>
        </p:sp>
        <p:sp>
          <p:nvSpPr>
            <p:cNvPr id="7204" name="Rectangle 60"/>
            <p:cNvSpPr>
              <a:spLocks noChangeArrowheads="1"/>
            </p:cNvSpPr>
            <p:nvPr/>
          </p:nvSpPr>
          <p:spPr bwMode="auto">
            <a:xfrm>
              <a:off x="1488" y="2842"/>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solidFill>
                    <a:schemeClr val="accent2"/>
                  </a:solidFill>
                  <a:latin typeface="Times New Roman" panose="02020603050405020304" pitchFamily="18" charset="0"/>
                </a:rPr>
                <a:t>1</a:t>
              </a:r>
              <a:endParaRPr lang="en-US" altLang="en-US">
                <a:solidFill>
                  <a:schemeClr val="accent2"/>
                </a:solidFill>
              </a:endParaRPr>
            </a:p>
          </p:txBody>
        </p:sp>
        <p:sp>
          <p:nvSpPr>
            <p:cNvPr id="7205" name="Rectangle 61"/>
            <p:cNvSpPr>
              <a:spLocks noChangeArrowheads="1"/>
            </p:cNvSpPr>
            <p:nvPr/>
          </p:nvSpPr>
          <p:spPr bwMode="auto">
            <a:xfrm>
              <a:off x="1680" y="2842"/>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solidFill>
                    <a:schemeClr val="accent2"/>
                  </a:solidFill>
                  <a:latin typeface="Times New Roman" panose="02020603050405020304" pitchFamily="18" charset="0"/>
                </a:rPr>
                <a:t>2</a:t>
              </a:r>
              <a:endParaRPr lang="en-US" altLang="en-US">
                <a:solidFill>
                  <a:schemeClr val="accent2"/>
                </a:solidFill>
              </a:endParaRPr>
            </a:p>
          </p:txBody>
        </p:sp>
        <p:sp>
          <p:nvSpPr>
            <p:cNvPr id="7206" name="Rectangle 65"/>
            <p:cNvSpPr>
              <a:spLocks noChangeArrowheads="1"/>
            </p:cNvSpPr>
            <p:nvPr/>
          </p:nvSpPr>
          <p:spPr bwMode="auto">
            <a:xfrm>
              <a:off x="3936" y="2842"/>
              <a:ext cx="17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r>
                <a:rPr lang="en-US" altLang="en-US" b="1" i="1">
                  <a:solidFill>
                    <a:schemeClr val="accent2"/>
                  </a:solidFill>
                  <a:latin typeface="Times New Roman" panose="02020603050405020304" pitchFamily="18" charset="0"/>
                </a:rPr>
                <a:t>r</a:t>
              </a:r>
              <a:endParaRPr lang="en-US" altLang="en-US" b="1">
                <a:solidFill>
                  <a:schemeClr val="accent2"/>
                </a:solidFill>
              </a:endParaRPr>
            </a:p>
          </p:txBody>
        </p:sp>
        <p:sp>
          <p:nvSpPr>
            <p:cNvPr id="7207" name="Rectangle 80"/>
            <p:cNvSpPr>
              <a:spLocks noChangeArrowheads="1"/>
            </p:cNvSpPr>
            <p:nvPr/>
          </p:nvSpPr>
          <p:spPr bwMode="auto">
            <a:xfrm>
              <a:off x="2016" y="2842"/>
              <a:ext cx="17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r>
                <a:rPr lang="en-US" altLang="en-US" b="1" i="1">
                  <a:solidFill>
                    <a:schemeClr val="accent2"/>
                  </a:solidFill>
                  <a:latin typeface="Times New Roman" panose="02020603050405020304" pitchFamily="18" charset="0"/>
                </a:rPr>
                <a:t>f</a:t>
              </a:r>
              <a:endParaRPr lang="en-US" altLang="en-US" b="1">
                <a:solidFill>
                  <a:schemeClr val="accent2"/>
                </a:solidFill>
              </a:endParaRPr>
            </a:p>
          </p:txBody>
        </p:sp>
        <p:sp>
          <p:nvSpPr>
            <p:cNvPr id="7208" name="Rectangle 82"/>
            <p:cNvSpPr>
              <a:spLocks noChangeArrowheads="1"/>
            </p:cNvSpPr>
            <p:nvPr/>
          </p:nvSpPr>
          <p:spPr bwMode="auto">
            <a:xfrm>
              <a:off x="1248" y="2645"/>
              <a:ext cx="192" cy="192"/>
            </a:xfrm>
            <a:prstGeom prst="rect">
              <a:avLst/>
            </a:prstGeom>
            <a:solidFill>
              <a:schemeClr val="bg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endParaRPr lang="en-US" altLang="en-US"/>
            </a:p>
          </p:txBody>
        </p:sp>
        <p:sp>
          <p:nvSpPr>
            <p:cNvPr id="7209" name="Rectangle 83"/>
            <p:cNvSpPr>
              <a:spLocks noChangeArrowheads="1"/>
            </p:cNvSpPr>
            <p:nvPr/>
          </p:nvSpPr>
          <p:spPr bwMode="auto">
            <a:xfrm>
              <a:off x="1440" y="2645"/>
              <a:ext cx="192" cy="192"/>
            </a:xfrm>
            <a:prstGeom prst="rect">
              <a:avLst/>
            </a:prstGeom>
            <a:solidFill>
              <a:schemeClr val="bg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210" name="Rectangle 84"/>
            <p:cNvSpPr>
              <a:spLocks noChangeArrowheads="1"/>
            </p:cNvSpPr>
            <p:nvPr/>
          </p:nvSpPr>
          <p:spPr bwMode="auto">
            <a:xfrm>
              <a:off x="1632" y="2645"/>
              <a:ext cx="192" cy="192"/>
            </a:xfrm>
            <a:prstGeom prst="rect">
              <a:avLst/>
            </a:prstGeom>
            <a:solidFill>
              <a:schemeClr val="bg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211" name="Rectangle 85"/>
            <p:cNvSpPr>
              <a:spLocks noChangeArrowheads="1"/>
            </p:cNvSpPr>
            <p:nvPr/>
          </p:nvSpPr>
          <p:spPr bwMode="auto">
            <a:xfrm>
              <a:off x="1824" y="2645"/>
              <a:ext cx="192" cy="192"/>
            </a:xfrm>
            <a:prstGeom prst="rect">
              <a:avLst/>
            </a:prstGeom>
            <a:solidFill>
              <a:schemeClr val="bg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212" name="Rectangle 86"/>
            <p:cNvSpPr>
              <a:spLocks noChangeArrowheads="1"/>
            </p:cNvSpPr>
            <p:nvPr/>
          </p:nvSpPr>
          <p:spPr bwMode="auto">
            <a:xfrm>
              <a:off x="2016" y="2645"/>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213" name="Rectangle 87"/>
            <p:cNvSpPr>
              <a:spLocks noChangeArrowheads="1"/>
            </p:cNvSpPr>
            <p:nvPr/>
          </p:nvSpPr>
          <p:spPr bwMode="auto">
            <a:xfrm>
              <a:off x="2208" y="2645"/>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214" name="Rectangle 88"/>
            <p:cNvSpPr>
              <a:spLocks noChangeArrowheads="1"/>
            </p:cNvSpPr>
            <p:nvPr/>
          </p:nvSpPr>
          <p:spPr bwMode="auto">
            <a:xfrm>
              <a:off x="2400" y="2645"/>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215" name="Rectangle 89"/>
            <p:cNvSpPr>
              <a:spLocks noChangeArrowheads="1"/>
            </p:cNvSpPr>
            <p:nvPr/>
          </p:nvSpPr>
          <p:spPr bwMode="auto">
            <a:xfrm>
              <a:off x="2592" y="2645"/>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216" name="Rectangle 90"/>
            <p:cNvSpPr>
              <a:spLocks noChangeArrowheads="1"/>
            </p:cNvSpPr>
            <p:nvPr/>
          </p:nvSpPr>
          <p:spPr bwMode="auto">
            <a:xfrm>
              <a:off x="2784" y="2645"/>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217" name="Rectangle 91"/>
            <p:cNvSpPr>
              <a:spLocks noChangeArrowheads="1"/>
            </p:cNvSpPr>
            <p:nvPr/>
          </p:nvSpPr>
          <p:spPr bwMode="auto">
            <a:xfrm>
              <a:off x="2976" y="2645"/>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218" name="Rectangle 92"/>
            <p:cNvSpPr>
              <a:spLocks noChangeArrowheads="1"/>
            </p:cNvSpPr>
            <p:nvPr/>
          </p:nvSpPr>
          <p:spPr bwMode="auto">
            <a:xfrm>
              <a:off x="3168" y="2645"/>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219" name="Rectangle 93"/>
            <p:cNvSpPr>
              <a:spLocks noChangeArrowheads="1"/>
            </p:cNvSpPr>
            <p:nvPr/>
          </p:nvSpPr>
          <p:spPr bwMode="auto">
            <a:xfrm>
              <a:off x="3360" y="2645"/>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220" name="Rectangle 94"/>
            <p:cNvSpPr>
              <a:spLocks noChangeArrowheads="1"/>
            </p:cNvSpPr>
            <p:nvPr/>
          </p:nvSpPr>
          <p:spPr bwMode="auto">
            <a:xfrm>
              <a:off x="3552" y="2645"/>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221" name="Rectangle 95"/>
            <p:cNvSpPr>
              <a:spLocks noChangeArrowheads="1"/>
            </p:cNvSpPr>
            <p:nvPr/>
          </p:nvSpPr>
          <p:spPr bwMode="auto">
            <a:xfrm>
              <a:off x="3744" y="2645"/>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222" name="Rectangle 96"/>
            <p:cNvSpPr>
              <a:spLocks noChangeArrowheads="1"/>
            </p:cNvSpPr>
            <p:nvPr/>
          </p:nvSpPr>
          <p:spPr bwMode="auto">
            <a:xfrm>
              <a:off x="3936" y="2645"/>
              <a:ext cx="192" cy="192"/>
            </a:xfrm>
            <a:prstGeom prst="rect">
              <a:avLst/>
            </a:prstGeom>
            <a:solidFill>
              <a:schemeClr val="bg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223" name="Rectangle 97"/>
            <p:cNvSpPr>
              <a:spLocks noChangeArrowheads="1"/>
            </p:cNvSpPr>
            <p:nvPr/>
          </p:nvSpPr>
          <p:spPr bwMode="auto">
            <a:xfrm>
              <a:off x="4128" y="2645"/>
              <a:ext cx="192" cy="192"/>
            </a:xfrm>
            <a:prstGeom prst="rect">
              <a:avLst/>
            </a:prstGeom>
            <a:solidFill>
              <a:schemeClr val="bg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224" name="Rectangle 98"/>
            <p:cNvSpPr>
              <a:spLocks noChangeArrowheads="1"/>
            </p:cNvSpPr>
            <p:nvPr/>
          </p:nvSpPr>
          <p:spPr bwMode="auto">
            <a:xfrm>
              <a:off x="4320" y="2645"/>
              <a:ext cx="192" cy="192"/>
            </a:xfrm>
            <a:prstGeom prst="rect">
              <a:avLst/>
            </a:prstGeom>
            <a:solidFill>
              <a:schemeClr val="bg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sp>
        <p:nvSpPr>
          <p:cNvPr id="7175" name="Text Box 99"/>
          <p:cNvSpPr txBox="1">
            <a:spLocks noChangeArrowheads="1"/>
          </p:cNvSpPr>
          <p:nvPr/>
        </p:nvSpPr>
        <p:spPr bwMode="auto">
          <a:xfrm>
            <a:off x="4384675" y="3665538"/>
            <a:ext cx="2967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r>
              <a:rPr lang="en-US" altLang="en-US"/>
              <a:t>normal configuration</a:t>
            </a:r>
          </a:p>
        </p:txBody>
      </p:sp>
      <p:grpSp>
        <p:nvGrpSpPr>
          <p:cNvPr id="7176" name="Group 126"/>
          <p:cNvGrpSpPr>
            <a:grpSpLocks/>
          </p:cNvGrpSpPr>
          <p:nvPr/>
        </p:nvGrpSpPr>
        <p:grpSpPr bwMode="auto">
          <a:xfrm>
            <a:off x="3048000" y="5570535"/>
            <a:ext cx="5638800" cy="758824"/>
            <a:chOff x="960" y="3360"/>
            <a:chExt cx="3552" cy="478"/>
          </a:xfrm>
        </p:grpSpPr>
        <p:sp>
          <p:nvSpPr>
            <p:cNvPr id="7179" name="Rectangle 102"/>
            <p:cNvSpPr>
              <a:spLocks noChangeArrowheads="1"/>
            </p:cNvSpPr>
            <p:nvPr/>
          </p:nvSpPr>
          <p:spPr bwMode="auto">
            <a:xfrm>
              <a:off x="960" y="3360"/>
              <a:ext cx="18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r>
                <a:rPr lang="en-US" altLang="en-US" b="1" i="1">
                  <a:solidFill>
                    <a:schemeClr val="accent2"/>
                  </a:solidFill>
                  <a:latin typeface="Times New Roman" panose="02020603050405020304" pitchFamily="18" charset="0"/>
                </a:rPr>
                <a:t>Q</a:t>
              </a:r>
              <a:endParaRPr lang="en-US" altLang="en-US" b="1">
                <a:solidFill>
                  <a:schemeClr val="accent2"/>
                </a:solidFill>
              </a:endParaRPr>
            </a:p>
          </p:txBody>
        </p:sp>
        <p:sp>
          <p:nvSpPr>
            <p:cNvPr id="7180" name="Rectangle 103"/>
            <p:cNvSpPr>
              <a:spLocks noChangeArrowheads="1"/>
            </p:cNvSpPr>
            <p:nvPr/>
          </p:nvSpPr>
          <p:spPr bwMode="auto">
            <a:xfrm>
              <a:off x="1296" y="3605"/>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solidFill>
                    <a:schemeClr val="accent2"/>
                  </a:solidFill>
                  <a:latin typeface="Times New Roman" panose="02020603050405020304" pitchFamily="18" charset="0"/>
                </a:rPr>
                <a:t>0</a:t>
              </a:r>
              <a:endParaRPr lang="en-US" altLang="en-US">
                <a:solidFill>
                  <a:schemeClr val="accent2"/>
                </a:solidFill>
              </a:endParaRPr>
            </a:p>
          </p:txBody>
        </p:sp>
        <p:sp>
          <p:nvSpPr>
            <p:cNvPr id="7181" name="Rectangle 104"/>
            <p:cNvSpPr>
              <a:spLocks noChangeArrowheads="1"/>
            </p:cNvSpPr>
            <p:nvPr/>
          </p:nvSpPr>
          <p:spPr bwMode="auto">
            <a:xfrm>
              <a:off x="1488" y="3605"/>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solidFill>
                    <a:schemeClr val="accent2"/>
                  </a:solidFill>
                  <a:latin typeface="Times New Roman" panose="02020603050405020304" pitchFamily="18" charset="0"/>
                </a:rPr>
                <a:t>1</a:t>
              </a:r>
              <a:endParaRPr lang="en-US" altLang="en-US">
                <a:solidFill>
                  <a:schemeClr val="accent2"/>
                </a:solidFill>
              </a:endParaRPr>
            </a:p>
          </p:txBody>
        </p:sp>
        <p:sp>
          <p:nvSpPr>
            <p:cNvPr id="7182" name="Rectangle 105"/>
            <p:cNvSpPr>
              <a:spLocks noChangeArrowheads="1"/>
            </p:cNvSpPr>
            <p:nvPr/>
          </p:nvSpPr>
          <p:spPr bwMode="auto">
            <a:xfrm>
              <a:off x="1680" y="3605"/>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solidFill>
                    <a:schemeClr val="accent2"/>
                  </a:solidFill>
                  <a:latin typeface="Times New Roman" panose="02020603050405020304" pitchFamily="18" charset="0"/>
                </a:rPr>
                <a:t>2</a:t>
              </a:r>
              <a:endParaRPr lang="en-US" altLang="en-US">
                <a:solidFill>
                  <a:schemeClr val="accent2"/>
                </a:solidFill>
              </a:endParaRPr>
            </a:p>
          </p:txBody>
        </p:sp>
        <p:sp>
          <p:nvSpPr>
            <p:cNvPr id="7183" name="Rectangle 106"/>
            <p:cNvSpPr>
              <a:spLocks noChangeArrowheads="1"/>
            </p:cNvSpPr>
            <p:nvPr/>
          </p:nvSpPr>
          <p:spPr bwMode="auto">
            <a:xfrm>
              <a:off x="3360" y="3605"/>
              <a:ext cx="17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r>
                <a:rPr lang="en-US" altLang="en-US" b="1" i="1">
                  <a:solidFill>
                    <a:schemeClr val="accent2"/>
                  </a:solidFill>
                  <a:latin typeface="Times New Roman" panose="02020603050405020304" pitchFamily="18" charset="0"/>
                </a:rPr>
                <a:t>f</a:t>
              </a:r>
              <a:endParaRPr lang="en-US" altLang="en-US" b="1">
                <a:solidFill>
                  <a:schemeClr val="accent2"/>
                </a:solidFill>
              </a:endParaRPr>
            </a:p>
          </p:txBody>
        </p:sp>
        <p:sp>
          <p:nvSpPr>
            <p:cNvPr id="7184" name="Rectangle 107"/>
            <p:cNvSpPr>
              <a:spLocks noChangeArrowheads="1"/>
            </p:cNvSpPr>
            <p:nvPr/>
          </p:nvSpPr>
          <p:spPr bwMode="auto">
            <a:xfrm>
              <a:off x="2016" y="3605"/>
              <a:ext cx="17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r>
                <a:rPr lang="en-US" altLang="en-US" b="1" i="1">
                  <a:solidFill>
                    <a:schemeClr val="accent2"/>
                  </a:solidFill>
                  <a:latin typeface="Times New Roman" panose="02020603050405020304" pitchFamily="18" charset="0"/>
                </a:rPr>
                <a:t>r</a:t>
              </a:r>
              <a:endParaRPr lang="en-US" altLang="en-US" b="1">
                <a:solidFill>
                  <a:schemeClr val="accent2"/>
                </a:solidFill>
              </a:endParaRPr>
            </a:p>
          </p:txBody>
        </p:sp>
        <p:sp>
          <p:nvSpPr>
            <p:cNvPr id="7185" name="Rectangle 108"/>
            <p:cNvSpPr>
              <a:spLocks noChangeArrowheads="1"/>
            </p:cNvSpPr>
            <p:nvPr/>
          </p:nvSpPr>
          <p:spPr bwMode="auto">
            <a:xfrm>
              <a:off x="1248" y="3408"/>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endParaRPr lang="en-US" altLang="en-US"/>
            </a:p>
          </p:txBody>
        </p:sp>
        <p:sp>
          <p:nvSpPr>
            <p:cNvPr id="7186" name="Rectangle 109"/>
            <p:cNvSpPr>
              <a:spLocks noChangeArrowheads="1"/>
            </p:cNvSpPr>
            <p:nvPr/>
          </p:nvSpPr>
          <p:spPr bwMode="auto">
            <a:xfrm>
              <a:off x="1440" y="3408"/>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187" name="Rectangle 110"/>
            <p:cNvSpPr>
              <a:spLocks noChangeArrowheads="1"/>
            </p:cNvSpPr>
            <p:nvPr/>
          </p:nvSpPr>
          <p:spPr bwMode="auto">
            <a:xfrm>
              <a:off x="1632" y="3408"/>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188" name="Rectangle 111"/>
            <p:cNvSpPr>
              <a:spLocks noChangeArrowheads="1"/>
            </p:cNvSpPr>
            <p:nvPr/>
          </p:nvSpPr>
          <p:spPr bwMode="auto">
            <a:xfrm>
              <a:off x="1824" y="3408"/>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189" name="Rectangle 112"/>
            <p:cNvSpPr>
              <a:spLocks noChangeArrowheads="1"/>
            </p:cNvSpPr>
            <p:nvPr/>
          </p:nvSpPr>
          <p:spPr bwMode="auto">
            <a:xfrm>
              <a:off x="2016" y="3408"/>
              <a:ext cx="192" cy="192"/>
            </a:xfrm>
            <a:prstGeom prst="rect">
              <a:avLst/>
            </a:prstGeom>
            <a:solidFill>
              <a:schemeClr val="bg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190" name="Rectangle 113"/>
            <p:cNvSpPr>
              <a:spLocks noChangeArrowheads="1"/>
            </p:cNvSpPr>
            <p:nvPr/>
          </p:nvSpPr>
          <p:spPr bwMode="auto">
            <a:xfrm>
              <a:off x="2208" y="3408"/>
              <a:ext cx="192" cy="192"/>
            </a:xfrm>
            <a:prstGeom prst="rect">
              <a:avLst/>
            </a:prstGeom>
            <a:solidFill>
              <a:schemeClr val="bg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191" name="Rectangle 114"/>
            <p:cNvSpPr>
              <a:spLocks noChangeArrowheads="1"/>
            </p:cNvSpPr>
            <p:nvPr/>
          </p:nvSpPr>
          <p:spPr bwMode="auto">
            <a:xfrm>
              <a:off x="2400" y="3408"/>
              <a:ext cx="192" cy="192"/>
            </a:xfrm>
            <a:prstGeom prst="rect">
              <a:avLst/>
            </a:prstGeom>
            <a:solidFill>
              <a:schemeClr val="bg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192" name="Rectangle 115"/>
            <p:cNvSpPr>
              <a:spLocks noChangeArrowheads="1"/>
            </p:cNvSpPr>
            <p:nvPr/>
          </p:nvSpPr>
          <p:spPr bwMode="auto">
            <a:xfrm>
              <a:off x="2592" y="3408"/>
              <a:ext cx="192" cy="192"/>
            </a:xfrm>
            <a:prstGeom prst="rect">
              <a:avLst/>
            </a:prstGeom>
            <a:solidFill>
              <a:schemeClr val="bg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193" name="Rectangle 116"/>
            <p:cNvSpPr>
              <a:spLocks noChangeArrowheads="1"/>
            </p:cNvSpPr>
            <p:nvPr/>
          </p:nvSpPr>
          <p:spPr bwMode="auto">
            <a:xfrm>
              <a:off x="2784" y="3408"/>
              <a:ext cx="192" cy="192"/>
            </a:xfrm>
            <a:prstGeom prst="rect">
              <a:avLst/>
            </a:prstGeom>
            <a:solidFill>
              <a:schemeClr val="bg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194" name="Rectangle 117"/>
            <p:cNvSpPr>
              <a:spLocks noChangeArrowheads="1"/>
            </p:cNvSpPr>
            <p:nvPr/>
          </p:nvSpPr>
          <p:spPr bwMode="auto">
            <a:xfrm>
              <a:off x="2976" y="3408"/>
              <a:ext cx="192" cy="192"/>
            </a:xfrm>
            <a:prstGeom prst="rect">
              <a:avLst/>
            </a:prstGeom>
            <a:solidFill>
              <a:schemeClr val="bg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195" name="Rectangle 118"/>
            <p:cNvSpPr>
              <a:spLocks noChangeArrowheads="1"/>
            </p:cNvSpPr>
            <p:nvPr/>
          </p:nvSpPr>
          <p:spPr bwMode="auto">
            <a:xfrm>
              <a:off x="3168" y="3408"/>
              <a:ext cx="192" cy="192"/>
            </a:xfrm>
            <a:prstGeom prst="rect">
              <a:avLst/>
            </a:prstGeom>
            <a:solidFill>
              <a:schemeClr val="bg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196" name="Rectangle 119"/>
            <p:cNvSpPr>
              <a:spLocks noChangeArrowheads="1"/>
            </p:cNvSpPr>
            <p:nvPr/>
          </p:nvSpPr>
          <p:spPr bwMode="auto">
            <a:xfrm>
              <a:off x="3360" y="3408"/>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197" name="Rectangle 120"/>
            <p:cNvSpPr>
              <a:spLocks noChangeArrowheads="1"/>
            </p:cNvSpPr>
            <p:nvPr/>
          </p:nvSpPr>
          <p:spPr bwMode="auto">
            <a:xfrm>
              <a:off x="3552" y="3408"/>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198" name="Rectangle 121"/>
            <p:cNvSpPr>
              <a:spLocks noChangeArrowheads="1"/>
            </p:cNvSpPr>
            <p:nvPr/>
          </p:nvSpPr>
          <p:spPr bwMode="auto">
            <a:xfrm>
              <a:off x="3744" y="3408"/>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199" name="Rectangle 122"/>
            <p:cNvSpPr>
              <a:spLocks noChangeArrowheads="1"/>
            </p:cNvSpPr>
            <p:nvPr/>
          </p:nvSpPr>
          <p:spPr bwMode="auto">
            <a:xfrm>
              <a:off x="3936" y="3408"/>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200" name="Rectangle 123"/>
            <p:cNvSpPr>
              <a:spLocks noChangeArrowheads="1"/>
            </p:cNvSpPr>
            <p:nvPr/>
          </p:nvSpPr>
          <p:spPr bwMode="auto">
            <a:xfrm>
              <a:off x="4128" y="3408"/>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201" name="Rectangle 124"/>
            <p:cNvSpPr>
              <a:spLocks noChangeArrowheads="1"/>
            </p:cNvSpPr>
            <p:nvPr/>
          </p:nvSpPr>
          <p:spPr bwMode="auto">
            <a:xfrm>
              <a:off x="4320" y="3408"/>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sp>
        <p:nvSpPr>
          <p:cNvPr id="7177" name="Text Box 125"/>
          <p:cNvSpPr txBox="1">
            <a:spLocks noChangeArrowheads="1"/>
          </p:cNvSpPr>
          <p:nvPr/>
        </p:nvSpPr>
        <p:spPr bwMode="auto">
          <a:xfrm>
            <a:off x="3741738" y="5113338"/>
            <a:ext cx="4252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r>
              <a:rPr lang="en-US" altLang="en-US"/>
              <a:t>wrapped-around configuration</a:t>
            </a:r>
          </a:p>
        </p:txBody>
      </p:sp>
      <p:sp>
        <p:nvSpPr>
          <p:cNvPr id="7178" name="Date Placeholder 5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t>© 2010 Goodrich, Tamassia</a:t>
            </a:r>
          </a:p>
        </p:txBody>
      </p:sp>
    </p:spTree>
    <p:extLst>
      <p:ext uri="{BB962C8B-B14F-4D97-AF65-F5344CB8AC3E}">
        <p14:creationId xmlns:p14="http://schemas.microsoft.com/office/powerpoint/2010/main" val="39337283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143000" y="838200"/>
            <a:ext cx="9144000" cy="3893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900" b="1" dirty="0">
                <a:latin typeface="Times New Roman" panose="02020603050405020304" pitchFamily="18" charset="0"/>
              </a:rPr>
              <a:t>Contents of </a:t>
            </a:r>
            <a:r>
              <a:rPr lang="en-US" altLang="en-US" sz="1900" b="1" dirty="0" err="1">
                <a:latin typeface="Courier New" panose="02070309020205020404" pitchFamily="49" charset="0"/>
              </a:rPr>
              <a:t>IntQueue.h</a:t>
            </a:r>
            <a:r>
              <a:rPr lang="en-US" altLang="en-US" sz="1900" dirty="0">
                <a:latin typeface="Courier New" panose="02070309020205020404" pitchFamily="49" charset="0"/>
              </a:rPr>
              <a:t> </a:t>
            </a:r>
            <a:br>
              <a:rPr lang="en-US" altLang="en-US" sz="1900" dirty="0">
                <a:latin typeface="Courier New" panose="02070309020205020404" pitchFamily="49" charset="0"/>
              </a:rPr>
            </a:br>
            <a:r>
              <a:rPr lang="en-US" altLang="en-US" sz="1900" dirty="0">
                <a:latin typeface="Courier New" panose="02070309020205020404" pitchFamily="49" charset="0"/>
              </a:rPr>
              <a:t> 1  // Specification file for the </a:t>
            </a:r>
            <a:r>
              <a:rPr lang="en-US" altLang="en-US" sz="1900" dirty="0" err="1">
                <a:latin typeface="Courier New" panose="02070309020205020404" pitchFamily="49" charset="0"/>
              </a:rPr>
              <a:t>IntQueue</a:t>
            </a:r>
            <a:r>
              <a:rPr lang="en-US" altLang="en-US" sz="1900" dirty="0">
                <a:latin typeface="Courier New" panose="02070309020205020404" pitchFamily="49" charset="0"/>
              </a:rPr>
              <a:t> class</a:t>
            </a:r>
            <a:br>
              <a:rPr lang="en-US" altLang="en-US" sz="1900" dirty="0">
                <a:latin typeface="Courier New" panose="02070309020205020404" pitchFamily="49" charset="0"/>
              </a:rPr>
            </a:br>
            <a:r>
              <a:rPr lang="en-US" altLang="en-US" sz="1900" dirty="0">
                <a:latin typeface="Courier New" panose="02070309020205020404" pitchFamily="49" charset="0"/>
              </a:rPr>
              <a:t> 2  #</a:t>
            </a:r>
            <a:r>
              <a:rPr lang="en-US" altLang="en-US" sz="1900" dirty="0" err="1">
                <a:latin typeface="Courier New" panose="02070309020205020404" pitchFamily="49" charset="0"/>
              </a:rPr>
              <a:t>ifndef</a:t>
            </a:r>
            <a:r>
              <a:rPr lang="en-US" altLang="en-US" sz="1900" dirty="0">
                <a:latin typeface="Courier New" panose="02070309020205020404" pitchFamily="49" charset="0"/>
              </a:rPr>
              <a:t> INTQUEUE_H</a:t>
            </a:r>
            <a:br>
              <a:rPr lang="en-US" altLang="en-US" sz="1900" dirty="0">
                <a:latin typeface="Courier New" panose="02070309020205020404" pitchFamily="49" charset="0"/>
              </a:rPr>
            </a:br>
            <a:r>
              <a:rPr lang="en-US" altLang="en-US" sz="1900" dirty="0">
                <a:latin typeface="Courier New" panose="02070309020205020404" pitchFamily="49" charset="0"/>
              </a:rPr>
              <a:t> 3  #define INTQUEUE_H</a:t>
            </a:r>
            <a:br>
              <a:rPr lang="en-US" altLang="en-US" sz="1900" dirty="0">
                <a:latin typeface="Courier New" panose="02070309020205020404" pitchFamily="49" charset="0"/>
              </a:rPr>
            </a:br>
            <a:r>
              <a:rPr lang="en-US" altLang="en-US" sz="1900" dirty="0">
                <a:latin typeface="Courier New" panose="02070309020205020404" pitchFamily="49" charset="0"/>
              </a:rPr>
              <a:t> 4 </a:t>
            </a:r>
            <a:br>
              <a:rPr lang="en-US" altLang="en-US" sz="1900" dirty="0">
                <a:latin typeface="Courier New" panose="02070309020205020404" pitchFamily="49" charset="0"/>
              </a:rPr>
            </a:br>
            <a:r>
              <a:rPr lang="en-US" altLang="en-US" sz="1900" dirty="0">
                <a:latin typeface="Courier New" panose="02070309020205020404" pitchFamily="49" charset="0"/>
              </a:rPr>
              <a:t> 5  class </a:t>
            </a:r>
            <a:r>
              <a:rPr lang="en-US" altLang="en-US" sz="1900" dirty="0" err="1">
                <a:latin typeface="Courier New" panose="02070309020205020404" pitchFamily="49" charset="0"/>
              </a:rPr>
              <a:t>IntQueue</a:t>
            </a:r>
            <a:r>
              <a:rPr lang="en-US" altLang="en-US" sz="1900" dirty="0">
                <a:latin typeface="Courier New" panose="02070309020205020404" pitchFamily="49" charset="0"/>
              </a:rPr>
              <a:t/>
            </a:r>
            <a:br>
              <a:rPr lang="en-US" altLang="en-US" sz="1900" dirty="0">
                <a:latin typeface="Courier New" panose="02070309020205020404" pitchFamily="49" charset="0"/>
              </a:rPr>
            </a:br>
            <a:r>
              <a:rPr lang="en-US" altLang="en-US" sz="1900" dirty="0">
                <a:latin typeface="Courier New" panose="02070309020205020404" pitchFamily="49" charset="0"/>
              </a:rPr>
              <a:t> 6  {</a:t>
            </a:r>
            <a:br>
              <a:rPr lang="en-US" altLang="en-US" sz="1900" dirty="0">
                <a:latin typeface="Courier New" panose="02070309020205020404" pitchFamily="49" charset="0"/>
              </a:rPr>
            </a:br>
            <a:r>
              <a:rPr lang="en-US" altLang="en-US" sz="1900" dirty="0">
                <a:latin typeface="Courier New" panose="02070309020205020404" pitchFamily="49" charset="0"/>
              </a:rPr>
              <a:t> 7  private:</a:t>
            </a:r>
            <a:br>
              <a:rPr lang="en-US" altLang="en-US" sz="1900" dirty="0">
                <a:latin typeface="Courier New" panose="02070309020205020404" pitchFamily="49" charset="0"/>
              </a:rPr>
            </a:br>
            <a:r>
              <a:rPr lang="en-US" altLang="en-US" sz="1900" dirty="0">
                <a:latin typeface="Courier New" panose="02070309020205020404" pitchFamily="49" charset="0"/>
              </a:rPr>
              <a:t> 8     </a:t>
            </a:r>
            <a:r>
              <a:rPr lang="en-US" altLang="en-US" sz="1900" dirty="0" err="1">
                <a:latin typeface="Courier New" panose="02070309020205020404" pitchFamily="49" charset="0"/>
              </a:rPr>
              <a:t>int</a:t>
            </a:r>
            <a:r>
              <a:rPr lang="en-US" altLang="en-US" sz="1900" dirty="0">
                <a:latin typeface="Courier New" panose="02070309020205020404" pitchFamily="49" charset="0"/>
              </a:rPr>
              <a:t> *</a:t>
            </a:r>
            <a:r>
              <a:rPr lang="en-US" altLang="en-US" sz="1900" dirty="0" err="1">
                <a:latin typeface="Courier New" panose="02070309020205020404" pitchFamily="49" charset="0"/>
              </a:rPr>
              <a:t>queueArray</a:t>
            </a:r>
            <a:r>
              <a:rPr lang="en-US" altLang="en-US" sz="1900" dirty="0">
                <a:latin typeface="Courier New" panose="02070309020205020404" pitchFamily="49" charset="0"/>
              </a:rPr>
              <a:t>;  // Points to the queue array</a:t>
            </a:r>
            <a:br>
              <a:rPr lang="en-US" altLang="en-US" sz="1900" dirty="0">
                <a:latin typeface="Courier New" panose="02070309020205020404" pitchFamily="49" charset="0"/>
              </a:rPr>
            </a:br>
            <a:r>
              <a:rPr lang="en-US" altLang="en-US" sz="1900" dirty="0">
                <a:latin typeface="Courier New" panose="02070309020205020404" pitchFamily="49" charset="0"/>
              </a:rPr>
              <a:t> 9     </a:t>
            </a:r>
            <a:r>
              <a:rPr lang="en-US" altLang="en-US" sz="1900" dirty="0" err="1">
                <a:latin typeface="Courier New" panose="02070309020205020404" pitchFamily="49" charset="0"/>
              </a:rPr>
              <a:t>int</a:t>
            </a:r>
            <a:r>
              <a:rPr lang="en-US" altLang="en-US" sz="1900" dirty="0">
                <a:latin typeface="Courier New" panose="02070309020205020404" pitchFamily="49" charset="0"/>
              </a:rPr>
              <a:t> </a:t>
            </a:r>
            <a:r>
              <a:rPr lang="en-US" altLang="en-US" sz="1900" dirty="0" err="1">
                <a:latin typeface="Courier New" panose="02070309020205020404" pitchFamily="49" charset="0"/>
              </a:rPr>
              <a:t>queueSize</a:t>
            </a:r>
            <a:r>
              <a:rPr lang="en-US" altLang="en-US" sz="1900" dirty="0">
                <a:latin typeface="Courier New" panose="02070309020205020404" pitchFamily="49" charset="0"/>
              </a:rPr>
              <a:t>;    // The queue size</a:t>
            </a:r>
            <a:br>
              <a:rPr lang="en-US" altLang="en-US" sz="1900" dirty="0">
                <a:latin typeface="Courier New" panose="02070309020205020404" pitchFamily="49" charset="0"/>
              </a:rPr>
            </a:br>
            <a:r>
              <a:rPr lang="en-US" altLang="en-US" sz="1900" dirty="0">
                <a:latin typeface="Courier New" panose="02070309020205020404" pitchFamily="49" charset="0"/>
              </a:rPr>
              <a:t>10     </a:t>
            </a:r>
            <a:r>
              <a:rPr lang="en-US" altLang="en-US" sz="1900" dirty="0" err="1">
                <a:latin typeface="Courier New" panose="02070309020205020404" pitchFamily="49" charset="0"/>
              </a:rPr>
              <a:t>int</a:t>
            </a:r>
            <a:r>
              <a:rPr lang="en-US" altLang="en-US" sz="1900" dirty="0">
                <a:latin typeface="Courier New" panose="02070309020205020404" pitchFamily="49" charset="0"/>
              </a:rPr>
              <a:t> front;        // Subscript of the queue front</a:t>
            </a:r>
            <a:br>
              <a:rPr lang="en-US" altLang="en-US" sz="1900" dirty="0">
                <a:latin typeface="Courier New" panose="02070309020205020404" pitchFamily="49" charset="0"/>
              </a:rPr>
            </a:br>
            <a:r>
              <a:rPr lang="en-US" altLang="en-US" sz="1900" dirty="0">
                <a:latin typeface="Courier New" panose="02070309020205020404" pitchFamily="49" charset="0"/>
              </a:rPr>
              <a:t>11     </a:t>
            </a:r>
            <a:r>
              <a:rPr lang="en-US" altLang="en-US" sz="1900" dirty="0" err="1">
                <a:latin typeface="Courier New" panose="02070309020205020404" pitchFamily="49" charset="0"/>
              </a:rPr>
              <a:t>int</a:t>
            </a:r>
            <a:r>
              <a:rPr lang="en-US" altLang="en-US" sz="1900" dirty="0">
                <a:latin typeface="Courier New" panose="02070309020205020404" pitchFamily="49" charset="0"/>
              </a:rPr>
              <a:t> rear;         // Subscript of the queue rear</a:t>
            </a:r>
            <a:br>
              <a:rPr lang="en-US" altLang="en-US" sz="1900" dirty="0">
                <a:latin typeface="Courier New" panose="02070309020205020404" pitchFamily="49" charset="0"/>
              </a:rPr>
            </a:br>
            <a:r>
              <a:rPr lang="en-US" altLang="en-US" sz="1900" dirty="0">
                <a:latin typeface="Courier New" panose="02070309020205020404" pitchFamily="49" charset="0"/>
              </a:rPr>
              <a:t>12     </a:t>
            </a:r>
            <a:r>
              <a:rPr lang="en-US" altLang="en-US" sz="1900" dirty="0" err="1">
                <a:latin typeface="Courier New" panose="02070309020205020404" pitchFamily="49" charset="0"/>
              </a:rPr>
              <a:t>int</a:t>
            </a:r>
            <a:r>
              <a:rPr lang="en-US" altLang="en-US" sz="1900" dirty="0">
                <a:latin typeface="Courier New" panose="02070309020205020404" pitchFamily="49" charset="0"/>
              </a:rPr>
              <a:t> </a:t>
            </a:r>
            <a:r>
              <a:rPr lang="en-US" altLang="en-US" sz="1900" dirty="0" err="1">
                <a:latin typeface="Courier New" panose="02070309020205020404" pitchFamily="49" charset="0"/>
              </a:rPr>
              <a:t>numItems</a:t>
            </a:r>
            <a:r>
              <a:rPr lang="en-US" altLang="en-US" sz="1900" dirty="0">
                <a:latin typeface="Courier New" panose="02070309020205020404" pitchFamily="49" charset="0"/>
              </a:rPr>
              <a:t>;     // Number of items in the queue</a:t>
            </a:r>
          </a:p>
        </p:txBody>
      </p:sp>
    </p:spTree>
    <p:extLst>
      <p:ext uri="{BB962C8B-B14F-4D97-AF65-F5344CB8AC3E}">
        <p14:creationId xmlns:p14="http://schemas.microsoft.com/office/powerpoint/2010/main" val="1925531922"/>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2438400" y="1368426"/>
            <a:ext cx="8382000" cy="449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600" dirty="0">
                <a:latin typeface="Courier New" panose="02070309020205020404" pitchFamily="49" charset="0"/>
              </a:rPr>
              <a:t>13  public:</a:t>
            </a:r>
            <a:br>
              <a:rPr lang="en-US" altLang="en-US" sz="1600" dirty="0">
                <a:latin typeface="Courier New" panose="02070309020205020404" pitchFamily="49" charset="0"/>
              </a:rPr>
            </a:br>
            <a:r>
              <a:rPr lang="en-US" altLang="en-US" sz="1600" dirty="0">
                <a:latin typeface="Courier New" panose="02070309020205020404" pitchFamily="49" charset="0"/>
              </a:rPr>
              <a:t>14     // Constructor</a:t>
            </a:r>
            <a:br>
              <a:rPr lang="en-US" altLang="en-US" sz="1600" dirty="0">
                <a:latin typeface="Courier New" panose="02070309020205020404" pitchFamily="49" charset="0"/>
              </a:rPr>
            </a:br>
            <a:r>
              <a:rPr lang="en-US" altLang="en-US" sz="1600" dirty="0">
                <a:latin typeface="Courier New" panose="02070309020205020404" pitchFamily="49" charset="0"/>
              </a:rPr>
              <a:t>15     </a:t>
            </a:r>
            <a:r>
              <a:rPr lang="en-US" altLang="en-US" sz="1600" dirty="0" err="1">
                <a:latin typeface="Courier New" panose="02070309020205020404" pitchFamily="49" charset="0"/>
              </a:rPr>
              <a:t>IntQueue</a:t>
            </a:r>
            <a:r>
              <a:rPr lang="en-US" altLang="en-US" sz="1600" dirty="0">
                <a:latin typeface="Courier New" panose="02070309020205020404" pitchFamily="49" charset="0"/>
              </a:rPr>
              <a:t>(</a:t>
            </a:r>
            <a:r>
              <a:rPr lang="en-US" altLang="en-US" sz="1600" dirty="0" err="1">
                <a:latin typeface="Courier New" panose="02070309020205020404" pitchFamily="49" charset="0"/>
              </a:rPr>
              <a:t>int</a:t>
            </a:r>
            <a:r>
              <a:rPr lang="en-US" altLang="en-US" sz="1600" dirty="0">
                <a:latin typeface="Courier New" panose="02070309020205020404" pitchFamily="49" charset="0"/>
              </a:rPr>
              <a:t>);</a:t>
            </a:r>
            <a:br>
              <a:rPr lang="en-US" altLang="en-US" sz="1600" dirty="0">
                <a:latin typeface="Courier New" panose="02070309020205020404" pitchFamily="49" charset="0"/>
              </a:rPr>
            </a:br>
            <a:r>
              <a:rPr lang="en-US" altLang="en-US" sz="1600" dirty="0">
                <a:latin typeface="Courier New" panose="02070309020205020404" pitchFamily="49" charset="0"/>
              </a:rPr>
              <a:t>16    </a:t>
            </a:r>
            <a:br>
              <a:rPr lang="en-US" altLang="en-US" sz="1600" dirty="0">
                <a:latin typeface="Courier New" panose="02070309020205020404" pitchFamily="49" charset="0"/>
              </a:rPr>
            </a:br>
            <a:r>
              <a:rPr lang="en-US" altLang="en-US" sz="1600" dirty="0">
                <a:latin typeface="Courier New" panose="02070309020205020404" pitchFamily="49" charset="0"/>
              </a:rPr>
              <a:t>17     // Copy constructor</a:t>
            </a:r>
            <a:br>
              <a:rPr lang="en-US" altLang="en-US" sz="1600" dirty="0">
                <a:latin typeface="Courier New" panose="02070309020205020404" pitchFamily="49" charset="0"/>
              </a:rPr>
            </a:br>
            <a:r>
              <a:rPr lang="en-US" altLang="en-US" sz="1600" dirty="0">
                <a:latin typeface="Courier New" panose="02070309020205020404" pitchFamily="49" charset="0"/>
              </a:rPr>
              <a:t>18     </a:t>
            </a:r>
            <a:r>
              <a:rPr lang="en-US" altLang="en-US" sz="1600" dirty="0" err="1">
                <a:latin typeface="Courier New" panose="02070309020205020404" pitchFamily="49" charset="0"/>
              </a:rPr>
              <a:t>IntQueue</a:t>
            </a:r>
            <a:r>
              <a:rPr lang="en-US" altLang="en-US" sz="1600" dirty="0">
                <a:latin typeface="Courier New" panose="02070309020205020404" pitchFamily="49" charset="0"/>
              </a:rPr>
              <a:t>(</a:t>
            </a:r>
            <a:r>
              <a:rPr lang="en-US" altLang="en-US" sz="1600" dirty="0" err="1">
                <a:latin typeface="Courier New" panose="02070309020205020404" pitchFamily="49" charset="0"/>
              </a:rPr>
              <a:t>const</a:t>
            </a:r>
            <a:r>
              <a:rPr lang="en-US" altLang="en-US" sz="1600" dirty="0">
                <a:latin typeface="Courier New" panose="02070309020205020404" pitchFamily="49" charset="0"/>
              </a:rPr>
              <a:t> </a:t>
            </a:r>
            <a:r>
              <a:rPr lang="en-US" altLang="en-US" sz="1600" dirty="0" err="1">
                <a:latin typeface="Courier New" panose="02070309020205020404" pitchFamily="49" charset="0"/>
              </a:rPr>
              <a:t>IntQueue</a:t>
            </a:r>
            <a:r>
              <a:rPr lang="en-US" altLang="en-US" sz="1600" dirty="0">
                <a:latin typeface="Courier New" panose="02070309020205020404" pitchFamily="49" charset="0"/>
              </a:rPr>
              <a:t> &amp;);</a:t>
            </a:r>
            <a:br>
              <a:rPr lang="en-US" altLang="en-US" sz="1600" dirty="0">
                <a:latin typeface="Courier New" panose="02070309020205020404" pitchFamily="49" charset="0"/>
              </a:rPr>
            </a:br>
            <a:r>
              <a:rPr lang="en-US" altLang="en-US" sz="1600" dirty="0">
                <a:latin typeface="Courier New" panose="02070309020205020404" pitchFamily="49" charset="0"/>
              </a:rPr>
              <a:t>19    </a:t>
            </a:r>
            <a:br>
              <a:rPr lang="en-US" altLang="en-US" sz="1600" dirty="0">
                <a:latin typeface="Courier New" panose="02070309020205020404" pitchFamily="49" charset="0"/>
              </a:rPr>
            </a:br>
            <a:r>
              <a:rPr lang="en-US" altLang="en-US" sz="1600" dirty="0">
                <a:latin typeface="Courier New" panose="02070309020205020404" pitchFamily="49" charset="0"/>
              </a:rPr>
              <a:t>20     // Destructor</a:t>
            </a:r>
            <a:br>
              <a:rPr lang="en-US" altLang="en-US" sz="1600" dirty="0">
                <a:latin typeface="Courier New" panose="02070309020205020404" pitchFamily="49" charset="0"/>
              </a:rPr>
            </a:br>
            <a:r>
              <a:rPr lang="en-US" altLang="en-US" sz="1600" dirty="0">
                <a:latin typeface="Courier New" panose="02070309020205020404" pitchFamily="49" charset="0"/>
              </a:rPr>
              <a:t>21     ~</a:t>
            </a:r>
            <a:r>
              <a:rPr lang="en-US" altLang="en-US" sz="1600" dirty="0" err="1">
                <a:latin typeface="Courier New" panose="02070309020205020404" pitchFamily="49" charset="0"/>
              </a:rPr>
              <a:t>IntQueue</a:t>
            </a:r>
            <a:r>
              <a:rPr lang="en-US" altLang="en-US" sz="1600" dirty="0">
                <a:latin typeface="Courier New" panose="02070309020205020404" pitchFamily="49" charset="0"/>
              </a:rPr>
              <a:t>();</a:t>
            </a:r>
            <a:br>
              <a:rPr lang="en-US" altLang="en-US" sz="1600" dirty="0">
                <a:latin typeface="Courier New" panose="02070309020205020404" pitchFamily="49" charset="0"/>
              </a:rPr>
            </a:br>
            <a:r>
              <a:rPr lang="en-US" altLang="en-US" sz="1600" dirty="0">
                <a:latin typeface="Courier New" panose="02070309020205020404" pitchFamily="49" charset="0"/>
              </a:rPr>
              <a:t>22 </a:t>
            </a:r>
            <a:br>
              <a:rPr lang="en-US" altLang="en-US" sz="1600" dirty="0">
                <a:latin typeface="Courier New" panose="02070309020205020404" pitchFamily="49" charset="0"/>
              </a:rPr>
            </a:br>
            <a:r>
              <a:rPr lang="en-US" altLang="en-US" sz="1600" dirty="0">
                <a:latin typeface="Courier New" panose="02070309020205020404" pitchFamily="49" charset="0"/>
              </a:rPr>
              <a:t>23     // Queue operations</a:t>
            </a:r>
            <a:br>
              <a:rPr lang="en-US" altLang="en-US" sz="1600" dirty="0">
                <a:latin typeface="Courier New" panose="02070309020205020404" pitchFamily="49" charset="0"/>
              </a:rPr>
            </a:br>
            <a:r>
              <a:rPr lang="en-US" altLang="en-US" sz="1600" dirty="0">
                <a:latin typeface="Courier New" panose="02070309020205020404" pitchFamily="49" charset="0"/>
              </a:rPr>
              <a:t>24     void </a:t>
            </a:r>
            <a:r>
              <a:rPr lang="en-US" altLang="en-US" sz="1600" dirty="0" err="1">
                <a:latin typeface="Courier New" panose="02070309020205020404" pitchFamily="49" charset="0"/>
              </a:rPr>
              <a:t>enqueue</a:t>
            </a:r>
            <a:r>
              <a:rPr lang="en-US" altLang="en-US" sz="1600" dirty="0">
                <a:latin typeface="Courier New" panose="02070309020205020404" pitchFamily="49" charset="0"/>
              </a:rPr>
              <a:t>(</a:t>
            </a:r>
            <a:r>
              <a:rPr lang="en-US" altLang="en-US" sz="1600" dirty="0" err="1">
                <a:latin typeface="Courier New" panose="02070309020205020404" pitchFamily="49" charset="0"/>
              </a:rPr>
              <a:t>int</a:t>
            </a:r>
            <a:r>
              <a:rPr lang="en-US" altLang="en-US" sz="1600" dirty="0">
                <a:latin typeface="Courier New" panose="02070309020205020404" pitchFamily="49" charset="0"/>
              </a:rPr>
              <a:t>);</a:t>
            </a:r>
            <a:br>
              <a:rPr lang="en-US" altLang="en-US" sz="1600" dirty="0">
                <a:latin typeface="Courier New" panose="02070309020205020404" pitchFamily="49" charset="0"/>
              </a:rPr>
            </a:br>
            <a:r>
              <a:rPr lang="en-US" altLang="en-US" sz="1600" dirty="0">
                <a:latin typeface="Courier New" panose="02070309020205020404" pitchFamily="49" charset="0"/>
              </a:rPr>
              <a:t>25     void </a:t>
            </a:r>
            <a:r>
              <a:rPr lang="en-US" altLang="en-US" sz="1600" dirty="0" err="1">
                <a:latin typeface="Courier New" panose="02070309020205020404" pitchFamily="49" charset="0"/>
              </a:rPr>
              <a:t>dequeue</a:t>
            </a:r>
            <a:r>
              <a:rPr lang="en-US" altLang="en-US" sz="1600" dirty="0">
                <a:latin typeface="Courier New" panose="02070309020205020404" pitchFamily="49" charset="0"/>
              </a:rPr>
              <a:t>(</a:t>
            </a:r>
            <a:r>
              <a:rPr lang="en-US" altLang="en-US" sz="1600" dirty="0" err="1">
                <a:latin typeface="Courier New" panose="02070309020205020404" pitchFamily="49" charset="0"/>
              </a:rPr>
              <a:t>int</a:t>
            </a:r>
            <a:r>
              <a:rPr lang="en-US" altLang="en-US" sz="1600" dirty="0">
                <a:latin typeface="Courier New" panose="02070309020205020404" pitchFamily="49" charset="0"/>
              </a:rPr>
              <a:t> &amp;);</a:t>
            </a:r>
            <a:br>
              <a:rPr lang="en-US" altLang="en-US" sz="1600" dirty="0">
                <a:latin typeface="Courier New" panose="02070309020205020404" pitchFamily="49" charset="0"/>
              </a:rPr>
            </a:br>
            <a:r>
              <a:rPr lang="en-US" altLang="en-US" sz="1600" dirty="0">
                <a:latin typeface="Courier New" panose="02070309020205020404" pitchFamily="49" charset="0"/>
              </a:rPr>
              <a:t>26     bool </a:t>
            </a:r>
            <a:r>
              <a:rPr lang="en-US" altLang="en-US" sz="1600" dirty="0" err="1">
                <a:latin typeface="Courier New" panose="02070309020205020404" pitchFamily="49" charset="0"/>
              </a:rPr>
              <a:t>isEmpty</a:t>
            </a:r>
            <a:r>
              <a:rPr lang="en-US" altLang="en-US" sz="1600" dirty="0">
                <a:latin typeface="Courier New" panose="02070309020205020404" pitchFamily="49" charset="0"/>
              </a:rPr>
              <a:t>() </a:t>
            </a:r>
            <a:r>
              <a:rPr lang="en-US" altLang="en-US" sz="1600" dirty="0" err="1">
                <a:latin typeface="Courier New" panose="02070309020205020404" pitchFamily="49" charset="0"/>
              </a:rPr>
              <a:t>const</a:t>
            </a:r>
            <a:r>
              <a:rPr lang="en-US" altLang="en-US" sz="1600" dirty="0">
                <a:latin typeface="Courier New" panose="02070309020205020404" pitchFamily="49" charset="0"/>
              </a:rPr>
              <a:t>;</a:t>
            </a:r>
            <a:br>
              <a:rPr lang="en-US" altLang="en-US" sz="1600" dirty="0">
                <a:latin typeface="Courier New" panose="02070309020205020404" pitchFamily="49" charset="0"/>
              </a:rPr>
            </a:br>
            <a:r>
              <a:rPr lang="en-US" altLang="en-US" sz="1600" dirty="0">
                <a:latin typeface="Courier New" panose="02070309020205020404" pitchFamily="49" charset="0"/>
              </a:rPr>
              <a:t>27     bool </a:t>
            </a:r>
            <a:r>
              <a:rPr lang="en-US" altLang="en-US" sz="1600" dirty="0" err="1">
                <a:latin typeface="Courier New" panose="02070309020205020404" pitchFamily="49" charset="0"/>
              </a:rPr>
              <a:t>isFull</a:t>
            </a:r>
            <a:r>
              <a:rPr lang="en-US" altLang="en-US" sz="1600" dirty="0">
                <a:latin typeface="Courier New" panose="02070309020205020404" pitchFamily="49" charset="0"/>
              </a:rPr>
              <a:t>() </a:t>
            </a:r>
            <a:r>
              <a:rPr lang="en-US" altLang="en-US" sz="1600" dirty="0" err="1">
                <a:latin typeface="Courier New" panose="02070309020205020404" pitchFamily="49" charset="0"/>
              </a:rPr>
              <a:t>const</a:t>
            </a:r>
            <a:r>
              <a:rPr lang="en-US" altLang="en-US" sz="1600" dirty="0">
                <a:latin typeface="Courier New" panose="02070309020205020404" pitchFamily="49" charset="0"/>
              </a:rPr>
              <a:t>;</a:t>
            </a:r>
            <a:br>
              <a:rPr lang="en-US" altLang="en-US" sz="1600" dirty="0">
                <a:latin typeface="Courier New" panose="02070309020205020404" pitchFamily="49" charset="0"/>
              </a:rPr>
            </a:br>
            <a:r>
              <a:rPr lang="en-US" altLang="en-US" sz="1600" dirty="0">
                <a:latin typeface="Courier New" panose="02070309020205020404" pitchFamily="49" charset="0"/>
              </a:rPr>
              <a:t>28     void clear();</a:t>
            </a:r>
            <a:br>
              <a:rPr lang="en-US" altLang="en-US" sz="1600" dirty="0">
                <a:latin typeface="Courier New" panose="02070309020205020404" pitchFamily="49" charset="0"/>
              </a:rPr>
            </a:br>
            <a:r>
              <a:rPr lang="en-US" altLang="en-US" sz="1600" dirty="0">
                <a:latin typeface="Courier New" panose="02070309020205020404" pitchFamily="49" charset="0"/>
              </a:rPr>
              <a:t>29  };</a:t>
            </a:r>
            <a:br>
              <a:rPr lang="en-US" altLang="en-US" sz="1600" dirty="0">
                <a:latin typeface="Courier New" panose="02070309020205020404" pitchFamily="49" charset="0"/>
              </a:rPr>
            </a:br>
            <a:r>
              <a:rPr lang="en-US" altLang="en-US" sz="1600" dirty="0">
                <a:latin typeface="Courier New" panose="02070309020205020404" pitchFamily="49" charset="0"/>
              </a:rPr>
              <a:t>30  #</a:t>
            </a:r>
            <a:r>
              <a:rPr lang="en-US" altLang="en-US" sz="1600" dirty="0" err="1">
                <a:latin typeface="Courier New" panose="02070309020205020404" pitchFamily="49" charset="0"/>
              </a:rPr>
              <a:t>endif</a:t>
            </a:r>
            <a:endParaRPr lang="en-US" altLang="en-US" sz="1600" dirty="0">
              <a:latin typeface="Courier New" panose="02070309020205020404" pitchFamily="49" charset="0"/>
            </a:endParaRPr>
          </a:p>
        </p:txBody>
      </p:sp>
      <p:sp>
        <p:nvSpPr>
          <p:cNvPr id="32771" name="Text Box 3"/>
          <p:cNvSpPr txBox="1">
            <a:spLocks noChangeArrowheads="1"/>
          </p:cNvSpPr>
          <p:nvPr/>
        </p:nvSpPr>
        <p:spPr bwMode="auto">
          <a:xfrm>
            <a:off x="6400800" y="3290888"/>
            <a:ext cx="3886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a:solidFill>
                  <a:srgbClr val="FA8218"/>
                </a:solidFill>
              </a:rPr>
              <a:t>(See </a:t>
            </a:r>
            <a:r>
              <a:rPr lang="en-US" altLang="en-US" sz="1800">
                <a:solidFill>
                  <a:srgbClr val="FA8218"/>
                </a:solidFill>
                <a:latin typeface="Courier New" panose="02070309020205020404" pitchFamily="49" charset="0"/>
                <a:cs typeface="Courier New" panose="02070309020205020404" pitchFamily="49" charset="0"/>
              </a:rPr>
              <a:t>IntQueue.cpp</a:t>
            </a:r>
            <a:r>
              <a:rPr lang="en-US" altLang="en-US" sz="1800">
                <a:solidFill>
                  <a:srgbClr val="FA8218"/>
                </a:solidFill>
              </a:rPr>
              <a:t> for the implementation)</a:t>
            </a:r>
          </a:p>
        </p:txBody>
      </p:sp>
      <p:sp>
        <p:nvSpPr>
          <p:cNvPr id="32772" name="Rectangle 4" descr="Pink tissue paper"/>
          <p:cNvSpPr>
            <a:spLocks noChangeArrowheads="1"/>
          </p:cNvSpPr>
          <p:nvPr/>
        </p:nvSpPr>
        <p:spPr bwMode="auto">
          <a:xfrm>
            <a:off x="1798639" y="104775"/>
            <a:ext cx="57229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solidFill>
                  <a:srgbClr val="0488AE"/>
                </a:solidFill>
              </a:rPr>
              <a:t>Contents of </a:t>
            </a:r>
            <a:r>
              <a:rPr lang="en-US" altLang="en-US" sz="3600">
                <a:solidFill>
                  <a:srgbClr val="0488AE"/>
                </a:solidFill>
                <a:latin typeface="Courier New" panose="02070309020205020404" pitchFamily="49" charset="0"/>
              </a:rPr>
              <a:t>IntQueue.h </a:t>
            </a:r>
          </a:p>
          <a:p>
            <a:pPr eaLnBrk="1" hangingPunct="1">
              <a:spcBef>
                <a:spcPct val="0"/>
              </a:spcBef>
              <a:buFontTx/>
              <a:buNone/>
            </a:pPr>
            <a:r>
              <a:rPr lang="en-US" altLang="en-US" sz="3600">
                <a:solidFill>
                  <a:srgbClr val="0488AE"/>
                </a:solidFill>
              </a:rPr>
              <a:t>(Continued)</a:t>
            </a:r>
            <a:endParaRPr lang="en-US" altLang="en-US" sz="3600">
              <a:solidFill>
                <a:srgbClr val="0488AE"/>
              </a:solidFill>
              <a:latin typeface="Courier New" panose="02070309020205020404" pitchFamily="49" charset="0"/>
            </a:endParaRPr>
          </a:p>
        </p:txBody>
      </p:sp>
    </p:spTree>
    <p:extLst>
      <p:ext uri="{BB962C8B-B14F-4D97-AF65-F5344CB8AC3E}">
        <p14:creationId xmlns:p14="http://schemas.microsoft.com/office/powerpoint/2010/main" val="3687477908"/>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noChangeArrowheads="1"/>
          </p:cNvSpPr>
          <p:nvPr>
            <p:ph type="ctrTitle"/>
          </p:nvPr>
        </p:nvSpPr>
        <p:spPr/>
        <p:txBody>
          <a:bodyPr/>
          <a:lstStyle/>
          <a:p>
            <a:r>
              <a:rPr lang="en-US" altLang="en-US" dirty="0" smtClean="0"/>
              <a:t>Dynamic Queues</a:t>
            </a:r>
          </a:p>
        </p:txBody>
      </p:sp>
      <p:sp>
        <p:nvSpPr>
          <p:cNvPr id="33795" name="Subtitle 2"/>
          <p:cNvSpPr>
            <a:spLocks noGrp="1" noChangeArrowheads="1"/>
          </p:cNvSpPr>
          <p:nvPr>
            <p:ph type="subTitle" idx="1"/>
          </p:nvPr>
        </p:nvSpPr>
        <p:spPr/>
        <p:txBody>
          <a:bodyPr/>
          <a:lstStyle/>
          <a:p>
            <a:endParaRPr lang="en-US" altLang="en-US" dirty="0" smtClean="0"/>
          </a:p>
        </p:txBody>
      </p:sp>
    </p:spTree>
    <p:extLst>
      <p:ext uri="{BB962C8B-B14F-4D97-AF65-F5344CB8AC3E}">
        <p14:creationId xmlns:p14="http://schemas.microsoft.com/office/powerpoint/2010/main" val="42420307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48070" y="228600"/>
            <a:ext cx="10934330" cy="1143000"/>
          </a:xfrm>
        </p:spPr>
        <p:txBody>
          <a:bodyPr>
            <a:normAutofit fontScale="90000"/>
          </a:bodyPr>
          <a:lstStyle/>
          <a:p>
            <a:r>
              <a:rPr lang="en-US" altLang="en-US" dirty="0"/>
              <a:t>Developing an ADT During the Design of a Solution</a:t>
            </a:r>
          </a:p>
        </p:txBody>
      </p:sp>
      <p:sp>
        <p:nvSpPr>
          <p:cNvPr id="10243" name="Rectangle 3"/>
          <p:cNvSpPr>
            <a:spLocks noGrp="1" noChangeArrowheads="1"/>
          </p:cNvSpPr>
          <p:nvPr>
            <p:ph type="body" sz="half" idx="1"/>
          </p:nvPr>
        </p:nvSpPr>
        <p:spPr>
          <a:xfrm>
            <a:off x="648069" y="1828800"/>
            <a:ext cx="6098959" cy="4038600"/>
          </a:xfrm>
        </p:spPr>
        <p:txBody>
          <a:bodyPr/>
          <a:lstStyle/>
          <a:p>
            <a:r>
              <a:rPr lang="en-US" altLang="en-US" sz="3200" dirty="0"/>
              <a:t>A stack</a:t>
            </a:r>
          </a:p>
          <a:p>
            <a:pPr lvl="1"/>
            <a:r>
              <a:rPr lang="en-US" altLang="en-US" sz="2800" dirty="0"/>
              <a:t>Last-in, first-out (LIFO) property</a:t>
            </a:r>
          </a:p>
          <a:p>
            <a:pPr lvl="2"/>
            <a:r>
              <a:rPr lang="en-US" altLang="en-US" sz="2400" dirty="0"/>
              <a:t>The last item placed on the stack will be the first item removed</a:t>
            </a:r>
          </a:p>
          <a:p>
            <a:pPr lvl="1"/>
            <a:r>
              <a:rPr lang="en-US" altLang="en-US" sz="2800" dirty="0"/>
              <a:t>Analogy</a:t>
            </a:r>
          </a:p>
          <a:p>
            <a:pPr lvl="2"/>
            <a:r>
              <a:rPr lang="en-US" altLang="en-US" sz="2400" dirty="0"/>
              <a:t>A stack of dishes in a cafeteria</a:t>
            </a:r>
          </a:p>
          <a:p>
            <a:pPr lvl="2"/>
            <a:endParaRPr lang="en-US" altLang="en-US" sz="2000" dirty="0"/>
          </a:p>
        </p:txBody>
      </p:sp>
      <p:pic>
        <p:nvPicPr>
          <p:cNvPr id="10246" name="Picture 6"/>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7151689" y="1828799"/>
            <a:ext cx="3030998" cy="375452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7" name="Text Box 7"/>
          <p:cNvSpPr txBox="1">
            <a:spLocks noChangeArrowheads="1"/>
          </p:cNvSpPr>
          <p:nvPr/>
        </p:nvSpPr>
        <p:spPr bwMode="auto">
          <a:xfrm>
            <a:off x="7539361" y="5583238"/>
            <a:ext cx="27432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2800"/>
              </a:lnSpc>
            </a:pPr>
            <a:r>
              <a:rPr lang="en-US" altLang="en-US" sz="2000" dirty="0" smtClean="0">
                <a:effectLst>
                  <a:outerShdw blurRad="38100" dist="38100" dir="2700000" algn="tl">
                    <a:srgbClr val="C0C0C0"/>
                  </a:outerShdw>
                </a:effectLst>
                <a:latin typeface="Arial" panose="020B0604020202020204" pitchFamily="34" charset="0"/>
              </a:rPr>
              <a:t>Example:</a:t>
            </a:r>
            <a:endParaRPr lang="en-US" altLang="en-US" sz="2000" dirty="0">
              <a:effectLst>
                <a:outerShdw blurRad="38100" dist="38100" dir="2700000" algn="tl">
                  <a:srgbClr val="C0C0C0"/>
                </a:outerShdw>
              </a:effectLst>
              <a:latin typeface="Arial" panose="020B0604020202020204" pitchFamily="34" charset="0"/>
            </a:endParaRPr>
          </a:p>
          <a:p>
            <a:pPr>
              <a:lnSpc>
                <a:spcPts val="2800"/>
              </a:lnSpc>
            </a:pPr>
            <a:r>
              <a:rPr lang="en-US" altLang="en-US" sz="1600" dirty="0">
                <a:latin typeface="Arial" panose="020B0604020202020204" pitchFamily="34" charset="0"/>
              </a:rPr>
              <a:t>Stack of cafeteria dishes</a:t>
            </a:r>
          </a:p>
        </p:txBody>
      </p:sp>
    </p:spTree>
    <p:extLst>
      <p:ext uri="{BB962C8B-B14F-4D97-AF65-F5344CB8AC3E}">
        <p14:creationId xmlns:p14="http://schemas.microsoft.com/office/powerpoint/2010/main" val="8646979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smtClean="0"/>
              <a:t>Dynamic Queues</a:t>
            </a:r>
          </a:p>
        </p:txBody>
      </p:sp>
      <p:sp>
        <p:nvSpPr>
          <p:cNvPr id="34819" name="Rectangle 3"/>
          <p:cNvSpPr>
            <a:spLocks noGrp="1" noChangeArrowheads="1"/>
          </p:cNvSpPr>
          <p:nvPr>
            <p:ph idx="1"/>
          </p:nvPr>
        </p:nvSpPr>
        <p:spPr/>
        <p:txBody>
          <a:bodyPr/>
          <a:lstStyle/>
          <a:p>
            <a:r>
              <a:rPr lang="en-US" altLang="en-US" smtClean="0"/>
              <a:t>Like a stack, a queue can be implemented using a linked list</a:t>
            </a:r>
          </a:p>
          <a:p>
            <a:r>
              <a:rPr lang="en-US" altLang="en-US" smtClean="0"/>
              <a:t>Allows dynamic sizing, avoids issue of shifting elements or wrapping indices</a:t>
            </a:r>
          </a:p>
        </p:txBody>
      </p:sp>
      <p:grpSp>
        <p:nvGrpSpPr>
          <p:cNvPr id="34820" name="Group 20"/>
          <p:cNvGrpSpPr>
            <a:grpSpLocks/>
          </p:cNvGrpSpPr>
          <p:nvPr/>
        </p:nvGrpSpPr>
        <p:grpSpPr bwMode="auto">
          <a:xfrm>
            <a:off x="2971800" y="4191000"/>
            <a:ext cx="6134100" cy="1676400"/>
            <a:chOff x="960" y="2784"/>
            <a:chExt cx="3864" cy="1056"/>
          </a:xfrm>
        </p:grpSpPr>
        <p:sp>
          <p:nvSpPr>
            <p:cNvPr id="34821" name="Rectangle 4"/>
            <p:cNvSpPr>
              <a:spLocks noChangeArrowheads="1"/>
            </p:cNvSpPr>
            <p:nvPr/>
          </p:nvSpPr>
          <p:spPr bwMode="auto">
            <a:xfrm>
              <a:off x="960" y="2784"/>
              <a:ext cx="768"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4822" name="Rectangle 5"/>
            <p:cNvSpPr>
              <a:spLocks noChangeArrowheads="1"/>
            </p:cNvSpPr>
            <p:nvPr/>
          </p:nvSpPr>
          <p:spPr bwMode="auto">
            <a:xfrm>
              <a:off x="1440" y="2784"/>
              <a:ext cx="288"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4823" name="Rectangle 6"/>
            <p:cNvSpPr>
              <a:spLocks noChangeArrowheads="1"/>
            </p:cNvSpPr>
            <p:nvPr/>
          </p:nvSpPr>
          <p:spPr bwMode="auto">
            <a:xfrm>
              <a:off x="2160" y="2784"/>
              <a:ext cx="768"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4824" name="Rectangle 7"/>
            <p:cNvSpPr>
              <a:spLocks noChangeArrowheads="1"/>
            </p:cNvSpPr>
            <p:nvPr/>
          </p:nvSpPr>
          <p:spPr bwMode="auto">
            <a:xfrm>
              <a:off x="2640" y="2784"/>
              <a:ext cx="288"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4825" name="Rectangle 8"/>
            <p:cNvSpPr>
              <a:spLocks noChangeArrowheads="1"/>
            </p:cNvSpPr>
            <p:nvPr/>
          </p:nvSpPr>
          <p:spPr bwMode="auto">
            <a:xfrm>
              <a:off x="3312" y="2784"/>
              <a:ext cx="768"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4826" name="Rectangle 9"/>
            <p:cNvSpPr>
              <a:spLocks noChangeArrowheads="1"/>
            </p:cNvSpPr>
            <p:nvPr/>
          </p:nvSpPr>
          <p:spPr bwMode="auto">
            <a:xfrm>
              <a:off x="3792" y="2784"/>
              <a:ext cx="288"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4827" name="Line 10"/>
            <p:cNvSpPr>
              <a:spLocks noChangeShapeType="1"/>
            </p:cNvSpPr>
            <p:nvPr/>
          </p:nvSpPr>
          <p:spPr bwMode="auto">
            <a:xfrm>
              <a:off x="1584" y="2976"/>
              <a:ext cx="576"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28" name="Line 11"/>
            <p:cNvSpPr>
              <a:spLocks noChangeShapeType="1"/>
            </p:cNvSpPr>
            <p:nvPr/>
          </p:nvSpPr>
          <p:spPr bwMode="auto">
            <a:xfrm>
              <a:off x="2784" y="2976"/>
              <a:ext cx="528"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29" name="Line 12"/>
            <p:cNvSpPr>
              <a:spLocks noChangeShapeType="1"/>
            </p:cNvSpPr>
            <p:nvPr/>
          </p:nvSpPr>
          <p:spPr bwMode="auto">
            <a:xfrm>
              <a:off x="3936" y="2976"/>
              <a:ext cx="384"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0" name="Rectangle 13"/>
            <p:cNvSpPr>
              <a:spLocks noChangeArrowheads="1"/>
            </p:cNvSpPr>
            <p:nvPr/>
          </p:nvSpPr>
          <p:spPr bwMode="auto">
            <a:xfrm>
              <a:off x="960" y="3456"/>
              <a:ext cx="288"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4831" name="Rectangle 14"/>
            <p:cNvSpPr>
              <a:spLocks noChangeArrowheads="1"/>
            </p:cNvSpPr>
            <p:nvPr/>
          </p:nvSpPr>
          <p:spPr bwMode="auto">
            <a:xfrm>
              <a:off x="3456" y="3456"/>
              <a:ext cx="288"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4832" name="Line 15"/>
            <p:cNvSpPr>
              <a:spLocks noChangeShapeType="1"/>
            </p:cNvSpPr>
            <p:nvPr/>
          </p:nvSpPr>
          <p:spPr bwMode="auto">
            <a:xfrm flipV="1">
              <a:off x="1104" y="3168"/>
              <a:ext cx="0" cy="432"/>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3" name="Line 16"/>
            <p:cNvSpPr>
              <a:spLocks noChangeShapeType="1"/>
            </p:cNvSpPr>
            <p:nvPr/>
          </p:nvSpPr>
          <p:spPr bwMode="auto">
            <a:xfrm flipV="1">
              <a:off x="3600" y="3168"/>
              <a:ext cx="0" cy="432"/>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4" name="Text Box 17"/>
            <p:cNvSpPr txBox="1">
              <a:spLocks noChangeArrowheads="1"/>
            </p:cNvSpPr>
            <p:nvPr/>
          </p:nvSpPr>
          <p:spPr bwMode="auto">
            <a:xfrm>
              <a:off x="1334" y="3511"/>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t>front</a:t>
              </a:r>
            </a:p>
          </p:txBody>
        </p:sp>
        <p:sp>
          <p:nvSpPr>
            <p:cNvPr id="34835" name="Text Box 18"/>
            <p:cNvSpPr txBox="1">
              <a:spLocks noChangeArrowheads="1"/>
            </p:cNvSpPr>
            <p:nvPr/>
          </p:nvSpPr>
          <p:spPr bwMode="auto">
            <a:xfrm>
              <a:off x="3792" y="3504"/>
              <a:ext cx="40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t>rear</a:t>
              </a:r>
            </a:p>
          </p:txBody>
        </p:sp>
        <p:sp>
          <p:nvSpPr>
            <p:cNvPr id="34836" name="Text Box 19"/>
            <p:cNvSpPr txBox="1">
              <a:spLocks noChangeArrowheads="1"/>
            </p:cNvSpPr>
            <p:nvPr/>
          </p:nvSpPr>
          <p:spPr bwMode="auto">
            <a:xfrm>
              <a:off x="4320" y="2832"/>
              <a:ext cx="50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null</a:t>
              </a:r>
            </a:p>
          </p:txBody>
        </p:sp>
      </p:grpSp>
    </p:spTree>
    <p:extLst>
      <p:ext uri="{BB962C8B-B14F-4D97-AF65-F5344CB8AC3E}">
        <p14:creationId xmlns:p14="http://schemas.microsoft.com/office/powerpoint/2010/main" val="4097848024"/>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smtClean="0"/>
              <a:t>Implementing a Queue</a:t>
            </a:r>
          </a:p>
        </p:txBody>
      </p:sp>
      <p:sp>
        <p:nvSpPr>
          <p:cNvPr id="36867" name="Rectangle 3"/>
          <p:cNvSpPr>
            <a:spLocks noGrp="1" noChangeArrowheads="1"/>
          </p:cNvSpPr>
          <p:nvPr>
            <p:ph idx="1"/>
          </p:nvPr>
        </p:nvSpPr>
        <p:spPr/>
        <p:txBody>
          <a:bodyPr/>
          <a:lstStyle/>
          <a:p>
            <a:pPr>
              <a:spcBef>
                <a:spcPct val="50000"/>
              </a:spcBef>
            </a:pPr>
            <a:r>
              <a:rPr lang="en-US" altLang="en-US" dirty="0" smtClean="0"/>
              <a:t>Programmers can program their own routines to implement queue operations</a:t>
            </a:r>
          </a:p>
          <a:p>
            <a:pPr>
              <a:spcBef>
                <a:spcPct val="50000"/>
              </a:spcBef>
            </a:pPr>
            <a:r>
              <a:rPr lang="en-US" altLang="en-US" dirty="0" smtClean="0"/>
              <a:t>See the </a:t>
            </a:r>
            <a:r>
              <a:rPr lang="en-US" altLang="en-US" dirty="0" err="1" smtClean="0">
                <a:latin typeface="Courier New" panose="02070309020205020404" pitchFamily="49" charset="0"/>
              </a:rPr>
              <a:t>DynIntQue</a:t>
            </a:r>
            <a:r>
              <a:rPr lang="en-US" altLang="en-US" dirty="0" smtClean="0"/>
              <a:t> class for an example of a dynamic queue</a:t>
            </a:r>
          </a:p>
          <a:p>
            <a:pPr>
              <a:spcBef>
                <a:spcPct val="50000"/>
              </a:spcBef>
            </a:pPr>
            <a:r>
              <a:rPr lang="en-US" altLang="en-US" dirty="0" smtClean="0"/>
              <a:t>Can also use the implementation of queue and </a:t>
            </a:r>
            <a:r>
              <a:rPr lang="en-US" altLang="en-US" dirty="0" err="1" smtClean="0"/>
              <a:t>dequeue</a:t>
            </a:r>
            <a:r>
              <a:rPr lang="en-US" altLang="en-US" dirty="0" smtClean="0"/>
              <a:t> available in the STL</a:t>
            </a:r>
          </a:p>
        </p:txBody>
      </p:sp>
    </p:spTree>
    <p:extLst>
      <p:ext uri="{BB962C8B-B14F-4D97-AF65-F5344CB8AC3E}">
        <p14:creationId xmlns:p14="http://schemas.microsoft.com/office/powerpoint/2010/main" val="1898518393"/>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noChangeArrowheads="1"/>
          </p:cNvSpPr>
          <p:nvPr>
            <p:ph type="ctrTitle"/>
          </p:nvPr>
        </p:nvSpPr>
        <p:spPr/>
        <p:txBody>
          <a:bodyPr>
            <a:normAutofit/>
          </a:bodyPr>
          <a:lstStyle/>
          <a:p>
            <a:r>
              <a:rPr lang="en-US" altLang="en-US" sz="5400" dirty="0"/>
              <a:t>The STL </a:t>
            </a:r>
            <a:r>
              <a:rPr lang="en-US" altLang="en-US" sz="5400" dirty="0" err="1">
                <a:latin typeface="Courier New" panose="02070309020205020404" pitchFamily="49" charset="0"/>
                <a:cs typeface="Courier New" panose="02070309020205020404" pitchFamily="49" charset="0"/>
              </a:rPr>
              <a:t>deque</a:t>
            </a:r>
            <a:r>
              <a:rPr lang="en-US" altLang="en-US" sz="5400" dirty="0"/>
              <a:t> and </a:t>
            </a:r>
            <a:r>
              <a:rPr lang="en-US" altLang="en-US" sz="5400" dirty="0">
                <a:latin typeface="Courier New" panose="02070309020205020404" pitchFamily="49" charset="0"/>
                <a:cs typeface="Courier New" panose="02070309020205020404" pitchFamily="49" charset="0"/>
              </a:rPr>
              <a:t>queue</a:t>
            </a:r>
            <a:r>
              <a:rPr lang="en-US" altLang="en-US" sz="5400" dirty="0"/>
              <a:t> Containers</a:t>
            </a:r>
          </a:p>
        </p:txBody>
      </p:sp>
      <p:sp>
        <p:nvSpPr>
          <p:cNvPr id="37891" name="Subtitle 2"/>
          <p:cNvSpPr>
            <a:spLocks noGrp="1" noChangeArrowheads="1"/>
          </p:cNvSpPr>
          <p:nvPr>
            <p:ph type="subTitle" idx="1"/>
          </p:nvPr>
        </p:nvSpPr>
        <p:spPr/>
        <p:txBody>
          <a:bodyPr/>
          <a:lstStyle/>
          <a:p>
            <a:endParaRPr lang="en-US" altLang="en-US" dirty="0" smtClean="0"/>
          </a:p>
        </p:txBody>
      </p:sp>
    </p:spTree>
    <p:extLst>
      <p:ext uri="{BB962C8B-B14F-4D97-AF65-F5344CB8AC3E}">
        <p14:creationId xmlns:p14="http://schemas.microsoft.com/office/powerpoint/2010/main" val="4787198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dirty="0" smtClean="0"/>
              <a:t>The STL </a:t>
            </a:r>
            <a:r>
              <a:rPr lang="en-US" altLang="en-US" dirty="0" err="1" smtClean="0">
                <a:latin typeface="Courier New" panose="02070309020205020404" pitchFamily="49" charset="0"/>
              </a:rPr>
              <a:t>deque</a:t>
            </a:r>
            <a:r>
              <a:rPr lang="en-US" altLang="en-US" dirty="0" smtClean="0"/>
              <a:t> and </a:t>
            </a:r>
            <a:r>
              <a:rPr lang="en-US" altLang="en-US" dirty="0" smtClean="0">
                <a:latin typeface="Courier New" panose="02070309020205020404" pitchFamily="49" charset="0"/>
              </a:rPr>
              <a:t>queue</a:t>
            </a:r>
            <a:r>
              <a:rPr lang="en-US" altLang="en-US" dirty="0" smtClean="0"/>
              <a:t> Containers</a:t>
            </a:r>
          </a:p>
        </p:txBody>
      </p:sp>
      <p:sp>
        <p:nvSpPr>
          <p:cNvPr id="38915" name="Rectangle 3"/>
          <p:cNvSpPr>
            <a:spLocks noGrp="1" noChangeArrowheads="1"/>
          </p:cNvSpPr>
          <p:nvPr>
            <p:ph idx="1"/>
          </p:nvPr>
        </p:nvSpPr>
        <p:spPr>
          <a:xfrm>
            <a:off x="838200" y="1828800"/>
            <a:ext cx="10515600" cy="4114800"/>
          </a:xfrm>
        </p:spPr>
        <p:txBody>
          <a:bodyPr/>
          <a:lstStyle/>
          <a:p>
            <a:r>
              <a:rPr lang="en-US" altLang="en-US" dirty="0" err="1" smtClean="0">
                <a:latin typeface="Courier New" panose="02070309020205020404" pitchFamily="49" charset="0"/>
              </a:rPr>
              <a:t>deque</a:t>
            </a:r>
            <a:r>
              <a:rPr lang="en-US" altLang="en-US" dirty="0" smtClean="0"/>
              <a:t>: a double-ended queue.  Has member functions to </a:t>
            </a:r>
            <a:r>
              <a:rPr lang="en-US" altLang="en-US" dirty="0" err="1" smtClean="0"/>
              <a:t>enqueue</a:t>
            </a:r>
            <a:r>
              <a:rPr lang="en-US" altLang="en-US" dirty="0" smtClean="0"/>
              <a:t> (</a:t>
            </a:r>
            <a:r>
              <a:rPr lang="en-US" altLang="en-US" dirty="0" err="1" smtClean="0">
                <a:latin typeface="Courier New" panose="02070309020205020404" pitchFamily="49" charset="0"/>
              </a:rPr>
              <a:t>push_back</a:t>
            </a:r>
            <a:r>
              <a:rPr lang="en-US" altLang="en-US" dirty="0" smtClean="0"/>
              <a:t>) and </a:t>
            </a:r>
            <a:r>
              <a:rPr lang="en-US" altLang="en-US" dirty="0" err="1" smtClean="0"/>
              <a:t>dequeue</a:t>
            </a:r>
            <a:r>
              <a:rPr lang="en-US" altLang="en-US" dirty="0" smtClean="0"/>
              <a:t> (</a:t>
            </a:r>
            <a:r>
              <a:rPr lang="en-US" altLang="en-US" dirty="0" err="1" smtClean="0">
                <a:latin typeface="Courier New" panose="02070309020205020404" pitchFamily="49" charset="0"/>
              </a:rPr>
              <a:t>pop_front</a:t>
            </a:r>
            <a:r>
              <a:rPr lang="en-US" altLang="en-US" dirty="0" smtClean="0"/>
              <a:t>)</a:t>
            </a:r>
          </a:p>
          <a:p>
            <a:r>
              <a:rPr lang="en-US" altLang="en-US" dirty="0" smtClean="0">
                <a:latin typeface="Courier New" panose="02070309020205020404" pitchFamily="49" charset="0"/>
              </a:rPr>
              <a:t>queue</a:t>
            </a:r>
            <a:r>
              <a:rPr lang="en-US" altLang="en-US" dirty="0" smtClean="0"/>
              <a:t>: container ADT that can be used to provide queue as a </a:t>
            </a:r>
            <a:r>
              <a:rPr lang="en-US" altLang="en-US" dirty="0" smtClean="0">
                <a:latin typeface="Courier New" panose="02070309020205020404" pitchFamily="49" charset="0"/>
              </a:rPr>
              <a:t>vector</a:t>
            </a:r>
            <a:r>
              <a:rPr lang="en-US" altLang="en-US" dirty="0" smtClean="0"/>
              <a:t>, list, or </a:t>
            </a:r>
            <a:r>
              <a:rPr lang="en-US" altLang="en-US" dirty="0" err="1" smtClean="0">
                <a:latin typeface="Courier New" panose="02070309020205020404" pitchFamily="49" charset="0"/>
              </a:rPr>
              <a:t>deque</a:t>
            </a:r>
            <a:r>
              <a:rPr lang="en-US" altLang="en-US" dirty="0" smtClean="0"/>
              <a:t>.  Has member functions to </a:t>
            </a:r>
            <a:r>
              <a:rPr lang="en-US" altLang="en-US" dirty="0" err="1" smtClean="0"/>
              <a:t>enque</a:t>
            </a:r>
            <a:r>
              <a:rPr lang="en-US" altLang="en-US" dirty="0" smtClean="0"/>
              <a:t> (</a:t>
            </a:r>
            <a:r>
              <a:rPr lang="en-US" altLang="en-US" dirty="0" smtClean="0">
                <a:latin typeface="Courier New" panose="02070309020205020404" pitchFamily="49" charset="0"/>
              </a:rPr>
              <a:t>push</a:t>
            </a:r>
            <a:r>
              <a:rPr lang="en-US" altLang="en-US" dirty="0" smtClean="0"/>
              <a:t>) and </a:t>
            </a:r>
            <a:r>
              <a:rPr lang="en-US" altLang="en-US" dirty="0" err="1" smtClean="0"/>
              <a:t>dequeue</a:t>
            </a:r>
            <a:r>
              <a:rPr lang="en-US" altLang="en-US" dirty="0" smtClean="0"/>
              <a:t> (</a:t>
            </a:r>
            <a:r>
              <a:rPr lang="en-US" altLang="en-US" dirty="0" smtClean="0">
                <a:latin typeface="Courier New" panose="02070309020205020404" pitchFamily="49" charset="0"/>
              </a:rPr>
              <a:t>pop</a:t>
            </a:r>
            <a:r>
              <a:rPr lang="en-US" altLang="en-US" dirty="0" smtClean="0"/>
              <a:t>)</a:t>
            </a:r>
            <a:endParaRPr lang="en-US" altLang="en-US" dirty="0" smtClean="0">
              <a:latin typeface="Courier New" panose="02070309020205020404" pitchFamily="49" charset="0"/>
            </a:endParaRPr>
          </a:p>
        </p:txBody>
      </p:sp>
    </p:spTree>
    <p:extLst>
      <p:ext uri="{BB962C8B-B14F-4D97-AF65-F5344CB8AC3E}">
        <p14:creationId xmlns:p14="http://schemas.microsoft.com/office/powerpoint/2010/main" val="1806986004"/>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smtClean="0"/>
              <a:t>Defining a </a:t>
            </a:r>
            <a:r>
              <a:rPr lang="en-US" altLang="en-US" smtClean="0">
                <a:latin typeface="Courier New" panose="02070309020205020404" pitchFamily="49" charset="0"/>
              </a:rPr>
              <a:t>queue</a:t>
            </a:r>
          </a:p>
        </p:txBody>
      </p:sp>
      <p:sp>
        <p:nvSpPr>
          <p:cNvPr id="39939" name="Rectangle 3"/>
          <p:cNvSpPr>
            <a:spLocks noGrp="1" noChangeArrowheads="1"/>
          </p:cNvSpPr>
          <p:nvPr>
            <p:ph idx="1"/>
          </p:nvPr>
        </p:nvSpPr>
        <p:spPr>
          <a:xfrm>
            <a:off x="838200" y="1752600"/>
            <a:ext cx="10134600" cy="4343400"/>
          </a:xfrm>
        </p:spPr>
        <p:txBody>
          <a:bodyPr/>
          <a:lstStyle/>
          <a:p>
            <a:pPr>
              <a:lnSpc>
                <a:spcPct val="85000"/>
              </a:lnSpc>
            </a:pPr>
            <a:r>
              <a:rPr lang="en-US" altLang="en-US" dirty="0" smtClean="0"/>
              <a:t>Defining a queue of </a:t>
            </a:r>
            <a:r>
              <a:rPr lang="en-US" altLang="en-US" dirty="0" smtClean="0">
                <a:latin typeface="Courier New" panose="02070309020205020404" pitchFamily="49" charset="0"/>
              </a:rPr>
              <a:t>char</a:t>
            </a:r>
            <a:r>
              <a:rPr lang="en-US" altLang="en-US" dirty="0" smtClean="0"/>
              <a:t>s, named </a:t>
            </a:r>
            <a:r>
              <a:rPr lang="en-US" altLang="en-US" dirty="0" err="1" smtClean="0"/>
              <a:t>cQueue</a:t>
            </a:r>
            <a:r>
              <a:rPr lang="en-US" altLang="en-US" dirty="0" smtClean="0"/>
              <a:t>, implemented using a </a:t>
            </a:r>
            <a:r>
              <a:rPr lang="en-US" altLang="en-US" dirty="0" err="1" smtClean="0"/>
              <a:t>deque</a:t>
            </a:r>
            <a:r>
              <a:rPr lang="en-US" altLang="en-US" dirty="0" smtClean="0"/>
              <a:t>:</a:t>
            </a:r>
          </a:p>
          <a:p>
            <a:pPr lvl="1">
              <a:lnSpc>
                <a:spcPct val="85000"/>
              </a:lnSpc>
              <a:buClr>
                <a:srgbClr val="3333CC"/>
              </a:buClr>
              <a:buFontTx/>
              <a:buNone/>
            </a:pPr>
            <a:r>
              <a:rPr lang="en-US" altLang="en-US" dirty="0" err="1" smtClean="0">
                <a:latin typeface="Courier New" panose="02070309020205020404" pitchFamily="49" charset="0"/>
              </a:rPr>
              <a:t>deque</a:t>
            </a:r>
            <a:r>
              <a:rPr lang="en-US" altLang="en-US" dirty="0" smtClean="0">
                <a:latin typeface="Courier New" panose="02070309020205020404" pitchFamily="49" charset="0"/>
              </a:rPr>
              <a:t>&lt;char&gt; </a:t>
            </a:r>
            <a:r>
              <a:rPr lang="en-US" altLang="en-US" dirty="0" err="1" smtClean="0">
                <a:latin typeface="Courier New" panose="02070309020205020404" pitchFamily="49" charset="0"/>
              </a:rPr>
              <a:t>cQueue</a:t>
            </a:r>
            <a:r>
              <a:rPr lang="en-US" altLang="en-US" dirty="0" smtClean="0">
                <a:latin typeface="Courier New" panose="02070309020205020404" pitchFamily="49" charset="0"/>
              </a:rPr>
              <a:t>;</a:t>
            </a:r>
          </a:p>
          <a:p>
            <a:pPr>
              <a:lnSpc>
                <a:spcPct val="85000"/>
              </a:lnSpc>
            </a:pPr>
            <a:r>
              <a:rPr lang="en-US" altLang="en-US" dirty="0" smtClean="0"/>
              <a:t>implemented using a queue:</a:t>
            </a:r>
          </a:p>
          <a:p>
            <a:pPr lvl="1">
              <a:lnSpc>
                <a:spcPct val="85000"/>
              </a:lnSpc>
              <a:buClr>
                <a:srgbClr val="3333CC"/>
              </a:buClr>
              <a:buFontTx/>
              <a:buNone/>
            </a:pPr>
            <a:r>
              <a:rPr lang="en-US" altLang="en-US" dirty="0" smtClean="0">
                <a:latin typeface="Courier New" panose="02070309020205020404" pitchFamily="49" charset="0"/>
              </a:rPr>
              <a:t>queue&lt;char&gt; </a:t>
            </a:r>
            <a:r>
              <a:rPr lang="en-US" altLang="en-US" dirty="0" err="1" smtClean="0">
                <a:latin typeface="Courier New" panose="02070309020205020404" pitchFamily="49" charset="0"/>
              </a:rPr>
              <a:t>cQueue</a:t>
            </a:r>
            <a:r>
              <a:rPr lang="en-US" altLang="en-US" dirty="0" smtClean="0">
                <a:latin typeface="Courier New" panose="02070309020205020404" pitchFamily="49" charset="0"/>
              </a:rPr>
              <a:t>;</a:t>
            </a:r>
          </a:p>
          <a:p>
            <a:pPr>
              <a:lnSpc>
                <a:spcPct val="85000"/>
              </a:lnSpc>
            </a:pPr>
            <a:r>
              <a:rPr lang="en-US" altLang="en-US" dirty="0" smtClean="0"/>
              <a:t>implemented using a </a:t>
            </a:r>
            <a:r>
              <a:rPr lang="en-US" altLang="en-US" dirty="0" smtClean="0">
                <a:latin typeface="Courier New" panose="02070309020205020404" pitchFamily="49" charset="0"/>
              </a:rPr>
              <a:t>list</a:t>
            </a:r>
            <a:r>
              <a:rPr lang="en-US" altLang="en-US" dirty="0" smtClean="0"/>
              <a:t>:</a:t>
            </a:r>
          </a:p>
          <a:p>
            <a:pPr lvl="1">
              <a:lnSpc>
                <a:spcPct val="85000"/>
              </a:lnSpc>
              <a:buClr>
                <a:srgbClr val="3333CC"/>
              </a:buClr>
              <a:buFontTx/>
              <a:buNone/>
            </a:pPr>
            <a:r>
              <a:rPr lang="en-US" altLang="en-US" dirty="0" smtClean="0">
                <a:latin typeface="Courier New" panose="02070309020205020404" pitchFamily="49" charset="0"/>
              </a:rPr>
              <a:t>queue&lt;char, list&lt;char&gt;&gt; </a:t>
            </a:r>
            <a:r>
              <a:rPr lang="en-US" altLang="en-US" dirty="0" err="1" smtClean="0">
                <a:latin typeface="Courier New" panose="02070309020205020404" pitchFamily="49" charset="0"/>
              </a:rPr>
              <a:t>cQueue</a:t>
            </a:r>
            <a:r>
              <a:rPr lang="en-US" altLang="en-US" dirty="0" smtClean="0">
                <a:latin typeface="Courier New" panose="02070309020205020404" pitchFamily="49" charset="0"/>
              </a:rPr>
              <a:t>;</a:t>
            </a:r>
          </a:p>
        </p:txBody>
      </p:sp>
    </p:spTree>
    <p:extLst>
      <p:ext uri="{BB962C8B-B14F-4D97-AF65-F5344CB8AC3E}">
        <p14:creationId xmlns:p14="http://schemas.microsoft.com/office/powerpoint/2010/main" val="3295672100"/>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Bags</a:t>
            </a:r>
          </a:p>
        </p:txBody>
      </p:sp>
      <p:sp>
        <p:nvSpPr>
          <p:cNvPr id="4098" name="Rectangle 2"/>
          <p:cNvSpPr>
            <a:spLocks noGrp="1" noChangeArrowheads="1"/>
          </p:cNvSpPr>
          <p:nvPr>
            <p:ph type="body" idx="1"/>
          </p:nvPr>
        </p:nvSpPr>
        <p:spPr>
          <a:xfrm>
            <a:off x="2209800" y="1981200"/>
            <a:ext cx="3810000"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mtClean="0"/>
              <a:t>For the first example, think about a bag.</a:t>
            </a:r>
          </a:p>
        </p:txBody>
      </p:sp>
      <p:grpSp>
        <p:nvGrpSpPr>
          <p:cNvPr id="3076" name="Group 3"/>
          <p:cNvGrpSpPr>
            <a:grpSpLocks/>
          </p:cNvGrpSpPr>
          <p:nvPr/>
        </p:nvGrpSpPr>
        <p:grpSpPr bwMode="auto">
          <a:xfrm>
            <a:off x="6240463" y="611188"/>
            <a:ext cx="3878262" cy="5357812"/>
            <a:chOff x="2971" y="385"/>
            <a:chExt cx="2443" cy="3375"/>
          </a:xfrm>
        </p:grpSpPr>
        <p:grpSp>
          <p:nvGrpSpPr>
            <p:cNvPr id="3077" name="Group 4"/>
            <p:cNvGrpSpPr>
              <a:grpSpLocks/>
            </p:cNvGrpSpPr>
            <p:nvPr/>
          </p:nvGrpSpPr>
          <p:grpSpPr bwMode="auto">
            <a:xfrm>
              <a:off x="2971" y="483"/>
              <a:ext cx="2443" cy="3277"/>
              <a:chOff x="2971" y="483"/>
              <a:chExt cx="2443" cy="3277"/>
            </a:xfrm>
          </p:grpSpPr>
          <p:grpSp>
            <p:nvGrpSpPr>
              <p:cNvPr id="3079" name="Group 5"/>
              <p:cNvGrpSpPr>
                <a:grpSpLocks/>
              </p:cNvGrpSpPr>
              <p:nvPr/>
            </p:nvGrpSpPr>
            <p:grpSpPr bwMode="auto">
              <a:xfrm>
                <a:off x="2971" y="483"/>
                <a:ext cx="2443" cy="3277"/>
                <a:chOff x="2971" y="483"/>
                <a:chExt cx="2443" cy="3277"/>
              </a:xfrm>
            </p:grpSpPr>
            <p:sp>
              <p:nvSpPr>
                <p:cNvPr id="3081" name="Freeform 6"/>
                <p:cNvSpPr>
                  <a:spLocks noChangeArrowheads="1"/>
                </p:cNvSpPr>
                <p:nvPr/>
              </p:nvSpPr>
              <p:spPr bwMode="auto">
                <a:xfrm>
                  <a:off x="2971" y="483"/>
                  <a:ext cx="2294" cy="3267"/>
                </a:xfrm>
                <a:custGeom>
                  <a:avLst/>
                  <a:gdLst>
                    <a:gd name="T0" fmla="*/ 5660 w 10117"/>
                    <a:gd name="T1" fmla="*/ 0 h 14407"/>
                    <a:gd name="T2" fmla="*/ 6714 w 10117"/>
                    <a:gd name="T3" fmla="*/ 758 h 14407"/>
                    <a:gd name="T4" fmla="*/ 6860 w 10117"/>
                    <a:gd name="T5" fmla="*/ 1234 h 14407"/>
                    <a:gd name="T6" fmla="*/ 6502 w 10117"/>
                    <a:gd name="T7" fmla="*/ 1715 h 14407"/>
                    <a:gd name="T8" fmla="*/ 5161 w 10117"/>
                    <a:gd name="T9" fmla="*/ 2880 h 14407"/>
                    <a:gd name="T10" fmla="*/ 6220 w 10117"/>
                    <a:gd name="T11" fmla="*/ 2607 h 14407"/>
                    <a:gd name="T12" fmla="*/ 6860 w 10117"/>
                    <a:gd name="T13" fmla="*/ 2470 h 14407"/>
                    <a:gd name="T14" fmla="*/ 8417 w 10117"/>
                    <a:gd name="T15" fmla="*/ 480 h 14407"/>
                    <a:gd name="T16" fmla="*/ 9260 w 10117"/>
                    <a:gd name="T17" fmla="*/ 273 h 14407"/>
                    <a:gd name="T18" fmla="*/ 10116 w 10117"/>
                    <a:gd name="T19" fmla="*/ 273 h 14407"/>
                    <a:gd name="T20" fmla="*/ 9759 w 10117"/>
                    <a:gd name="T21" fmla="*/ 1300 h 14407"/>
                    <a:gd name="T22" fmla="*/ 8699 w 10117"/>
                    <a:gd name="T23" fmla="*/ 1437 h 14407"/>
                    <a:gd name="T24" fmla="*/ 6790 w 10117"/>
                    <a:gd name="T25" fmla="*/ 2951 h 14407"/>
                    <a:gd name="T26" fmla="*/ 5730 w 10117"/>
                    <a:gd name="T27" fmla="*/ 3361 h 14407"/>
                    <a:gd name="T28" fmla="*/ 9759 w 10117"/>
                    <a:gd name="T29" fmla="*/ 9744 h 14407"/>
                    <a:gd name="T30" fmla="*/ 9971 w 10117"/>
                    <a:gd name="T31" fmla="*/ 10979 h 14407"/>
                    <a:gd name="T32" fmla="*/ 8629 w 10117"/>
                    <a:gd name="T33" fmla="*/ 13308 h 14407"/>
                    <a:gd name="T34" fmla="*/ 7350 w 10117"/>
                    <a:gd name="T35" fmla="*/ 14133 h 14407"/>
                    <a:gd name="T36" fmla="*/ 6432 w 10117"/>
                    <a:gd name="T37" fmla="*/ 14406 h 14407"/>
                    <a:gd name="T38" fmla="*/ 4809 w 10117"/>
                    <a:gd name="T39" fmla="*/ 14133 h 14407"/>
                    <a:gd name="T40" fmla="*/ 2682 w 10117"/>
                    <a:gd name="T41" fmla="*/ 13992 h 14407"/>
                    <a:gd name="T42" fmla="*/ 1412 w 10117"/>
                    <a:gd name="T43" fmla="*/ 13101 h 14407"/>
                    <a:gd name="T44" fmla="*/ 701 w 10117"/>
                    <a:gd name="T45" fmla="*/ 12691 h 14407"/>
                    <a:gd name="T46" fmla="*/ 0 w 10117"/>
                    <a:gd name="T47" fmla="*/ 10771 h 14407"/>
                    <a:gd name="T48" fmla="*/ 493 w 10117"/>
                    <a:gd name="T49" fmla="*/ 9744 h 14407"/>
                    <a:gd name="T50" fmla="*/ 4738 w 10117"/>
                    <a:gd name="T51" fmla="*/ 3908 h 14407"/>
                    <a:gd name="T52" fmla="*/ 4240 w 10117"/>
                    <a:gd name="T53" fmla="*/ 3087 h 14407"/>
                    <a:gd name="T54" fmla="*/ 4526 w 10117"/>
                    <a:gd name="T55" fmla="*/ 2404 h 14407"/>
                    <a:gd name="T56" fmla="*/ 5660 w 10117"/>
                    <a:gd name="T57" fmla="*/ 1375 h 14407"/>
                    <a:gd name="T58" fmla="*/ 5448 w 10117"/>
                    <a:gd name="T59" fmla="*/ 820 h 14407"/>
                    <a:gd name="T60" fmla="*/ 5020 w 10117"/>
                    <a:gd name="T61" fmla="*/ 480 h 14407"/>
                    <a:gd name="T62" fmla="*/ 5307 w 10117"/>
                    <a:gd name="T63" fmla="*/ 136 h 14407"/>
                    <a:gd name="T64" fmla="*/ 5660 w 10117"/>
                    <a:gd name="T65" fmla="*/ 0 h 1440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117"/>
                    <a:gd name="T100" fmla="*/ 0 h 14407"/>
                    <a:gd name="T101" fmla="*/ 10117 w 10117"/>
                    <a:gd name="T102" fmla="*/ 14407 h 1440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117" h="14407">
                      <a:moveTo>
                        <a:pt x="5660" y="0"/>
                      </a:moveTo>
                      <a:lnTo>
                        <a:pt x="6714" y="758"/>
                      </a:lnTo>
                      <a:lnTo>
                        <a:pt x="6860" y="1234"/>
                      </a:lnTo>
                      <a:lnTo>
                        <a:pt x="6502" y="1715"/>
                      </a:lnTo>
                      <a:lnTo>
                        <a:pt x="5161" y="2880"/>
                      </a:lnTo>
                      <a:lnTo>
                        <a:pt x="6220" y="2607"/>
                      </a:lnTo>
                      <a:lnTo>
                        <a:pt x="6860" y="2470"/>
                      </a:lnTo>
                      <a:lnTo>
                        <a:pt x="8417" y="480"/>
                      </a:lnTo>
                      <a:lnTo>
                        <a:pt x="9260" y="273"/>
                      </a:lnTo>
                      <a:lnTo>
                        <a:pt x="10116" y="273"/>
                      </a:lnTo>
                      <a:lnTo>
                        <a:pt x="9759" y="1300"/>
                      </a:lnTo>
                      <a:lnTo>
                        <a:pt x="8699" y="1437"/>
                      </a:lnTo>
                      <a:lnTo>
                        <a:pt x="6790" y="2951"/>
                      </a:lnTo>
                      <a:lnTo>
                        <a:pt x="5730" y="3361"/>
                      </a:lnTo>
                      <a:lnTo>
                        <a:pt x="9759" y="9744"/>
                      </a:lnTo>
                      <a:lnTo>
                        <a:pt x="9971" y="10979"/>
                      </a:lnTo>
                      <a:lnTo>
                        <a:pt x="8629" y="13308"/>
                      </a:lnTo>
                      <a:lnTo>
                        <a:pt x="7350" y="14133"/>
                      </a:lnTo>
                      <a:lnTo>
                        <a:pt x="6432" y="14406"/>
                      </a:lnTo>
                      <a:lnTo>
                        <a:pt x="4809" y="14133"/>
                      </a:lnTo>
                      <a:lnTo>
                        <a:pt x="2682" y="13992"/>
                      </a:lnTo>
                      <a:lnTo>
                        <a:pt x="1412" y="13101"/>
                      </a:lnTo>
                      <a:lnTo>
                        <a:pt x="701" y="12691"/>
                      </a:lnTo>
                      <a:lnTo>
                        <a:pt x="0" y="10771"/>
                      </a:lnTo>
                      <a:lnTo>
                        <a:pt x="493" y="9744"/>
                      </a:lnTo>
                      <a:lnTo>
                        <a:pt x="4738" y="3908"/>
                      </a:lnTo>
                      <a:lnTo>
                        <a:pt x="4240" y="3087"/>
                      </a:lnTo>
                      <a:lnTo>
                        <a:pt x="4526" y="2404"/>
                      </a:lnTo>
                      <a:lnTo>
                        <a:pt x="5660" y="1375"/>
                      </a:lnTo>
                      <a:lnTo>
                        <a:pt x="5448" y="820"/>
                      </a:lnTo>
                      <a:lnTo>
                        <a:pt x="5020" y="480"/>
                      </a:lnTo>
                      <a:lnTo>
                        <a:pt x="5307" y="136"/>
                      </a:lnTo>
                      <a:lnTo>
                        <a:pt x="5660" y="0"/>
                      </a:lnTo>
                    </a:path>
                  </a:pathLst>
                </a:custGeom>
                <a:solidFill>
                  <a:srgbClr val="FF8000"/>
                </a:solidFill>
                <a:ln w="12600">
                  <a:solidFill>
                    <a:srgbClr val="FF8000"/>
                  </a:solidFill>
                  <a:round/>
                  <a:headEnd/>
                  <a:tailEnd/>
                </a:ln>
              </p:spPr>
              <p:txBody>
                <a:bodyPr wrap="none" anchor="ctr"/>
                <a:lstStyle/>
                <a:p>
                  <a:endParaRPr lang="en-US"/>
                </a:p>
              </p:txBody>
            </p:sp>
            <p:sp>
              <p:nvSpPr>
                <p:cNvPr id="3082" name="Freeform 7"/>
                <p:cNvSpPr>
                  <a:spLocks noChangeArrowheads="1"/>
                </p:cNvSpPr>
                <p:nvPr/>
              </p:nvSpPr>
              <p:spPr bwMode="auto">
                <a:xfrm>
                  <a:off x="4271" y="1743"/>
                  <a:ext cx="416" cy="1789"/>
                </a:xfrm>
                <a:custGeom>
                  <a:avLst/>
                  <a:gdLst>
                    <a:gd name="T0" fmla="*/ 418 w 1836"/>
                    <a:gd name="T1" fmla="*/ 5487 h 7888"/>
                    <a:gd name="T2" fmla="*/ 418 w 1836"/>
                    <a:gd name="T3" fmla="*/ 6792 h 7888"/>
                    <a:gd name="T4" fmla="*/ 282 w 1836"/>
                    <a:gd name="T5" fmla="*/ 7543 h 7888"/>
                    <a:gd name="T6" fmla="*/ 141 w 1836"/>
                    <a:gd name="T7" fmla="*/ 7887 h 7888"/>
                    <a:gd name="T8" fmla="*/ 912 w 1836"/>
                    <a:gd name="T9" fmla="*/ 7821 h 7888"/>
                    <a:gd name="T10" fmla="*/ 1619 w 1836"/>
                    <a:gd name="T11" fmla="*/ 7477 h 7888"/>
                    <a:gd name="T12" fmla="*/ 1266 w 1836"/>
                    <a:gd name="T13" fmla="*/ 7340 h 7888"/>
                    <a:gd name="T14" fmla="*/ 1835 w 1836"/>
                    <a:gd name="T15" fmla="*/ 6995 h 7888"/>
                    <a:gd name="T16" fmla="*/ 1266 w 1836"/>
                    <a:gd name="T17" fmla="*/ 6995 h 7888"/>
                    <a:gd name="T18" fmla="*/ 1765 w 1836"/>
                    <a:gd name="T19" fmla="*/ 6514 h 7888"/>
                    <a:gd name="T20" fmla="*/ 1200 w 1836"/>
                    <a:gd name="T21" fmla="*/ 6514 h 7888"/>
                    <a:gd name="T22" fmla="*/ 1619 w 1836"/>
                    <a:gd name="T23" fmla="*/ 6038 h 7888"/>
                    <a:gd name="T24" fmla="*/ 1129 w 1836"/>
                    <a:gd name="T25" fmla="*/ 5968 h 7888"/>
                    <a:gd name="T26" fmla="*/ 1407 w 1836"/>
                    <a:gd name="T27" fmla="*/ 5557 h 7888"/>
                    <a:gd name="T28" fmla="*/ 983 w 1836"/>
                    <a:gd name="T29" fmla="*/ 5421 h 7888"/>
                    <a:gd name="T30" fmla="*/ 1129 w 1836"/>
                    <a:gd name="T31" fmla="*/ 4936 h 7888"/>
                    <a:gd name="T32" fmla="*/ 846 w 1836"/>
                    <a:gd name="T33" fmla="*/ 4803 h 7888"/>
                    <a:gd name="T34" fmla="*/ 771 w 1836"/>
                    <a:gd name="T35" fmla="*/ 4252 h 7888"/>
                    <a:gd name="T36" fmla="*/ 0 w 1836"/>
                    <a:gd name="T37" fmla="*/ 0 h 7888"/>
                    <a:gd name="T38" fmla="*/ 211 w 1836"/>
                    <a:gd name="T39" fmla="*/ 4733 h 7888"/>
                    <a:gd name="T40" fmla="*/ 418 w 1836"/>
                    <a:gd name="T41" fmla="*/ 5487 h 78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836"/>
                    <a:gd name="T64" fmla="*/ 0 h 7888"/>
                    <a:gd name="T65" fmla="*/ 1836 w 1836"/>
                    <a:gd name="T66" fmla="*/ 7888 h 78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836" h="7888">
                      <a:moveTo>
                        <a:pt x="418" y="5487"/>
                      </a:moveTo>
                      <a:lnTo>
                        <a:pt x="418" y="6792"/>
                      </a:lnTo>
                      <a:lnTo>
                        <a:pt x="282" y="7543"/>
                      </a:lnTo>
                      <a:lnTo>
                        <a:pt x="141" y="7887"/>
                      </a:lnTo>
                      <a:lnTo>
                        <a:pt x="912" y="7821"/>
                      </a:lnTo>
                      <a:lnTo>
                        <a:pt x="1619" y="7477"/>
                      </a:lnTo>
                      <a:lnTo>
                        <a:pt x="1266" y="7340"/>
                      </a:lnTo>
                      <a:lnTo>
                        <a:pt x="1835" y="6995"/>
                      </a:lnTo>
                      <a:lnTo>
                        <a:pt x="1266" y="6995"/>
                      </a:lnTo>
                      <a:lnTo>
                        <a:pt x="1765" y="6514"/>
                      </a:lnTo>
                      <a:lnTo>
                        <a:pt x="1200" y="6514"/>
                      </a:lnTo>
                      <a:lnTo>
                        <a:pt x="1619" y="6038"/>
                      </a:lnTo>
                      <a:lnTo>
                        <a:pt x="1129" y="5968"/>
                      </a:lnTo>
                      <a:lnTo>
                        <a:pt x="1407" y="5557"/>
                      </a:lnTo>
                      <a:lnTo>
                        <a:pt x="983" y="5421"/>
                      </a:lnTo>
                      <a:lnTo>
                        <a:pt x="1129" y="4936"/>
                      </a:lnTo>
                      <a:lnTo>
                        <a:pt x="846" y="4803"/>
                      </a:lnTo>
                      <a:lnTo>
                        <a:pt x="771" y="4252"/>
                      </a:lnTo>
                      <a:lnTo>
                        <a:pt x="0" y="0"/>
                      </a:lnTo>
                      <a:lnTo>
                        <a:pt x="211" y="4733"/>
                      </a:lnTo>
                      <a:lnTo>
                        <a:pt x="418" y="5487"/>
                      </a:lnTo>
                    </a:path>
                  </a:pathLst>
                </a:custGeom>
                <a:solidFill>
                  <a:srgbClr val="FFC98E"/>
                </a:solidFill>
                <a:ln w="12600">
                  <a:solidFill>
                    <a:srgbClr val="FFC98E"/>
                  </a:solidFill>
                  <a:round/>
                  <a:headEnd/>
                  <a:tailEnd/>
                </a:ln>
              </p:spPr>
              <p:txBody>
                <a:bodyPr wrap="none" anchor="ctr"/>
                <a:lstStyle/>
                <a:p>
                  <a:endParaRPr lang="en-US"/>
                </a:p>
              </p:txBody>
            </p:sp>
            <p:sp>
              <p:nvSpPr>
                <p:cNvPr id="3083" name="Freeform 8"/>
                <p:cNvSpPr>
                  <a:spLocks noChangeArrowheads="1"/>
                </p:cNvSpPr>
                <p:nvPr/>
              </p:nvSpPr>
              <p:spPr bwMode="auto">
                <a:xfrm>
                  <a:off x="3035" y="1494"/>
                  <a:ext cx="1058" cy="2162"/>
                </a:xfrm>
                <a:custGeom>
                  <a:avLst/>
                  <a:gdLst>
                    <a:gd name="T0" fmla="*/ 3962 w 4664"/>
                    <a:gd name="T1" fmla="*/ 0 h 9534"/>
                    <a:gd name="T2" fmla="*/ 851 w 4664"/>
                    <a:gd name="T3" fmla="*/ 4186 h 9534"/>
                    <a:gd name="T4" fmla="*/ 423 w 4664"/>
                    <a:gd name="T5" fmla="*/ 5214 h 9534"/>
                    <a:gd name="T6" fmla="*/ 0 w 4664"/>
                    <a:gd name="T7" fmla="*/ 5832 h 9534"/>
                    <a:gd name="T8" fmla="*/ 0 w 4664"/>
                    <a:gd name="T9" fmla="*/ 7411 h 9534"/>
                    <a:gd name="T10" fmla="*/ 630 w 4664"/>
                    <a:gd name="T11" fmla="*/ 8303 h 9534"/>
                    <a:gd name="T12" fmla="*/ 1628 w 4664"/>
                    <a:gd name="T13" fmla="*/ 8986 h 9534"/>
                    <a:gd name="T14" fmla="*/ 2263 w 4664"/>
                    <a:gd name="T15" fmla="*/ 9467 h 9534"/>
                    <a:gd name="T16" fmla="*/ 3251 w 4664"/>
                    <a:gd name="T17" fmla="*/ 9533 h 9534"/>
                    <a:gd name="T18" fmla="*/ 2620 w 4664"/>
                    <a:gd name="T19" fmla="*/ 9193 h 9534"/>
                    <a:gd name="T20" fmla="*/ 3537 w 4664"/>
                    <a:gd name="T21" fmla="*/ 9127 h 9534"/>
                    <a:gd name="T22" fmla="*/ 2757 w 4664"/>
                    <a:gd name="T23" fmla="*/ 8920 h 9534"/>
                    <a:gd name="T24" fmla="*/ 4107 w 4664"/>
                    <a:gd name="T25" fmla="*/ 8779 h 9534"/>
                    <a:gd name="T26" fmla="*/ 2827 w 4664"/>
                    <a:gd name="T27" fmla="*/ 8576 h 9534"/>
                    <a:gd name="T28" fmla="*/ 3962 w 4664"/>
                    <a:gd name="T29" fmla="*/ 8232 h 9534"/>
                    <a:gd name="T30" fmla="*/ 3321 w 4664"/>
                    <a:gd name="T31" fmla="*/ 7891 h 9534"/>
                    <a:gd name="T32" fmla="*/ 4107 w 4664"/>
                    <a:gd name="T33" fmla="*/ 7684 h 9534"/>
                    <a:gd name="T34" fmla="*/ 3251 w 4664"/>
                    <a:gd name="T35" fmla="*/ 7411 h 9534"/>
                    <a:gd name="T36" fmla="*/ 4037 w 4664"/>
                    <a:gd name="T37" fmla="*/ 6793 h 9534"/>
                    <a:gd name="T38" fmla="*/ 3321 w 4664"/>
                    <a:gd name="T39" fmla="*/ 6657 h 9534"/>
                    <a:gd name="T40" fmla="*/ 3821 w 4664"/>
                    <a:gd name="T41" fmla="*/ 6313 h 9534"/>
                    <a:gd name="T42" fmla="*/ 3321 w 4664"/>
                    <a:gd name="T43" fmla="*/ 6171 h 9534"/>
                    <a:gd name="T44" fmla="*/ 3608 w 4664"/>
                    <a:gd name="T45" fmla="*/ 5488 h 9534"/>
                    <a:gd name="T46" fmla="*/ 4663 w 4664"/>
                    <a:gd name="T47" fmla="*/ 617 h 9534"/>
                    <a:gd name="T48" fmla="*/ 3110 w 4664"/>
                    <a:gd name="T49" fmla="*/ 5351 h 9534"/>
                    <a:gd name="T50" fmla="*/ 2898 w 4664"/>
                    <a:gd name="T51" fmla="*/ 5078 h 9534"/>
                    <a:gd name="T52" fmla="*/ 4390 w 4664"/>
                    <a:gd name="T53" fmla="*/ 66 h 9534"/>
                    <a:gd name="T54" fmla="*/ 2192 w 4664"/>
                    <a:gd name="T55" fmla="*/ 5761 h 9534"/>
                    <a:gd name="T56" fmla="*/ 851 w 4664"/>
                    <a:gd name="T57" fmla="*/ 6105 h 9534"/>
                    <a:gd name="T58" fmla="*/ 1694 w 4664"/>
                    <a:gd name="T59" fmla="*/ 5625 h 9534"/>
                    <a:gd name="T60" fmla="*/ 851 w 4664"/>
                    <a:gd name="T61" fmla="*/ 5625 h 9534"/>
                    <a:gd name="T62" fmla="*/ 1628 w 4664"/>
                    <a:gd name="T63" fmla="*/ 5214 h 9534"/>
                    <a:gd name="T64" fmla="*/ 1271 w 4664"/>
                    <a:gd name="T65" fmla="*/ 5007 h 9534"/>
                    <a:gd name="T66" fmla="*/ 1694 w 4664"/>
                    <a:gd name="T67" fmla="*/ 4738 h 9534"/>
                    <a:gd name="T68" fmla="*/ 1341 w 4664"/>
                    <a:gd name="T69" fmla="*/ 4459 h 9534"/>
                    <a:gd name="T70" fmla="*/ 1628 w 4664"/>
                    <a:gd name="T71" fmla="*/ 3842 h 9534"/>
                    <a:gd name="T72" fmla="*/ 4169 w 4664"/>
                    <a:gd name="T73" fmla="*/ 0 h 9534"/>
                    <a:gd name="T74" fmla="*/ 3962 w 4664"/>
                    <a:gd name="T75" fmla="*/ 0 h 95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664"/>
                    <a:gd name="T115" fmla="*/ 0 h 9534"/>
                    <a:gd name="T116" fmla="*/ 4664 w 4664"/>
                    <a:gd name="T117" fmla="*/ 9534 h 95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664" h="9534">
                      <a:moveTo>
                        <a:pt x="3962" y="0"/>
                      </a:moveTo>
                      <a:lnTo>
                        <a:pt x="851" y="4186"/>
                      </a:lnTo>
                      <a:lnTo>
                        <a:pt x="423" y="5214"/>
                      </a:lnTo>
                      <a:lnTo>
                        <a:pt x="0" y="5832"/>
                      </a:lnTo>
                      <a:lnTo>
                        <a:pt x="0" y="7411"/>
                      </a:lnTo>
                      <a:lnTo>
                        <a:pt x="630" y="8303"/>
                      </a:lnTo>
                      <a:lnTo>
                        <a:pt x="1628" y="8986"/>
                      </a:lnTo>
                      <a:lnTo>
                        <a:pt x="2263" y="9467"/>
                      </a:lnTo>
                      <a:lnTo>
                        <a:pt x="3251" y="9533"/>
                      </a:lnTo>
                      <a:lnTo>
                        <a:pt x="2620" y="9193"/>
                      </a:lnTo>
                      <a:lnTo>
                        <a:pt x="3537" y="9127"/>
                      </a:lnTo>
                      <a:lnTo>
                        <a:pt x="2757" y="8920"/>
                      </a:lnTo>
                      <a:lnTo>
                        <a:pt x="4107" y="8779"/>
                      </a:lnTo>
                      <a:lnTo>
                        <a:pt x="2827" y="8576"/>
                      </a:lnTo>
                      <a:lnTo>
                        <a:pt x="3962" y="8232"/>
                      </a:lnTo>
                      <a:lnTo>
                        <a:pt x="3321" y="7891"/>
                      </a:lnTo>
                      <a:lnTo>
                        <a:pt x="4107" y="7684"/>
                      </a:lnTo>
                      <a:lnTo>
                        <a:pt x="3251" y="7411"/>
                      </a:lnTo>
                      <a:lnTo>
                        <a:pt x="4037" y="6793"/>
                      </a:lnTo>
                      <a:lnTo>
                        <a:pt x="3321" y="6657"/>
                      </a:lnTo>
                      <a:lnTo>
                        <a:pt x="3821" y="6313"/>
                      </a:lnTo>
                      <a:lnTo>
                        <a:pt x="3321" y="6171"/>
                      </a:lnTo>
                      <a:lnTo>
                        <a:pt x="3608" y="5488"/>
                      </a:lnTo>
                      <a:lnTo>
                        <a:pt x="4663" y="617"/>
                      </a:lnTo>
                      <a:lnTo>
                        <a:pt x="3110" y="5351"/>
                      </a:lnTo>
                      <a:lnTo>
                        <a:pt x="2898" y="5078"/>
                      </a:lnTo>
                      <a:lnTo>
                        <a:pt x="4390" y="66"/>
                      </a:lnTo>
                      <a:lnTo>
                        <a:pt x="2192" y="5761"/>
                      </a:lnTo>
                      <a:lnTo>
                        <a:pt x="851" y="6105"/>
                      </a:lnTo>
                      <a:lnTo>
                        <a:pt x="1694" y="5625"/>
                      </a:lnTo>
                      <a:lnTo>
                        <a:pt x="851" y="5625"/>
                      </a:lnTo>
                      <a:lnTo>
                        <a:pt x="1628" y="5214"/>
                      </a:lnTo>
                      <a:lnTo>
                        <a:pt x="1271" y="5007"/>
                      </a:lnTo>
                      <a:lnTo>
                        <a:pt x="1694" y="4738"/>
                      </a:lnTo>
                      <a:lnTo>
                        <a:pt x="1341" y="4459"/>
                      </a:lnTo>
                      <a:lnTo>
                        <a:pt x="1628" y="3842"/>
                      </a:lnTo>
                      <a:lnTo>
                        <a:pt x="4169" y="0"/>
                      </a:lnTo>
                      <a:lnTo>
                        <a:pt x="3962" y="0"/>
                      </a:lnTo>
                    </a:path>
                  </a:pathLst>
                </a:custGeom>
                <a:solidFill>
                  <a:srgbClr val="FFC98E"/>
                </a:solidFill>
                <a:ln w="12600">
                  <a:solidFill>
                    <a:srgbClr val="FFC98E"/>
                  </a:solidFill>
                  <a:round/>
                  <a:headEnd/>
                  <a:tailEnd/>
                </a:ln>
              </p:spPr>
              <p:txBody>
                <a:bodyPr wrap="none" anchor="ctr"/>
                <a:lstStyle/>
                <a:p>
                  <a:endParaRPr lang="en-US"/>
                </a:p>
              </p:txBody>
            </p:sp>
            <p:sp>
              <p:nvSpPr>
                <p:cNvPr id="3084" name="Freeform 9"/>
                <p:cNvSpPr>
                  <a:spLocks noChangeArrowheads="1"/>
                </p:cNvSpPr>
                <p:nvPr/>
              </p:nvSpPr>
              <p:spPr bwMode="auto">
                <a:xfrm>
                  <a:off x="4606" y="561"/>
                  <a:ext cx="417" cy="498"/>
                </a:xfrm>
                <a:custGeom>
                  <a:avLst/>
                  <a:gdLst>
                    <a:gd name="T0" fmla="*/ 1208 w 1840"/>
                    <a:gd name="T1" fmla="*/ 273 h 2198"/>
                    <a:gd name="T2" fmla="*/ 1557 w 1840"/>
                    <a:gd name="T3" fmla="*/ 0 h 2198"/>
                    <a:gd name="T4" fmla="*/ 1270 w 1840"/>
                    <a:gd name="T5" fmla="*/ 476 h 2198"/>
                    <a:gd name="T6" fmla="*/ 1773 w 1840"/>
                    <a:gd name="T7" fmla="*/ 344 h 2198"/>
                    <a:gd name="T8" fmla="*/ 1416 w 1840"/>
                    <a:gd name="T9" fmla="*/ 683 h 2198"/>
                    <a:gd name="T10" fmla="*/ 1773 w 1840"/>
                    <a:gd name="T11" fmla="*/ 617 h 2198"/>
                    <a:gd name="T12" fmla="*/ 1557 w 1840"/>
                    <a:gd name="T13" fmla="*/ 957 h 2198"/>
                    <a:gd name="T14" fmla="*/ 1839 w 1840"/>
                    <a:gd name="T15" fmla="*/ 890 h 2198"/>
                    <a:gd name="T16" fmla="*/ 851 w 1840"/>
                    <a:gd name="T17" fmla="*/ 1712 h 2198"/>
                    <a:gd name="T18" fmla="*/ 74 w 1840"/>
                    <a:gd name="T19" fmla="*/ 2197 h 2198"/>
                    <a:gd name="T20" fmla="*/ 0 w 1840"/>
                    <a:gd name="T21" fmla="*/ 1580 h 2198"/>
                    <a:gd name="T22" fmla="*/ 639 w 1840"/>
                    <a:gd name="T23" fmla="*/ 617 h 2198"/>
                    <a:gd name="T24" fmla="*/ 1208 w 1840"/>
                    <a:gd name="T25" fmla="*/ 273 h 219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40"/>
                    <a:gd name="T40" fmla="*/ 0 h 2198"/>
                    <a:gd name="T41" fmla="*/ 1840 w 1840"/>
                    <a:gd name="T42" fmla="*/ 2198 h 219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40" h="2198">
                      <a:moveTo>
                        <a:pt x="1208" y="273"/>
                      </a:moveTo>
                      <a:lnTo>
                        <a:pt x="1557" y="0"/>
                      </a:lnTo>
                      <a:lnTo>
                        <a:pt x="1270" y="476"/>
                      </a:lnTo>
                      <a:lnTo>
                        <a:pt x="1773" y="344"/>
                      </a:lnTo>
                      <a:lnTo>
                        <a:pt x="1416" y="683"/>
                      </a:lnTo>
                      <a:lnTo>
                        <a:pt x="1773" y="617"/>
                      </a:lnTo>
                      <a:lnTo>
                        <a:pt x="1557" y="957"/>
                      </a:lnTo>
                      <a:lnTo>
                        <a:pt x="1839" y="890"/>
                      </a:lnTo>
                      <a:lnTo>
                        <a:pt x="851" y="1712"/>
                      </a:lnTo>
                      <a:lnTo>
                        <a:pt x="74" y="2197"/>
                      </a:lnTo>
                      <a:lnTo>
                        <a:pt x="0" y="1580"/>
                      </a:lnTo>
                      <a:lnTo>
                        <a:pt x="639" y="617"/>
                      </a:lnTo>
                      <a:lnTo>
                        <a:pt x="1208" y="273"/>
                      </a:lnTo>
                    </a:path>
                  </a:pathLst>
                </a:custGeom>
                <a:solidFill>
                  <a:srgbClr val="FFC98E"/>
                </a:solidFill>
                <a:ln w="12600">
                  <a:solidFill>
                    <a:srgbClr val="FFC98E"/>
                  </a:solidFill>
                  <a:round/>
                  <a:headEnd/>
                  <a:tailEnd/>
                </a:ln>
              </p:spPr>
              <p:txBody>
                <a:bodyPr wrap="none" anchor="ctr"/>
                <a:lstStyle/>
                <a:p>
                  <a:endParaRPr lang="en-US"/>
                </a:p>
              </p:txBody>
            </p:sp>
            <p:sp>
              <p:nvSpPr>
                <p:cNvPr id="3085" name="Freeform 10"/>
                <p:cNvSpPr>
                  <a:spLocks noChangeArrowheads="1"/>
                </p:cNvSpPr>
                <p:nvPr/>
              </p:nvSpPr>
              <p:spPr bwMode="auto">
                <a:xfrm>
                  <a:off x="4125" y="530"/>
                  <a:ext cx="208" cy="311"/>
                </a:xfrm>
                <a:custGeom>
                  <a:avLst/>
                  <a:gdLst>
                    <a:gd name="T0" fmla="*/ 0 w 919"/>
                    <a:gd name="T1" fmla="*/ 0 h 1373"/>
                    <a:gd name="T2" fmla="*/ 0 w 919"/>
                    <a:gd name="T3" fmla="*/ 339 h 1373"/>
                    <a:gd name="T4" fmla="*/ 635 w 919"/>
                    <a:gd name="T5" fmla="*/ 754 h 1373"/>
                    <a:gd name="T6" fmla="*/ 569 w 919"/>
                    <a:gd name="T7" fmla="*/ 1372 h 1373"/>
                    <a:gd name="T8" fmla="*/ 918 w 919"/>
                    <a:gd name="T9" fmla="*/ 754 h 1373"/>
                    <a:gd name="T10" fmla="*/ 777 w 919"/>
                    <a:gd name="T11" fmla="*/ 410 h 1373"/>
                    <a:gd name="T12" fmla="*/ 419 w 919"/>
                    <a:gd name="T13" fmla="*/ 203 h 1373"/>
                    <a:gd name="T14" fmla="*/ 569 w 919"/>
                    <a:gd name="T15" fmla="*/ 0 h 1373"/>
                    <a:gd name="T16" fmla="*/ 0 w 919"/>
                    <a:gd name="T17" fmla="*/ 0 h 13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19"/>
                    <a:gd name="T28" fmla="*/ 0 h 1373"/>
                    <a:gd name="T29" fmla="*/ 919 w 919"/>
                    <a:gd name="T30" fmla="*/ 1373 h 13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19" h="1373">
                      <a:moveTo>
                        <a:pt x="0" y="0"/>
                      </a:moveTo>
                      <a:lnTo>
                        <a:pt x="0" y="339"/>
                      </a:lnTo>
                      <a:lnTo>
                        <a:pt x="635" y="754"/>
                      </a:lnTo>
                      <a:lnTo>
                        <a:pt x="569" y="1372"/>
                      </a:lnTo>
                      <a:lnTo>
                        <a:pt x="918" y="754"/>
                      </a:lnTo>
                      <a:lnTo>
                        <a:pt x="777" y="410"/>
                      </a:lnTo>
                      <a:lnTo>
                        <a:pt x="419" y="203"/>
                      </a:lnTo>
                      <a:lnTo>
                        <a:pt x="569" y="0"/>
                      </a:lnTo>
                      <a:lnTo>
                        <a:pt x="0" y="0"/>
                      </a:lnTo>
                    </a:path>
                  </a:pathLst>
                </a:custGeom>
                <a:solidFill>
                  <a:srgbClr val="FFC98E"/>
                </a:solidFill>
                <a:ln w="12600">
                  <a:solidFill>
                    <a:srgbClr val="FFC98E"/>
                  </a:solidFill>
                  <a:round/>
                  <a:headEnd/>
                  <a:tailEnd/>
                </a:ln>
              </p:spPr>
              <p:txBody>
                <a:bodyPr wrap="none" anchor="ctr"/>
                <a:lstStyle/>
                <a:p>
                  <a:endParaRPr lang="en-US"/>
                </a:p>
              </p:txBody>
            </p:sp>
            <p:sp>
              <p:nvSpPr>
                <p:cNvPr id="3086" name="Freeform 11"/>
                <p:cNvSpPr>
                  <a:spLocks noChangeArrowheads="1"/>
                </p:cNvSpPr>
                <p:nvPr/>
              </p:nvSpPr>
              <p:spPr bwMode="auto">
                <a:xfrm>
                  <a:off x="3932" y="1043"/>
                  <a:ext cx="193" cy="264"/>
                </a:xfrm>
                <a:custGeom>
                  <a:avLst/>
                  <a:gdLst>
                    <a:gd name="T0" fmla="*/ 212 w 853"/>
                    <a:gd name="T1" fmla="*/ 0 h 1166"/>
                    <a:gd name="T2" fmla="*/ 852 w 853"/>
                    <a:gd name="T3" fmla="*/ 1099 h 1166"/>
                    <a:gd name="T4" fmla="*/ 499 w 853"/>
                    <a:gd name="T5" fmla="*/ 1165 h 1166"/>
                    <a:gd name="T6" fmla="*/ 0 w 853"/>
                    <a:gd name="T7" fmla="*/ 618 h 1166"/>
                    <a:gd name="T8" fmla="*/ 212 w 853"/>
                    <a:gd name="T9" fmla="*/ 0 h 1166"/>
                    <a:gd name="T10" fmla="*/ 0 60000 65536"/>
                    <a:gd name="T11" fmla="*/ 0 60000 65536"/>
                    <a:gd name="T12" fmla="*/ 0 60000 65536"/>
                    <a:gd name="T13" fmla="*/ 0 60000 65536"/>
                    <a:gd name="T14" fmla="*/ 0 60000 65536"/>
                    <a:gd name="T15" fmla="*/ 0 w 853"/>
                    <a:gd name="T16" fmla="*/ 0 h 1166"/>
                    <a:gd name="T17" fmla="*/ 853 w 853"/>
                    <a:gd name="T18" fmla="*/ 1166 h 1166"/>
                  </a:gdLst>
                  <a:ahLst/>
                  <a:cxnLst>
                    <a:cxn ang="T10">
                      <a:pos x="T0" y="T1"/>
                    </a:cxn>
                    <a:cxn ang="T11">
                      <a:pos x="T2" y="T3"/>
                    </a:cxn>
                    <a:cxn ang="T12">
                      <a:pos x="T4" y="T5"/>
                    </a:cxn>
                    <a:cxn ang="T13">
                      <a:pos x="T6" y="T7"/>
                    </a:cxn>
                    <a:cxn ang="T14">
                      <a:pos x="T8" y="T9"/>
                    </a:cxn>
                  </a:cxnLst>
                  <a:rect l="T15" t="T16" r="T17" b="T18"/>
                  <a:pathLst>
                    <a:path w="853" h="1166">
                      <a:moveTo>
                        <a:pt x="212" y="0"/>
                      </a:moveTo>
                      <a:lnTo>
                        <a:pt x="852" y="1099"/>
                      </a:lnTo>
                      <a:lnTo>
                        <a:pt x="499" y="1165"/>
                      </a:lnTo>
                      <a:lnTo>
                        <a:pt x="0" y="618"/>
                      </a:lnTo>
                      <a:lnTo>
                        <a:pt x="212" y="0"/>
                      </a:lnTo>
                    </a:path>
                  </a:pathLst>
                </a:custGeom>
                <a:solidFill>
                  <a:srgbClr val="FFC98E"/>
                </a:solidFill>
                <a:ln w="12600">
                  <a:solidFill>
                    <a:srgbClr val="FFC98E"/>
                  </a:solidFill>
                  <a:round/>
                  <a:headEnd/>
                  <a:tailEnd/>
                </a:ln>
              </p:spPr>
              <p:txBody>
                <a:bodyPr wrap="none" anchor="ctr"/>
                <a:lstStyle/>
                <a:p>
                  <a:endParaRPr lang="en-US"/>
                </a:p>
              </p:txBody>
            </p:sp>
            <p:sp>
              <p:nvSpPr>
                <p:cNvPr id="3087" name="Freeform 12"/>
                <p:cNvSpPr>
                  <a:spLocks noChangeArrowheads="1"/>
                </p:cNvSpPr>
                <p:nvPr/>
              </p:nvSpPr>
              <p:spPr bwMode="auto">
                <a:xfrm>
                  <a:off x="2971" y="1425"/>
                  <a:ext cx="2307" cy="2336"/>
                </a:xfrm>
                <a:custGeom>
                  <a:avLst/>
                  <a:gdLst>
                    <a:gd name="T0" fmla="*/ 10064 w 10175"/>
                    <a:gd name="T1" fmla="*/ 5682 h 10301"/>
                    <a:gd name="T2" fmla="*/ 10121 w 10175"/>
                    <a:gd name="T3" fmla="*/ 7115 h 10301"/>
                    <a:gd name="T4" fmla="*/ 9517 w 10175"/>
                    <a:gd name="T5" fmla="*/ 8442 h 10301"/>
                    <a:gd name="T6" fmla="*/ 8749 w 10175"/>
                    <a:gd name="T7" fmla="*/ 9343 h 10301"/>
                    <a:gd name="T8" fmla="*/ 6887 w 10175"/>
                    <a:gd name="T9" fmla="*/ 10247 h 10301"/>
                    <a:gd name="T10" fmla="*/ 5360 w 10175"/>
                    <a:gd name="T11" fmla="*/ 10141 h 10301"/>
                    <a:gd name="T12" fmla="*/ 3225 w 10175"/>
                    <a:gd name="T13" fmla="*/ 10199 h 10301"/>
                    <a:gd name="T14" fmla="*/ 1751 w 10175"/>
                    <a:gd name="T15" fmla="*/ 9343 h 10301"/>
                    <a:gd name="T16" fmla="*/ 379 w 10175"/>
                    <a:gd name="T17" fmla="*/ 8390 h 10301"/>
                    <a:gd name="T18" fmla="*/ 0 w 10175"/>
                    <a:gd name="T19" fmla="*/ 6528 h 10301"/>
                    <a:gd name="T20" fmla="*/ 820 w 10175"/>
                    <a:gd name="T21" fmla="*/ 4883 h 10301"/>
                    <a:gd name="T22" fmla="*/ 4650 w 10175"/>
                    <a:gd name="T23" fmla="*/ 52 h 10301"/>
                    <a:gd name="T24" fmla="*/ 1256 w 10175"/>
                    <a:gd name="T25" fmla="*/ 4512 h 10301"/>
                    <a:gd name="T26" fmla="*/ 432 w 10175"/>
                    <a:gd name="T27" fmla="*/ 6162 h 10301"/>
                    <a:gd name="T28" fmla="*/ 493 w 10175"/>
                    <a:gd name="T29" fmla="*/ 7543 h 10301"/>
                    <a:gd name="T30" fmla="*/ 1093 w 10175"/>
                    <a:gd name="T31" fmla="*/ 8761 h 10301"/>
                    <a:gd name="T32" fmla="*/ 2021 w 10175"/>
                    <a:gd name="T33" fmla="*/ 9184 h 10301"/>
                    <a:gd name="T34" fmla="*/ 3877 w 10175"/>
                    <a:gd name="T35" fmla="*/ 9784 h 10301"/>
                    <a:gd name="T36" fmla="*/ 6066 w 10175"/>
                    <a:gd name="T37" fmla="*/ 10084 h 10301"/>
                    <a:gd name="T38" fmla="*/ 8515 w 10175"/>
                    <a:gd name="T39" fmla="*/ 8809 h 10301"/>
                    <a:gd name="T40" fmla="*/ 8581 w 10175"/>
                    <a:gd name="T41" fmla="*/ 7856 h 10301"/>
                    <a:gd name="T42" fmla="*/ 8696 w 10175"/>
                    <a:gd name="T43" fmla="*/ 7428 h 10301"/>
                    <a:gd name="T44" fmla="*/ 8422 w 10175"/>
                    <a:gd name="T45" fmla="*/ 7062 h 10301"/>
                    <a:gd name="T46" fmla="*/ 9026 w 10175"/>
                    <a:gd name="T47" fmla="*/ 7168 h 10301"/>
                    <a:gd name="T48" fmla="*/ 9680 w 10175"/>
                    <a:gd name="T49" fmla="*/ 6846 h 10301"/>
                    <a:gd name="T50" fmla="*/ 9353 w 10175"/>
                    <a:gd name="T51" fmla="*/ 6370 h 10301"/>
                    <a:gd name="T52" fmla="*/ 9406 w 10175"/>
                    <a:gd name="T53" fmla="*/ 5788 h 10301"/>
                    <a:gd name="T54" fmla="*/ 9026 w 10175"/>
                    <a:gd name="T55" fmla="*/ 5364 h 10301"/>
                    <a:gd name="T56" fmla="*/ 8863 w 10175"/>
                    <a:gd name="T57" fmla="*/ 4618 h 10301"/>
                    <a:gd name="T58" fmla="*/ 7271 w 10175"/>
                    <a:gd name="T59" fmla="*/ 2501 h 10301"/>
                    <a:gd name="T60" fmla="*/ 7112 w 10175"/>
                    <a:gd name="T61" fmla="*/ 2069 h 10301"/>
                    <a:gd name="T62" fmla="*/ 6746 w 10175"/>
                    <a:gd name="T63" fmla="*/ 1619 h 10301"/>
                    <a:gd name="T64" fmla="*/ 7492 w 10175"/>
                    <a:gd name="T65" fmla="*/ 5682 h 10301"/>
                    <a:gd name="T66" fmla="*/ 7386 w 10175"/>
                    <a:gd name="T67" fmla="*/ 4941 h 10301"/>
                    <a:gd name="T68" fmla="*/ 6998 w 10175"/>
                    <a:gd name="T69" fmla="*/ 4512 h 10301"/>
                    <a:gd name="T70" fmla="*/ 6998 w 10175"/>
                    <a:gd name="T71" fmla="*/ 3925 h 10301"/>
                    <a:gd name="T72" fmla="*/ 6670 w 10175"/>
                    <a:gd name="T73" fmla="*/ 3559 h 10301"/>
                    <a:gd name="T74" fmla="*/ 6617 w 10175"/>
                    <a:gd name="T75" fmla="*/ 2920 h 10301"/>
                    <a:gd name="T76" fmla="*/ 6172 w 10175"/>
                    <a:gd name="T77" fmla="*/ 2404 h 10301"/>
                    <a:gd name="T78" fmla="*/ 6181 w 10175"/>
                    <a:gd name="T79" fmla="*/ 1645 h 10301"/>
                    <a:gd name="T80" fmla="*/ 5929 w 10175"/>
                    <a:gd name="T81" fmla="*/ 1199 h 10301"/>
                    <a:gd name="T82" fmla="*/ 5523 w 10175"/>
                    <a:gd name="T83" fmla="*/ 5470 h 10301"/>
                    <a:gd name="T84" fmla="*/ 5687 w 10175"/>
                    <a:gd name="T85" fmla="*/ 4459 h 10301"/>
                    <a:gd name="T86" fmla="*/ 5197 w 10175"/>
                    <a:gd name="T87" fmla="*/ 4142 h 10301"/>
                    <a:gd name="T88" fmla="*/ 5554 w 10175"/>
                    <a:gd name="T89" fmla="*/ 3242 h 10301"/>
                    <a:gd name="T90" fmla="*/ 4919 w 10175"/>
                    <a:gd name="T91" fmla="*/ 2973 h 10301"/>
                    <a:gd name="T92" fmla="*/ 5259 w 10175"/>
                    <a:gd name="T93" fmla="*/ 2267 h 10301"/>
                    <a:gd name="T94" fmla="*/ 4977 w 10175"/>
                    <a:gd name="T95" fmla="*/ 1848 h 10301"/>
                    <a:gd name="T96" fmla="*/ 5259 w 10175"/>
                    <a:gd name="T97" fmla="*/ 1243 h 10301"/>
                    <a:gd name="T98" fmla="*/ 5074 w 10175"/>
                    <a:gd name="T99" fmla="*/ 829 h 10301"/>
                    <a:gd name="T100" fmla="*/ 4866 w 10175"/>
                    <a:gd name="T101" fmla="*/ 52 h 10301"/>
                    <a:gd name="T102" fmla="*/ 5197 w 10175"/>
                    <a:gd name="T103" fmla="*/ 630 h 10301"/>
                    <a:gd name="T104" fmla="*/ 5360 w 10175"/>
                    <a:gd name="T105" fmla="*/ 52 h 10301"/>
                    <a:gd name="T106" fmla="*/ 6291 w 10175"/>
                    <a:gd name="T107" fmla="*/ 0 h 1030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175"/>
                    <a:gd name="T163" fmla="*/ 0 h 10301"/>
                    <a:gd name="T164" fmla="*/ 10175 w 10175"/>
                    <a:gd name="T165" fmla="*/ 10301 h 1030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175" h="10301">
                      <a:moveTo>
                        <a:pt x="6291" y="0"/>
                      </a:moveTo>
                      <a:lnTo>
                        <a:pt x="9795" y="5095"/>
                      </a:lnTo>
                      <a:lnTo>
                        <a:pt x="10064" y="5682"/>
                      </a:lnTo>
                      <a:lnTo>
                        <a:pt x="10174" y="6162"/>
                      </a:lnTo>
                      <a:lnTo>
                        <a:pt x="10174" y="6639"/>
                      </a:lnTo>
                      <a:lnTo>
                        <a:pt x="10121" y="7115"/>
                      </a:lnTo>
                      <a:lnTo>
                        <a:pt x="9958" y="7591"/>
                      </a:lnTo>
                      <a:lnTo>
                        <a:pt x="9795" y="8019"/>
                      </a:lnTo>
                      <a:lnTo>
                        <a:pt x="9517" y="8442"/>
                      </a:lnTo>
                      <a:lnTo>
                        <a:pt x="9242" y="8704"/>
                      </a:lnTo>
                      <a:lnTo>
                        <a:pt x="9079" y="8973"/>
                      </a:lnTo>
                      <a:lnTo>
                        <a:pt x="8749" y="9343"/>
                      </a:lnTo>
                      <a:lnTo>
                        <a:pt x="8149" y="9714"/>
                      </a:lnTo>
                      <a:lnTo>
                        <a:pt x="7655" y="9983"/>
                      </a:lnTo>
                      <a:lnTo>
                        <a:pt x="6887" y="10247"/>
                      </a:lnTo>
                      <a:lnTo>
                        <a:pt x="6128" y="10300"/>
                      </a:lnTo>
                      <a:lnTo>
                        <a:pt x="5687" y="10247"/>
                      </a:lnTo>
                      <a:lnTo>
                        <a:pt x="5360" y="10141"/>
                      </a:lnTo>
                      <a:lnTo>
                        <a:pt x="4756" y="10300"/>
                      </a:lnTo>
                      <a:lnTo>
                        <a:pt x="3992" y="10300"/>
                      </a:lnTo>
                      <a:lnTo>
                        <a:pt x="3225" y="10199"/>
                      </a:lnTo>
                      <a:lnTo>
                        <a:pt x="2572" y="9983"/>
                      </a:lnTo>
                      <a:lnTo>
                        <a:pt x="2078" y="9661"/>
                      </a:lnTo>
                      <a:lnTo>
                        <a:pt x="1751" y="9343"/>
                      </a:lnTo>
                      <a:lnTo>
                        <a:pt x="1142" y="9078"/>
                      </a:lnTo>
                      <a:lnTo>
                        <a:pt x="657" y="8814"/>
                      </a:lnTo>
                      <a:lnTo>
                        <a:pt x="379" y="8390"/>
                      </a:lnTo>
                      <a:lnTo>
                        <a:pt x="110" y="7803"/>
                      </a:lnTo>
                      <a:lnTo>
                        <a:pt x="0" y="7327"/>
                      </a:lnTo>
                      <a:lnTo>
                        <a:pt x="0" y="6528"/>
                      </a:lnTo>
                      <a:lnTo>
                        <a:pt x="110" y="5999"/>
                      </a:lnTo>
                      <a:lnTo>
                        <a:pt x="326" y="5571"/>
                      </a:lnTo>
                      <a:lnTo>
                        <a:pt x="820" y="4883"/>
                      </a:lnTo>
                      <a:lnTo>
                        <a:pt x="1256" y="4247"/>
                      </a:lnTo>
                      <a:lnTo>
                        <a:pt x="4161" y="207"/>
                      </a:lnTo>
                      <a:lnTo>
                        <a:pt x="4650" y="52"/>
                      </a:lnTo>
                      <a:lnTo>
                        <a:pt x="3392" y="1751"/>
                      </a:lnTo>
                      <a:lnTo>
                        <a:pt x="2021" y="3502"/>
                      </a:lnTo>
                      <a:lnTo>
                        <a:pt x="1256" y="4512"/>
                      </a:lnTo>
                      <a:lnTo>
                        <a:pt x="873" y="5201"/>
                      </a:lnTo>
                      <a:lnTo>
                        <a:pt x="493" y="5840"/>
                      </a:lnTo>
                      <a:lnTo>
                        <a:pt x="432" y="6162"/>
                      </a:lnTo>
                      <a:lnTo>
                        <a:pt x="432" y="6370"/>
                      </a:lnTo>
                      <a:lnTo>
                        <a:pt x="379" y="7009"/>
                      </a:lnTo>
                      <a:lnTo>
                        <a:pt x="493" y="7543"/>
                      </a:lnTo>
                      <a:lnTo>
                        <a:pt x="595" y="7909"/>
                      </a:lnTo>
                      <a:lnTo>
                        <a:pt x="820" y="8390"/>
                      </a:lnTo>
                      <a:lnTo>
                        <a:pt x="1093" y="8761"/>
                      </a:lnTo>
                      <a:lnTo>
                        <a:pt x="1469" y="8973"/>
                      </a:lnTo>
                      <a:lnTo>
                        <a:pt x="1751" y="9078"/>
                      </a:lnTo>
                      <a:lnTo>
                        <a:pt x="2021" y="9184"/>
                      </a:lnTo>
                      <a:lnTo>
                        <a:pt x="2572" y="9661"/>
                      </a:lnTo>
                      <a:lnTo>
                        <a:pt x="3110" y="9784"/>
                      </a:lnTo>
                      <a:lnTo>
                        <a:pt x="3877" y="9784"/>
                      </a:lnTo>
                      <a:lnTo>
                        <a:pt x="4593" y="9736"/>
                      </a:lnTo>
                      <a:lnTo>
                        <a:pt x="5307" y="9930"/>
                      </a:lnTo>
                      <a:lnTo>
                        <a:pt x="6066" y="10084"/>
                      </a:lnTo>
                      <a:lnTo>
                        <a:pt x="6723" y="10035"/>
                      </a:lnTo>
                      <a:lnTo>
                        <a:pt x="8034" y="9462"/>
                      </a:lnTo>
                      <a:lnTo>
                        <a:pt x="8515" y="8809"/>
                      </a:lnTo>
                      <a:lnTo>
                        <a:pt x="8704" y="8068"/>
                      </a:lnTo>
                      <a:lnTo>
                        <a:pt x="9026" y="7856"/>
                      </a:lnTo>
                      <a:lnTo>
                        <a:pt x="8581" y="7856"/>
                      </a:lnTo>
                      <a:lnTo>
                        <a:pt x="8916" y="7644"/>
                      </a:lnTo>
                      <a:lnTo>
                        <a:pt x="8475" y="7697"/>
                      </a:lnTo>
                      <a:lnTo>
                        <a:pt x="8696" y="7428"/>
                      </a:lnTo>
                      <a:lnTo>
                        <a:pt x="8475" y="7380"/>
                      </a:lnTo>
                      <a:lnTo>
                        <a:pt x="8638" y="7115"/>
                      </a:lnTo>
                      <a:lnTo>
                        <a:pt x="8422" y="7062"/>
                      </a:lnTo>
                      <a:lnTo>
                        <a:pt x="8532" y="6745"/>
                      </a:lnTo>
                      <a:lnTo>
                        <a:pt x="8060" y="4490"/>
                      </a:lnTo>
                      <a:lnTo>
                        <a:pt x="9026" y="7168"/>
                      </a:lnTo>
                      <a:lnTo>
                        <a:pt x="9353" y="7221"/>
                      </a:lnTo>
                      <a:lnTo>
                        <a:pt x="9406" y="6903"/>
                      </a:lnTo>
                      <a:lnTo>
                        <a:pt x="9680" y="6846"/>
                      </a:lnTo>
                      <a:lnTo>
                        <a:pt x="9464" y="6639"/>
                      </a:lnTo>
                      <a:lnTo>
                        <a:pt x="9632" y="6528"/>
                      </a:lnTo>
                      <a:lnTo>
                        <a:pt x="9353" y="6370"/>
                      </a:lnTo>
                      <a:lnTo>
                        <a:pt x="9570" y="6162"/>
                      </a:lnTo>
                      <a:lnTo>
                        <a:pt x="9300" y="6048"/>
                      </a:lnTo>
                      <a:lnTo>
                        <a:pt x="9406" y="5788"/>
                      </a:lnTo>
                      <a:lnTo>
                        <a:pt x="9190" y="5735"/>
                      </a:lnTo>
                      <a:lnTo>
                        <a:pt x="9353" y="5470"/>
                      </a:lnTo>
                      <a:lnTo>
                        <a:pt x="9026" y="5364"/>
                      </a:lnTo>
                      <a:lnTo>
                        <a:pt x="9079" y="5042"/>
                      </a:lnTo>
                      <a:lnTo>
                        <a:pt x="8863" y="4883"/>
                      </a:lnTo>
                      <a:lnTo>
                        <a:pt x="8863" y="4618"/>
                      </a:lnTo>
                      <a:lnTo>
                        <a:pt x="8581" y="4300"/>
                      </a:lnTo>
                      <a:lnTo>
                        <a:pt x="7558" y="2730"/>
                      </a:lnTo>
                      <a:lnTo>
                        <a:pt x="7271" y="2501"/>
                      </a:lnTo>
                      <a:lnTo>
                        <a:pt x="7328" y="2285"/>
                      </a:lnTo>
                      <a:lnTo>
                        <a:pt x="7077" y="2267"/>
                      </a:lnTo>
                      <a:lnTo>
                        <a:pt x="7112" y="2069"/>
                      </a:lnTo>
                      <a:lnTo>
                        <a:pt x="6949" y="2016"/>
                      </a:lnTo>
                      <a:lnTo>
                        <a:pt x="6949" y="1804"/>
                      </a:lnTo>
                      <a:lnTo>
                        <a:pt x="6746" y="1619"/>
                      </a:lnTo>
                      <a:lnTo>
                        <a:pt x="6344" y="1009"/>
                      </a:lnTo>
                      <a:lnTo>
                        <a:pt x="7708" y="5245"/>
                      </a:lnTo>
                      <a:lnTo>
                        <a:pt x="7492" y="5682"/>
                      </a:lnTo>
                      <a:lnTo>
                        <a:pt x="7509" y="5144"/>
                      </a:lnTo>
                      <a:lnTo>
                        <a:pt x="7368" y="5192"/>
                      </a:lnTo>
                      <a:lnTo>
                        <a:pt x="7386" y="4941"/>
                      </a:lnTo>
                      <a:lnTo>
                        <a:pt x="7165" y="4883"/>
                      </a:lnTo>
                      <a:lnTo>
                        <a:pt x="7275" y="4512"/>
                      </a:lnTo>
                      <a:lnTo>
                        <a:pt x="6998" y="4512"/>
                      </a:lnTo>
                      <a:lnTo>
                        <a:pt x="7112" y="4247"/>
                      </a:lnTo>
                      <a:lnTo>
                        <a:pt x="6834" y="4190"/>
                      </a:lnTo>
                      <a:lnTo>
                        <a:pt x="6998" y="3925"/>
                      </a:lnTo>
                      <a:lnTo>
                        <a:pt x="6723" y="3873"/>
                      </a:lnTo>
                      <a:lnTo>
                        <a:pt x="6887" y="3608"/>
                      </a:lnTo>
                      <a:lnTo>
                        <a:pt x="6670" y="3559"/>
                      </a:lnTo>
                      <a:lnTo>
                        <a:pt x="6781" y="3238"/>
                      </a:lnTo>
                      <a:lnTo>
                        <a:pt x="6564" y="3185"/>
                      </a:lnTo>
                      <a:lnTo>
                        <a:pt x="6617" y="2920"/>
                      </a:lnTo>
                      <a:lnTo>
                        <a:pt x="6344" y="2810"/>
                      </a:lnTo>
                      <a:lnTo>
                        <a:pt x="6401" y="2545"/>
                      </a:lnTo>
                      <a:lnTo>
                        <a:pt x="6172" y="2404"/>
                      </a:lnTo>
                      <a:lnTo>
                        <a:pt x="6291" y="2122"/>
                      </a:lnTo>
                      <a:lnTo>
                        <a:pt x="6075" y="1989"/>
                      </a:lnTo>
                      <a:lnTo>
                        <a:pt x="6181" y="1645"/>
                      </a:lnTo>
                      <a:lnTo>
                        <a:pt x="5960" y="1645"/>
                      </a:lnTo>
                      <a:lnTo>
                        <a:pt x="5903" y="1328"/>
                      </a:lnTo>
                      <a:lnTo>
                        <a:pt x="5929" y="1199"/>
                      </a:lnTo>
                      <a:lnTo>
                        <a:pt x="5647" y="1199"/>
                      </a:lnTo>
                      <a:lnTo>
                        <a:pt x="5832" y="5748"/>
                      </a:lnTo>
                      <a:lnTo>
                        <a:pt x="5523" y="5470"/>
                      </a:lnTo>
                      <a:lnTo>
                        <a:pt x="5687" y="4941"/>
                      </a:lnTo>
                      <a:lnTo>
                        <a:pt x="5418" y="4989"/>
                      </a:lnTo>
                      <a:lnTo>
                        <a:pt x="5687" y="4459"/>
                      </a:lnTo>
                      <a:lnTo>
                        <a:pt x="5418" y="4459"/>
                      </a:lnTo>
                      <a:lnTo>
                        <a:pt x="5554" y="4124"/>
                      </a:lnTo>
                      <a:lnTo>
                        <a:pt x="5197" y="4142"/>
                      </a:lnTo>
                      <a:lnTo>
                        <a:pt x="5554" y="3709"/>
                      </a:lnTo>
                      <a:lnTo>
                        <a:pt x="5074" y="3753"/>
                      </a:lnTo>
                      <a:lnTo>
                        <a:pt x="5554" y="3242"/>
                      </a:lnTo>
                      <a:lnTo>
                        <a:pt x="4977" y="3401"/>
                      </a:lnTo>
                      <a:lnTo>
                        <a:pt x="5453" y="2916"/>
                      </a:lnTo>
                      <a:lnTo>
                        <a:pt x="4919" y="2973"/>
                      </a:lnTo>
                      <a:lnTo>
                        <a:pt x="5351" y="2545"/>
                      </a:lnTo>
                      <a:lnTo>
                        <a:pt x="5082" y="2545"/>
                      </a:lnTo>
                      <a:lnTo>
                        <a:pt x="5259" y="2267"/>
                      </a:lnTo>
                      <a:lnTo>
                        <a:pt x="4977" y="2219"/>
                      </a:lnTo>
                      <a:lnTo>
                        <a:pt x="5215" y="1941"/>
                      </a:lnTo>
                      <a:lnTo>
                        <a:pt x="4977" y="1848"/>
                      </a:lnTo>
                      <a:lnTo>
                        <a:pt x="5259" y="1575"/>
                      </a:lnTo>
                      <a:lnTo>
                        <a:pt x="4977" y="1478"/>
                      </a:lnTo>
                      <a:lnTo>
                        <a:pt x="5259" y="1243"/>
                      </a:lnTo>
                      <a:lnTo>
                        <a:pt x="5025" y="1199"/>
                      </a:lnTo>
                      <a:lnTo>
                        <a:pt x="5259" y="965"/>
                      </a:lnTo>
                      <a:lnTo>
                        <a:pt x="5074" y="829"/>
                      </a:lnTo>
                      <a:lnTo>
                        <a:pt x="4977" y="630"/>
                      </a:lnTo>
                      <a:lnTo>
                        <a:pt x="3992" y="4036"/>
                      </a:lnTo>
                      <a:lnTo>
                        <a:pt x="4866" y="52"/>
                      </a:lnTo>
                      <a:lnTo>
                        <a:pt x="5082" y="52"/>
                      </a:lnTo>
                      <a:lnTo>
                        <a:pt x="5144" y="423"/>
                      </a:lnTo>
                      <a:lnTo>
                        <a:pt x="5197" y="630"/>
                      </a:lnTo>
                      <a:lnTo>
                        <a:pt x="5254" y="745"/>
                      </a:lnTo>
                      <a:lnTo>
                        <a:pt x="5360" y="476"/>
                      </a:lnTo>
                      <a:lnTo>
                        <a:pt x="5360" y="52"/>
                      </a:lnTo>
                      <a:lnTo>
                        <a:pt x="5903" y="1009"/>
                      </a:lnTo>
                      <a:lnTo>
                        <a:pt x="5740" y="0"/>
                      </a:lnTo>
                      <a:lnTo>
                        <a:pt x="6291" y="0"/>
                      </a:lnTo>
                    </a:path>
                  </a:pathLst>
                </a:custGeom>
                <a:solidFill>
                  <a:srgbClr val="000000"/>
                </a:solidFill>
                <a:ln w="12600">
                  <a:solidFill>
                    <a:srgbClr val="000000"/>
                  </a:solidFill>
                  <a:round/>
                  <a:headEnd/>
                  <a:tailEnd/>
                </a:ln>
              </p:spPr>
              <p:txBody>
                <a:bodyPr wrap="none" anchor="ctr"/>
                <a:lstStyle/>
                <a:p>
                  <a:endParaRPr lang="en-US"/>
                </a:p>
              </p:txBody>
            </p:sp>
            <p:sp>
              <p:nvSpPr>
                <p:cNvPr id="3088" name="Freeform 13"/>
                <p:cNvSpPr>
                  <a:spLocks noChangeArrowheads="1"/>
                </p:cNvSpPr>
                <p:nvPr/>
              </p:nvSpPr>
              <p:spPr bwMode="auto">
                <a:xfrm>
                  <a:off x="4100" y="485"/>
                  <a:ext cx="1315" cy="796"/>
                </a:xfrm>
                <a:custGeom>
                  <a:avLst/>
                  <a:gdLst>
                    <a:gd name="T0" fmla="*/ 710 w 5798"/>
                    <a:gd name="T1" fmla="*/ 2655 h 3512"/>
                    <a:gd name="T2" fmla="*/ 1424 w 5798"/>
                    <a:gd name="T3" fmla="*/ 2550 h 3512"/>
                    <a:gd name="T4" fmla="*/ 1968 w 5798"/>
                    <a:gd name="T5" fmla="*/ 2179 h 3512"/>
                    <a:gd name="T6" fmla="*/ 2572 w 5798"/>
                    <a:gd name="T7" fmla="*/ 1331 h 3512"/>
                    <a:gd name="T8" fmla="*/ 3331 w 5798"/>
                    <a:gd name="T9" fmla="*/ 480 h 3512"/>
                    <a:gd name="T10" fmla="*/ 4151 w 5798"/>
                    <a:gd name="T11" fmla="*/ 57 h 3512"/>
                    <a:gd name="T12" fmla="*/ 5030 w 5798"/>
                    <a:gd name="T13" fmla="*/ 158 h 3512"/>
                    <a:gd name="T14" fmla="*/ 5797 w 5798"/>
                    <a:gd name="T15" fmla="*/ 0 h 3512"/>
                    <a:gd name="T16" fmla="*/ 5740 w 5798"/>
                    <a:gd name="T17" fmla="*/ 264 h 3512"/>
                    <a:gd name="T18" fmla="*/ 5740 w 5798"/>
                    <a:gd name="T19" fmla="*/ 480 h 3512"/>
                    <a:gd name="T20" fmla="*/ 5740 w 5798"/>
                    <a:gd name="T21" fmla="*/ 798 h 3512"/>
                    <a:gd name="T22" fmla="*/ 5797 w 5798"/>
                    <a:gd name="T23" fmla="*/ 1014 h 3512"/>
                    <a:gd name="T24" fmla="*/ 5634 w 5798"/>
                    <a:gd name="T25" fmla="*/ 1221 h 3512"/>
                    <a:gd name="T26" fmla="*/ 5634 w 5798"/>
                    <a:gd name="T27" fmla="*/ 1384 h 3512"/>
                    <a:gd name="T28" fmla="*/ 4703 w 5798"/>
                    <a:gd name="T29" fmla="*/ 1274 h 3512"/>
                    <a:gd name="T30" fmla="*/ 4756 w 5798"/>
                    <a:gd name="T31" fmla="*/ 1014 h 3512"/>
                    <a:gd name="T32" fmla="*/ 4814 w 5798"/>
                    <a:gd name="T33" fmla="*/ 851 h 3512"/>
                    <a:gd name="T34" fmla="*/ 4814 w 5798"/>
                    <a:gd name="T35" fmla="*/ 749 h 3512"/>
                    <a:gd name="T36" fmla="*/ 4756 w 5798"/>
                    <a:gd name="T37" fmla="*/ 533 h 3512"/>
                    <a:gd name="T38" fmla="*/ 4703 w 5798"/>
                    <a:gd name="T39" fmla="*/ 321 h 3512"/>
                    <a:gd name="T40" fmla="*/ 3988 w 5798"/>
                    <a:gd name="T41" fmla="*/ 321 h 3512"/>
                    <a:gd name="T42" fmla="*/ 3114 w 5798"/>
                    <a:gd name="T43" fmla="*/ 904 h 3512"/>
                    <a:gd name="T44" fmla="*/ 3331 w 5798"/>
                    <a:gd name="T45" fmla="*/ 957 h 3512"/>
                    <a:gd name="T46" fmla="*/ 3719 w 5798"/>
                    <a:gd name="T47" fmla="*/ 1062 h 3512"/>
                    <a:gd name="T48" fmla="*/ 3935 w 5798"/>
                    <a:gd name="T49" fmla="*/ 1384 h 3512"/>
                    <a:gd name="T50" fmla="*/ 3661 w 5798"/>
                    <a:gd name="T51" fmla="*/ 1596 h 3512"/>
                    <a:gd name="T52" fmla="*/ 1857 w 5798"/>
                    <a:gd name="T53" fmla="*/ 2977 h 3512"/>
                    <a:gd name="T54" fmla="*/ 1693 w 5798"/>
                    <a:gd name="T55" fmla="*/ 2872 h 3512"/>
                    <a:gd name="T56" fmla="*/ 1587 w 5798"/>
                    <a:gd name="T57" fmla="*/ 2761 h 3512"/>
                    <a:gd name="T58" fmla="*/ 983 w 5798"/>
                    <a:gd name="T59" fmla="*/ 2655 h 3512"/>
                    <a:gd name="T60" fmla="*/ 273 w 5798"/>
                    <a:gd name="T61" fmla="*/ 3030 h 3512"/>
                    <a:gd name="T62" fmla="*/ 326 w 5798"/>
                    <a:gd name="T63" fmla="*/ 3352 h 3512"/>
                    <a:gd name="T64" fmla="*/ 595 w 5798"/>
                    <a:gd name="T65" fmla="*/ 3352 h 3512"/>
                    <a:gd name="T66" fmla="*/ 763 w 5798"/>
                    <a:gd name="T67" fmla="*/ 3454 h 3512"/>
                    <a:gd name="T68" fmla="*/ 379 w 5798"/>
                    <a:gd name="T69" fmla="*/ 2819 h 351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98"/>
                    <a:gd name="T106" fmla="*/ 0 h 3512"/>
                    <a:gd name="T107" fmla="*/ 5798 w 5798"/>
                    <a:gd name="T108" fmla="*/ 3512 h 351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98" h="3512">
                      <a:moveTo>
                        <a:pt x="379" y="2819"/>
                      </a:moveTo>
                      <a:lnTo>
                        <a:pt x="710" y="2655"/>
                      </a:lnTo>
                      <a:lnTo>
                        <a:pt x="1089" y="2550"/>
                      </a:lnTo>
                      <a:lnTo>
                        <a:pt x="1424" y="2550"/>
                      </a:lnTo>
                      <a:lnTo>
                        <a:pt x="1746" y="2448"/>
                      </a:lnTo>
                      <a:lnTo>
                        <a:pt x="1968" y="2179"/>
                      </a:lnTo>
                      <a:lnTo>
                        <a:pt x="2241" y="1809"/>
                      </a:lnTo>
                      <a:lnTo>
                        <a:pt x="2572" y="1331"/>
                      </a:lnTo>
                      <a:lnTo>
                        <a:pt x="2951" y="851"/>
                      </a:lnTo>
                      <a:lnTo>
                        <a:pt x="3331" y="480"/>
                      </a:lnTo>
                      <a:lnTo>
                        <a:pt x="3825" y="216"/>
                      </a:lnTo>
                      <a:lnTo>
                        <a:pt x="4151" y="57"/>
                      </a:lnTo>
                      <a:lnTo>
                        <a:pt x="4703" y="57"/>
                      </a:lnTo>
                      <a:lnTo>
                        <a:pt x="5030" y="158"/>
                      </a:lnTo>
                      <a:lnTo>
                        <a:pt x="5471" y="158"/>
                      </a:lnTo>
                      <a:lnTo>
                        <a:pt x="5797" y="0"/>
                      </a:lnTo>
                      <a:lnTo>
                        <a:pt x="5356" y="321"/>
                      </a:lnTo>
                      <a:lnTo>
                        <a:pt x="5740" y="264"/>
                      </a:lnTo>
                      <a:lnTo>
                        <a:pt x="5471" y="480"/>
                      </a:lnTo>
                      <a:lnTo>
                        <a:pt x="5740" y="480"/>
                      </a:lnTo>
                      <a:lnTo>
                        <a:pt x="5409" y="696"/>
                      </a:lnTo>
                      <a:lnTo>
                        <a:pt x="5740" y="798"/>
                      </a:lnTo>
                      <a:lnTo>
                        <a:pt x="5409" y="957"/>
                      </a:lnTo>
                      <a:lnTo>
                        <a:pt x="5797" y="1014"/>
                      </a:lnTo>
                      <a:lnTo>
                        <a:pt x="5471" y="1120"/>
                      </a:lnTo>
                      <a:lnTo>
                        <a:pt x="5634" y="1221"/>
                      </a:lnTo>
                      <a:lnTo>
                        <a:pt x="5356" y="1331"/>
                      </a:lnTo>
                      <a:lnTo>
                        <a:pt x="5634" y="1384"/>
                      </a:lnTo>
                      <a:lnTo>
                        <a:pt x="5193" y="1384"/>
                      </a:lnTo>
                      <a:lnTo>
                        <a:pt x="4703" y="1274"/>
                      </a:lnTo>
                      <a:lnTo>
                        <a:pt x="4371" y="1331"/>
                      </a:lnTo>
                      <a:lnTo>
                        <a:pt x="4756" y="1014"/>
                      </a:lnTo>
                      <a:lnTo>
                        <a:pt x="4371" y="1014"/>
                      </a:lnTo>
                      <a:lnTo>
                        <a:pt x="4814" y="851"/>
                      </a:lnTo>
                      <a:lnTo>
                        <a:pt x="4424" y="851"/>
                      </a:lnTo>
                      <a:lnTo>
                        <a:pt x="4814" y="749"/>
                      </a:lnTo>
                      <a:lnTo>
                        <a:pt x="4323" y="643"/>
                      </a:lnTo>
                      <a:lnTo>
                        <a:pt x="4756" y="533"/>
                      </a:lnTo>
                      <a:lnTo>
                        <a:pt x="4371" y="427"/>
                      </a:lnTo>
                      <a:lnTo>
                        <a:pt x="4703" y="321"/>
                      </a:lnTo>
                      <a:lnTo>
                        <a:pt x="4323" y="264"/>
                      </a:lnTo>
                      <a:lnTo>
                        <a:pt x="3988" y="321"/>
                      </a:lnTo>
                      <a:lnTo>
                        <a:pt x="3494" y="533"/>
                      </a:lnTo>
                      <a:lnTo>
                        <a:pt x="3114" y="904"/>
                      </a:lnTo>
                      <a:lnTo>
                        <a:pt x="2074" y="2232"/>
                      </a:lnTo>
                      <a:lnTo>
                        <a:pt x="3331" y="957"/>
                      </a:lnTo>
                      <a:lnTo>
                        <a:pt x="2241" y="2289"/>
                      </a:lnTo>
                      <a:lnTo>
                        <a:pt x="3719" y="1062"/>
                      </a:lnTo>
                      <a:lnTo>
                        <a:pt x="2347" y="2395"/>
                      </a:lnTo>
                      <a:lnTo>
                        <a:pt x="3935" y="1384"/>
                      </a:lnTo>
                      <a:lnTo>
                        <a:pt x="4208" y="1274"/>
                      </a:lnTo>
                      <a:lnTo>
                        <a:pt x="3661" y="1596"/>
                      </a:lnTo>
                      <a:lnTo>
                        <a:pt x="2131" y="2819"/>
                      </a:lnTo>
                      <a:lnTo>
                        <a:pt x="1857" y="2977"/>
                      </a:lnTo>
                      <a:lnTo>
                        <a:pt x="1424" y="3083"/>
                      </a:lnTo>
                      <a:lnTo>
                        <a:pt x="1693" y="2872"/>
                      </a:lnTo>
                      <a:lnTo>
                        <a:pt x="1257" y="2925"/>
                      </a:lnTo>
                      <a:lnTo>
                        <a:pt x="1587" y="2761"/>
                      </a:lnTo>
                      <a:lnTo>
                        <a:pt x="1199" y="2713"/>
                      </a:lnTo>
                      <a:lnTo>
                        <a:pt x="983" y="2655"/>
                      </a:lnTo>
                      <a:lnTo>
                        <a:pt x="489" y="2872"/>
                      </a:lnTo>
                      <a:lnTo>
                        <a:pt x="273" y="3030"/>
                      </a:lnTo>
                      <a:lnTo>
                        <a:pt x="820" y="2872"/>
                      </a:lnTo>
                      <a:lnTo>
                        <a:pt x="326" y="3352"/>
                      </a:lnTo>
                      <a:lnTo>
                        <a:pt x="1036" y="2925"/>
                      </a:lnTo>
                      <a:lnTo>
                        <a:pt x="595" y="3352"/>
                      </a:lnTo>
                      <a:lnTo>
                        <a:pt x="1089" y="3136"/>
                      </a:lnTo>
                      <a:lnTo>
                        <a:pt x="763" y="3454"/>
                      </a:lnTo>
                      <a:lnTo>
                        <a:pt x="0" y="3511"/>
                      </a:lnTo>
                      <a:lnTo>
                        <a:pt x="379" y="2819"/>
                      </a:lnTo>
                    </a:path>
                  </a:pathLst>
                </a:custGeom>
                <a:solidFill>
                  <a:srgbClr val="000000"/>
                </a:solidFill>
                <a:ln w="12600">
                  <a:solidFill>
                    <a:srgbClr val="000000"/>
                  </a:solidFill>
                  <a:round/>
                  <a:headEnd/>
                  <a:tailEnd/>
                </a:ln>
              </p:spPr>
              <p:txBody>
                <a:bodyPr wrap="none" anchor="ctr"/>
                <a:lstStyle/>
                <a:p>
                  <a:endParaRPr lang="en-US"/>
                </a:p>
              </p:txBody>
            </p:sp>
            <p:sp>
              <p:nvSpPr>
                <p:cNvPr id="3089" name="Freeform 14"/>
                <p:cNvSpPr>
                  <a:spLocks noChangeArrowheads="1"/>
                </p:cNvSpPr>
                <p:nvPr/>
              </p:nvSpPr>
              <p:spPr bwMode="auto">
                <a:xfrm>
                  <a:off x="3448" y="1437"/>
                  <a:ext cx="564" cy="1176"/>
                </a:xfrm>
                <a:custGeom>
                  <a:avLst/>
                  <a:gdLst>
                    <a:gd name="T0" fmla="*/ 2440 w 2489"/>
                    <a:gd name="T1" fmla="*/ 529 h 5185"/>
                    <a:gd name="T2" fmla="*/ 718 w 2489"/>
                    <a:gd name="T3" fmla="*/ 5184 h 5185"/>
                    <a:gd name="T4" fmla="*/ 524 w 2489"/>
                    <a:gd name="T5" fmla="*/ 4955 h 5185"/>
                    <a:gd name="T6" fmla="*/ 48 w 2489"/>
                    <a:gd name="T7" fmla="*/ 4906 h 5185"/>
                    <a:gd name="T8" fmla="*/ 524 w 2489"/>
                    <a:gd name="T9" fmla="*/ 4627 h 5185"/>
                    <a:gd name="T10" fmla="*/ 0 w 2489"/>
                    <a:gd name="T11" fmla="*/ 4535 h 5185"/>
                    <a:gd name="T12" fmla="*/ 630 w 2489"/>
                    <a:gd name="T13" fmla="*/ 4301 h 5185"/>
                    <a:gd name="T14" fmla="*/ 0 w 2489"/>
                    <a:gd name="T15" fmla="*/ 4208 h 5185"/>
                    <a:gd name="T16" fmla="*/ 736 w 2489"/>
                    <a:gd name="T17" fmla="*/ 4036 h 5185"/>
                    <a:gd name="T18" fmla="*/ 145 w 2489"/>
                    <a:gd name="T19" fmla="*/ 3838 h 5185"/>
                    <a:gd name="T20" fmla="*/ 793 w 2489"/>
                    <a:gd name="T21" fmla="*/ 3714 h 5185"/>
                    <a:gd name="T22" fmla="*/ 388 w 2489"/>
                    <a:gd name="T23" fmla="*/ 3463 h 5185"/>
                    <a:gd name="T24" fmla="*/ 846 w 2489"/>
                    <a:gd name="T25" fmla="*/ 3348 h 5185"/>
                    <a:gd name="T26" fmla="*/ 573 w 2489"/>
                    <a:gd name="T27" fmla="*/ 3141 h 5185"/>
                    <a:gd name="T28" fmla="*/ 961 w 2489"/>
                    <a:gd name="T29" fmla="*/ 3004 h 5185"/>
                    <a:gd name="T30" fmla="*/ 961 w 2489"/>
                    <a:gd name="T31" fmla="*/ 2757 h 5185"/>
                    <a:gd name="T32" fmla="*/ 2488 w 2489"/>
                    <a:gd name="T33" fmla="*/ 0 h 5185"/>
                    <a:gd name="T34" fmla="*/ 2440 w 2489"/>
                    <a:gd name="T35" fmla="*/ 529 h 51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89"/>
                    <a:gd name="T55" fmla="*/ 0 h 5185"/>
                    <a:gd name="T56" fmla="*/ 2489 w 2489"/>
                    <a:gd name="T57" fmla="*/ 5185 h 518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89" h="5185">
                      <a:moveTo>
                        <a:pt x="2440" y="529"/>
                      </a:moveTo>
                      <a:lnTo>
                        <a:pt x="718" y="5184"/>
                      </a:lnTo>
                      <a:lnTo>
                        <a:pt x="524" y="4955"/>
                      </a:lnTo>
                      <a:lnTo>
                        <a:pt x="48" y="4906"/>
                      </a:lnTo>
                      <a:lnTo>
                        <a:pt x="524" y="4627"/>
                      </a:lnTo>
                      <a:lnTo>
                        <a:pt x="0" y="4535"/>
                      </a:lnTo>
                      <a:lnTo>
                        <a:pt x="630" y="4301"/>
                      </a:lnTo>
                      <a:lnTo>
                        <a:pt x="0" y="4208"/>
                      </a:lnTo>
                      <a:lnTo>
                        <a:pt x="736" y="4036"/>
                      </a:lnTo>
                      <a:lnTo>
                        <a:pt x="145" y="3838"/>
                      </a:lnTo>
                      <a:lnTo>
                        <a:pt x="793" y="3714"/>
                      </a:lnTo>
                      <a:lnTo>
                        <a:pt x="388" y="3463"/>
                      </a:lnTo>
                      <a:lnTo>
                        <a:pt x="846" y="3348"/>
                      </a:lnTo>
                      <a:lnTo>
                        <a:pt x="573" y="3141"/>
                      </a:lnTo>
                      <a:lnTo>
                        <a:pt x="961" y="3004"/>
                      </a:lnTo>
                      <a:lnTo>
                        <a:pt x="961" y="2757"/>
                      </a:lnTo>
                      <a:lnTo>
                        <a:pt x="2488" y="0"/>
                      </a:lnTo>
                      <a:lnTo>
                        <a:pt x="2440" y="529"/>
                      </a:lnTo>
                    </a:path>
                  </a:pathLst>
                </a:custGeom>
                <a:solidFill>
                  <a:srgbClr val="000000"/>
                </a:solidFill>
                <a:ln w="12600">
                  <a:solidFill>
                    <a:srgbClr val="000000"/>
                  </a:solidFill>
                  <a:round/>
                  <a:headEnd/>
                  <a:tailEnd/>
                </a:ln>
              </p:spPr>
              <p:txBody>
                <a:bodyPr wrap="none" anchor="ctr"/>
                <a:lstStyle/>
                <a:p>
                  <a:endParaRPr lang="en-US"/>
                </a:p>
              </p:txBody>
            </p:sp>
          </p:grpSp>
          <p:sp>
            <p:nvSpPr>
              <p:cNvPr id="3080" name="Freeform 15"/>
              <p:cNvSpPr>
                <a:spLocks noChangeArrowheads="1"/>
              </p:cNvSpPr>
              <p:nvPr/>
            </p:nvSpPr>
            <p:spPr bwMode="auto">
              <a:xfrm>
                <a:off x="3952" y="1242"/>
                <a:ext cx="458" cy="243"/>
              </a:xfrm>
              <a:custGeom>
                <a:avLst/>
                <a:gdLst>
                  <a:gd name="T0" fmla="*/ 30 w 2021"/>
                  <a:gd name="T1" fmla="*/ 141 h 1073"/>
                  <a:gd name="T2" fmla="*/ 30 w 2021"/>
                  <a:gd name="T3" fmla="*/ 225 h 1073"/>
                  <a:gd name="T4" fmla="*/ 141 w 2021"/>
                  <a:gd name="T5" fmla="*/ 247 h 1073"/>
                  <a:gd name="T6" fmla="*/ 423 w 2021"/>
                  <a:gd name="T7" fmla="*/ 648 h 1073"/>
                  <a:gd name="T8" fmla="*/ 0 w 2021"/>
                  <a:gd name="T9" fmla="*/ 1006 h 1073"/>
                  <a:gd name="T10" fmla="*/ 335 w 2021"/>
                  <a:gd name="T11" fmla="*/ 922 h 1073"/>
                  <a:gd name="T12" fmla="*/ 591 w 2021"/>
                  <a:gd name="T13" fmla="*/ 498 h 1073"/>
                  <a:gd name="T14" fmla="*/ 560 w 2021"/>
                  <a:gd name="T15" fmla="*/ 1072 h 1073"/>
                  <a:gd name="T16" fmla="*/ 701 w 2021"/>
                  <a:gd name="T17" fmla="*/ 900 h 1073"/>
                  <a:gd name="T18" fmla="*/ 895 w 2021"/>
                  <a:gd name="T19" fmla="*/ 392 h 1073"/>
                  <a:gd name="T20" fmla="*/ 1067 w 2021"/>
                  <a:gd name="T21" fmla="*/ 1050 h 1073"/>
                  <a:gd name="T22" fmla="*/ 1177 w 2021"/>
                  <a:gd name="T23" fmla="*/ 459 h 1073"/>
                  <a:gd name="T24" fmla="*/ 1460 w 2021"/>
                  <a:gd name="T25" fmla="*/ 953 h 1073"/>
                  <a:gd name="T26" fmla="*/ 2020 w 2021"/>
                  <a:gd name="T27" fmla="*/ 935 h 1073"/>
                  <a:gd name="T28" fmla="*/ 1433 w 2021"/>
                  <a:gd name="T29" fmla="*/ 0 h 1073"/>
                  <a:gd name="T30" fmla="*/ 30 w 2021"/>
                  <a:gd name="T31" fmla="*/ 141 h 107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21"/>
                  <a:gd name="T49" fmla="*/ 0 h 1073"/>
                  <a:gd name="T50" fmla="*/ 2021 w 2021"/>
                  <a:gd name="T51" fmla="*/ 1073 h 107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21" h="1073">
                    <a:moveTo>
                      <a:pt x="30" y="141"/>
                    </a:moveTo>
                    <a:lnTo>
                      <a:pt x="30" y="225"/>
                    </a:lnTo>
                    <a:lnTo>
                      <a:pt x="141" y="247"/>
                    </a:lnTo>
                    <a:lnTo>
                      <a:pt x="423" y="648"/>
                    </a:lnTo>
                    <a:lnTo>
                      <a:pt x="0" y="1006"/>
                    </a:lnTo>
                    <a:lnTo>
                      <a:pt x="335" y="922"/>
                    </a:lnTo>
                    <a:lnTo>
                      <a:pt x="591" y="498"/>
                    </a:lnTo>
                    <a:lnTo>
                      <a:pt x="560" y="1072"/>
                    </a:lnTo>
                    <a:lnTo>
                      <a:pt x="701" y="900"/>
                    </a:lnTo>
                    <a:lnTo>
                      <a:pt x="895" y="392"/>
                    </a:lnTo>
                    <a:lnTo>
                      <a:pt x="1067" y="1050"/>
                    </a:lnTo>
                    <a:lnTo>
                      <a:pt x="1177" y="459"/>
                    </a:lnTo>
                    <a:lnTo>
                      <a:pt x="1460" y="953"/>
                    </a:lnTo>
                    <a:lnTo>
                      <a:pt x="2020" y="935"/>
                    </a:lnTo>
                    <a:lnTo>
                      <a:pt x="1433" y="0"/>
                    </a:lnTo>
                    <a:lnTo>
                      <a:pt x="30" y="141"/>
                    </a:lnTo>
                  </a:path>
                </a:pathLst>
              </a:custGeom>
              <a:solidFill>
                <a:srgbClr val="000020"/>
              </a:solidFill>
              <a:ln w="12600">
                <a:solidFill>
                  <a:srgbClr val="000020"/>
                </a:solidFill>
                <a:round/>
                <a:headEnd/>
                <a:tailEnd/>
              </a:ln>
            </p:spPr>
            <p:txBody>
              <a:bodyPr wrap="none" anchor="ctr"/>
              <a:lstStyle/>
              <a:p>
                <a:endParaRPr lang="en-US"/>
              </a:p>
            </p:txBody>
          </p:sp>
        </p:grpSp>
        <p:sp>
          <p:nvSpPr>
            <p:cNvPr id="3078" name="Freeform 16"/>
            <p:cNvSpPr>
              <a:spLocks noChangeArrowheads="1"/>
            </p:cNvSpPr>
            <p:nvPr/>
          </p:nvSpPr>
          <p:spPr bwMode="auto">
            <a:xfrm>
              <a:off x="3941" y="385"/>
              <a:ext cx="494" cy="915"/>
            </a:xfrm>
            <a:custGeom>
              <a:avLst/>
              <a:gdLst>
                <a:gd name="T0" fmla="*/ 83 w 2180"/>
                <a:gd name="T1" fmla="*/ 3775 h 4036"/>
                <a:gd name="T2" fmla="*/ 39 w 2180"/>
                <a:gd name="T3" fmla="*/ 3135 h 4036"/>
                <a:gd name="T4" fmla="*/ 370 w 2180"/>
                <a:gd name="T5" fmla="*/ 2602 h 4036"/>
                <a:gd name="T6" fmla="*/ 904 w 2180"/>
                <a:gd name="T7" fmla="*/ 2020 h 4036"/>
                <a:gd name="T8" fmla="*/ 1028 w 2180"/>
                <a:gd name="T9" fmla="*/ 1543 h 4036"/>
                <a:gd name="T10" fmla="*/ 741 w 2180"/>
                <a:gd name="T11" fmla="*/ 1120 h 4036"/>
                <a:gd name="T12" fmla="*/ 494 w 2180"/>
                <a:gd name="T13" fmla="*/ 798 h 4036"/>
                <a:gd name="T14" fmla="*/ 825 w 2180"/>
                <a:gd name="T15" fmla="*/ 317 h 4036"/>
                <a:gd name="T16" fmla="*/ 1358 w 2180"/>
                <a:gd name="T17" fmla="*/ 0 h 4036"/>
                <a:gd name="T18" fmla="*/ 1482 w 2180"/>
                <a:gd name="T19" fmla="*/ 163 h 4036"/>
                <a:gd name="T20" fmla="*/ 1606 w 2180"/>
                <a:gd name="T21" fmla="*/ 269 h 4036"/>
                <a:gd name="T22" fmla="*/ 1729 w 2180"/>
                <a:gd name="T23" fmla="*/ 423 h 4036"/>
                <a:gd name="T24" fmla="*/ 1853 w 2180"/>
                <a:gd name="T25" fmla="*/ 582 h 4036"/>
                <a:gd name="T26" fmla="*/ 1932 w 2180"/>
                <a:gd name="T27" fmla="*/ 851 h 4036"/>
                <a:gd name="T28" fmla="*/ 2056 w 2180"/>
                <a:gd name="T29" fmla="*/ 1067 h 4036"/>
                <a:gd name="T30" fmla="*/ 2139 w 2180"/>
                <a:gd name="T31" fmla="*/ 1592 h 4036"/>
                <a:gd name="T32" fmla="*/ 1689 w 2180"/>
                <a:gd name="T33" fmla="*/ 2284 h 4036"/>
                <a:gd name="T34" fmla="*/ 1853 w 2180"/>
                <a:gd name="T35" fmla="*/ 1914 h 4036"/>
                <a:gd name="T36" fmla="*/ 1932 w 2180"/>
                <a:gd name="T37" fmla="*/ 1274 h 4036"/>
                <a:gd name="T38" fmla="*/ 741 w 2180"/>
                <a:gd name="T39" fmla="*/ 688 h 4036"/>
                <a:gd name="T40" fmla="*/ 741 w 2180"/>
                <a:gd name="T41" fmla="*/ 957 h 4036"/>
                <a:gd name="T42" fmla="*/ 1151 w 2180"/>
                <a:gd name="T43" fmla="*/ 1380 h 4036"/>
                <a:gd name="T44" fmla="*/ 1191 w 2180"/>
                <a:gd name="T45" fmla="*/ 1967 h 4036"/>
                <a:gd name="T46" fmla="*/ 1314 w 2180"/>
                <a:gd name="T47" fmla="*/ 2125 h 4036"/>
                <a:gd name="T48" fmla="*/ 1438 w 2180"/>
                <a:gd name="T49" fmla="*/ 2178 h 4036"/>
                <a:gd name="T50" fmla="*/ 1151 w 2180"/>
                <a:gd name="T51" fmla="*/ 2712 h 4036"/>
                <a:gd name="T52" fmla="*/ 825 w 2180"/>
                <a:gd name="T53" fmla="*/ 3135 h 4036"/>
                <a:gd name="T54" fmla="*/ 573 w 2180"/>
                <a:gd name="T55" fmla="*/ 3934 h 4036"/>
                <a:gd name="T56" fmla="*/ 414 w 2180"/>
                <a:gd name="T57" fmla="*/ 3400 h 4036"/>
                <a:gd name="T58" fmla="*/ 450 w 2180"/>
                <a:gd name="T59" fmla="*/ 2871 h 4036"/>
                <a:gd name="T60" fmla="*/ 247 w 2180"/>
                <a:gd name="T61" fmla="*/ 3030 h 4036"/>
                <a:gd name="T62" fmla="*/ 247 w 2180"/>
                <a:gd name="T63" fmla="*/ 3665 h 4036"/>
                <a:gd name="T64" fmla="*/ 370 w 2180"/>
                <a:gd name="T65" fmla="*/ 4035 h 40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80"/>
                <a:gd name="T100" fmla="*/ 0 h 4036"/>
                <a:gd name="T101" fmla="*/ 2180 w 2180"/>
                <a:gd name="T102" fmla="*/ 4036 h 40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80" h="4036">
                  <a:moveTo>
                    <a:pt x="370" y="4035"/>
                  </a:moveTo>
                  <a:lnTo>
                    <a:pt x="83" y="3775"/>
                  </a:lnTo>
                  <a:lnTo>
                    <a:pt x="0" y="3453"/>
                  </a:lnTo>
                  <a:lnTo>
                    <a:pt x="39" y="3135"/>
                  </a:lnTo>
                  <a:lnTo>
                    <a:pt x="202" y="2871"/>
                  </a:lnTo>
                  <a:lnTo>
                    <a:pt x="370" y="2602"/>
                  </a:lnTo>
                  <a:lnTo>
                    <a:pt x="657" y="2337"/>
                  </a:lnTo>
                  <a:lnTo>
                    <a:pt x="904" y="2020"/>
                  </a:lnTo>
                  <a:lnTo>
                    <a:pt x="1028" y="1808"/>
                  </a:lnTo>
                  <a:lnTo>
                    <a:pt x="1028" y="1543"/>
                  </a:lnTo>
                  <a:lnTo>
                    <a:pt x="948" y="1274"/>
                  </a:lnTo>
                  <a:lnTo>
                    <a:pt x="741" y="1120"/>
                  </a:lnTo>
                  <a:lnTo>
                    <a:pt x="573" y="1010"/>
                  </a:lnTo>
                  <a:lnTo>
                    <a:pt x="494" y="798"/>
                  </a:lnTo>
                  <a:lnTo>
                    <a:pt x="617" y="582"/>
                  </a:lnTo>
                  <a:lnTo>
                    <a:pt x="825" y="317"/>
                  </a:lnTo>
                  <a:lnTo>
                    <a:pt x="1067" y="105"/>
                  </a:lnTo>
                  <a:lnTo>
                    <a:pt x="1358" y="0"/>
                  </a:lnTo>
                  <a:lnTo>
                    <a:pt x="1279" y="216"/>
                  </a:lnTo>
                  <a:lnTo>
                    <a:pt x="1482" y="163"/>
                  </a:lnTo>
                  <a:lnTo>
                    <a:pt x="1398" y="317"/>
                  </a:lnTo>
                  <a:lnTo>
                    <a:pt x="1606" y="269"/>
                  </a:lnTo>
                  <a:lnTo>
                    <a:pt x="1482" y="533"/>
                  </a:lnTo>
                  <a:lnTo>
                    <a:pt x="1729" y="423"/>
                  </a:lnTo>
                  <a:lnTo>
                    <a:pt x="1566" y="688"/>
                  </a:lnTo>
                  <a:lnTo>
                    <a:pt x="1853" y="582"/>
                  </a:lnTo>
                  <a:lnTo>
                    <a:pt x="1769" y="798"/>
                  </a:lnTo>
                  <a:lnTo>
                    <a:pt x="1932" y="851"/>
                  </a:lnTo>
                  <a:lnTo>
                    <a:pt x="1892" y="1010"/>
                  </a:lnTo>
                  <a:lnTo>
                    <a:pt x="2056" y="1067"/>
                  </a:lnTo>
                  <a:lnTo>
                    <a:pt x="2179" y="1274"/>
                  </a:lnTo>
                  <a:lnTo>
                    <a:pt x="2139" y="1592"/>
                  </a:lnTo>
                  <a:lnTo>
                    <a:pt x="1976" y="1914"/>
                  </a:lnTo>
                  <a:lnTo>
                    <a:pt x="1689" y="2284"/>
                  </a:lnTo>
                  <a:lnTo>
                    <a:pt x="1398" y="2553"/>
                  </a:lnTo>
                  <a:lnTo>
                    <a:pt x="1853" y="1914"/>
                  </a:lnTo>
                  <a:lnTo>
                    <a:pt x="1976" y="1592"/>
                  </a:lnTo>
                  <a:lnTo>
                    <a:pt x="1932" y="1274"/>
                  </a:lnTo>
                  <a:lnTo>
                    <a:pt x="1769" y="1120"/>
                  </a:lnTo>
                  <a:lnTo>
                    <a:pt x="741" y="688"/>
                  </a:lnTo>
                  <a:lnTo>
                    <a:pt x="697" y="798"/>
                  </a:lnTo>
                  <a:lnTo>
                    <a:pt x="741" y="957"/>
                  </a:lnTo>
                  <a:lnTo>
                    <a:pt x="1028" y="1173"/>
                  </a:lnTo>
                  <a:lnTo>
                    <a:pt x="1151" y="1380"/>
                  </a:lnTo>
                  <a:lnTo>
                    <a:pt x="1235" y="1755"/>
                  </a:lnTo>
                  <a:lnTo>
                    <a:pt x="1191" y="1967"/>
                  </a:lnTo>
                  <a:lnTo>
                    <a:pt x="1482" y="1698"/>
                  </a:lnTo>
                  <a:lnTo>
                    <a:pt x="1314" y="2125"/>
                  </a:lnTo>
                  <a:lnTo>
                    <a:pt x="1729" y="1645"/>
                  </a:lnTo>
                  <a:lnTo>
                    <a:pt x="1438" y="2178"/>
                  </a:lnTo>
                  <a:lnTo>
                    <a:pt x="1729" y="1914"/>
                  </a:lnTo>
                  <a:lnTo>
                    <a:pt x="1151" y="2712"/>
                  </a:lnTo>
                  <a:lnTo>
                    <a:pt x="904" y="2972"/>
                  </a:lnTo>
                  <a:lnTo>
                    <a:pt x="825" y="3135"/>
                  </a:lnTo>
                  <a:lnTo>
                    <a:pt x="780" y="3506"/>
                  </a:lnTo>
                  <a:lnTo>
                    <a:pt x="573" y="3934"/>
                  </a:lnTo>
                  <a:lnTo>
                    <a:pt x="450" y="3722"/>
                  </a:lnTo>
                  <a:lnTo>
                    <a:pt x="414" y="3400"/>
                  </a:lnTo>
                  <a:lnTo>
                    <a:pt x="414" y="3135"/>
                  </a:lnTo>
                  <a:lnTo>
                    <a:pt x="450" y="2871"/>
                  </a:lnTo>
                  <a:lnTo>
                    <a:pt x="573" y="2602"/>
                  </a:lnTo>
                  <a:lnTo>
                    <a:pt x="247" y="3030"/>
                  </a:lnTo>
                  <a:lnTo>
                    <a:pt x="167" y="3453"/>
                  </a:lnTo>
                  <a:lnTo>
                    <a:pt x="247" y="3665"/>
                  </a:lnTo>
                  <a:lnTo>
                    <a:pt x="414" y="3982"/>
                  </a:lnTo>
                  <a:lnTo>
                    <a:pt x="370" y="4035"/>
                  </a:lnTo>
                </a:path>
              </a:pathLst>
            </a:custGeom>
            <a:solidFill>
              <a:srgbClr val="000000"/>
            </a:solidFill>
            <a:ln w="12600">
              <a:solidFill>
                <a:srgbClr val="000000"/>
              </a:solidFill>
              <a:round/>
              <a:headEnd/>
              <a:tailEnd/>
            </a:ln>
          </p:spPr>
          <p:txBody>
            <a:bodyPr wrap="none" anchor="ctr"/>
            <a:lstStyle/>
            <a:p>
              <a:endParaRPr lang="en-US"/>
            </a:p>
          </p:txBody>
        </p:sp>
      </p:grpSp>
    </p:spTree>
    <p:extLst>
      <p:ext uri="{BB962C8B-B14F-4D97-AF65-F5344CB8AC3E}">
        <p14:creationId xmlns:p14="http://schemas.microsoft.com/office/powerpoint/2010/main" val="263265975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Bags</a:t>
            </a:r>
          </a:p>
        </p:txBody>
      </p:sp>
      <p:sp>
        <p:nvSpPr>
          <p:cNvPr id="5122" name="Rectangle 2"/>
          <p:cNvSpPr>
            <a:spLocks noGrp="1" noChangeArrowheads="1"/>
          </p:cNvSpPr>
          <p:nvPr>
            <p:ph type="body" idx="1"/>
          </p:nvPr>
        </p:nvSpPr>
        <p:spPr>
          <a:xfrm>
            <a:off x="2209800" y="1981200"/>
            <a:ext cx="3810000"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mtClean="0"/>
              <a:t>For the first example, think about a bag.</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mtClean="0"/>
              <a:t>Inside the bag are some numbers.</a:t>
            </a:r>
          </a:p>
        </p:txBody>
      </p:sp>
      <p:grpSp>
        <p:nvGrpSpPr>
          <p:cNvPr id="4100" name="Group 3"/>
          <p:cNvGrpSpPr>
            <a:grpSpLocks/>
          </p:cNvGrpSpPr>
          <p:nvPr/>
        </p:nvGrpSpPr>
        <p:grpSpPr bwMode="auto">
          <a:xfrm>
            <a:off x="6240463" y="611188"/>
            <a:ext cx="3878262" cy="5357812"/>
            <a:chOff x="2971" y="385"/>
            <a:chExt cx="2443" cy="3375"/>
          </a:xfrm>
        </p:grpSpPr>
        <p:grpSp>
          <p:nvGrpSpPr>
            <p:cNvPr id="4105" name="Group 4"/>
            <p:cNvGrpSpPr>
              <a:grpSpLocks/>
            </p:cNvGrpSpPr>
            <p:nvPr/>
          </p:nvGrpSpPr>
          <p:grpSpPr bwMode="auto">
            <a:xfrm>
              <a:off x="2971" y="483"/>
              <a:ext cx="2443" cy="3277"/>
              <a:chOff x="2971" y="483"/>
              <a:chExt cx="2443" cy="3277"/>
            </a:xfrm>
          </p:grpSpPr>
          <p:grpSp>
            <p:nvGrpSpPr>
              <p:cNvPr id="4107" name="Group 5"/>
              <p:cNvGrpSpPr>
                <a:grpSpLocks/>
              </p:cNvGrpSpPr>
              <p:nvPr/>
            </p:nvGrpSpPr>
            <p:grpSpPr bwMode="auto">
              <a:xfrm>
                <a:off x="2971" y="483"/>
                <a:ext cx="2443" cy="3277"/>
                <a:chOff x="2971" y="483"/>
                <a:chExt cx="2443" cy="3277"/>
              </a:xfrm>
            </p:grpSpPr>
            <p:sp>
              <p:nvSpPr>
                <p:cNvPr id="4109" name="Freeform 6"/>
                <p:cNvSpPr>
                  <a:spLocks noChangeArrowheads="1"/>
                </p:cNvSpPr>
                <p:nvPr/>
              </p:nvSpPr>
              <p:spPr bwMode="auto">
                <a:xfrm>
                  <a:off x="2971" y="483"/>
                  <a:ext cx="2294" cy="3267"/>
                </a:xfrm>
                <a:custGeom>
                  <a:avLst/>
                  <a:gdLst>
                    <a:gd name="T0" fmla="*/ 5660 w 10117"/>
                    <a:gd name="T1" fmla="*/ 0 h 14407"/>
                    <a:gd name="T2" fmla="*/ 6714 w 10117"/>
                    <a:gd name="T3" fmla="*/ 758 h 14407"/>
                    <a:gd name="T4" fmla="*/ 6860 w 10117"/>
                    <a:gd name="T5" fmla="*/ 1234 h 14407"/>
                    <a:gd name="T6" fmla="*/ 6502 w 10117"/>
                    <a:gd name="T7" fmla="*/ 1715 h 14407"/>
                    <a:gd name="T8" fmla="*/ 5161 w 10117"/>
                    <a:gd name="T9" fmla="*/ 2880 h 14407"/>
                    <a:gd name="T10" fmla="*/ 6220 w 10117"/>
                    <a:gd name="T11" fmla="*/ 2607 h 14407"/>
                    <a:gd name="T12" fmla="*/ 6860 w 10117"/>
                    <a:gd name="T13" fmla="*/ 2470 h 14407"/>
                    <a:gd name="T14" fmla="*/ 8417 w 10117"/>
                    <a:gd name="T15" fmla="*/ 480 h 14407"/>
                    <a:gd name="T16" fmla="*/ 9260 w 10117"/>
                    <a:gd name="T17" fmla="*/ 273 h 14407"/>
                    <a:gd name="T18" fmla="*/ 10116 w 10117"/>
                    <a:gd name="T19" fmla="*/ 273 h 14407"/>
                    <a:gd name="T20" fmla="*/ 9759 w 10117"/>
                    <a:gd name="T21" fmla="*/ 1300 h 14407"/>
                    <a:gd name="T22" fmla="*/ 8699 w 10117"/>
                    <a:gd name="T23" fmla="*/ 1437 h 14407"/>
                    <a:gd name="T24" fmla="*/ 6790 w 10117"/>
                    <a:gd name="T25" fmla="*/ 2951 h 14407"/>
                    <a:gd name="T26" fmla="*/ 5730 w 10117"/>
                    <a:gd name="T27" fmla="*/ 3361 h 14407"/>
                    <a:gd name="T28" fmla="*/ 9759 w 10117"/>
                    <a:gd name="T29" fmla="*/ 9744 h 14407"/>
                    <a:gd name="T30" fmla="*/ 9971 w 10117"/>
                    <a:gd name="T31" fmla="*/ 10979 h 14407"/>
                    <a:gd name="T32" fmla="*/ 8629 w 10117"/>
                    <a:gd name="T33" fmla="*/ 13308 h 14407"/>
                    <a:gd name="T34" fmla="*/ 7350 w 10117"/>
                    <a:gd name="T35" fmla="*/ 14133 h 14407"/>
                    <a:gd name="T36" fmla="*/ 6432 w 10117"/>
                    <a:gd name="T37" fmla="*/ 14406 h 14407"/>
                    <a:gd name="T38" fmla="*/ 4809 w 10117"/>
                    <a:gd name="T39" fmla="*/ 14133 h 14407"/>
                    <a:gd name="T40" fmla="*/ 2682 w 10117"/>
                    <a:gd name="T41" fmla="*/ 13992 h 14407"/>
                    <a:gd name="T42" fmla="*/ 1412 w 10117"/>
                    <a:gd name="T43" fmla="*/ 13101 h 14407"/>
                    <a:gd name="T44" fmla="*/ 701 w 10117"/>
                    <a:gd name="T45" fmla="*/ 12691 h 14407"/>
                    <a:gd name="T46" fmla="*/ 0 w 10117"/>
                    <a:gd name="T47" fmla="*/ 10771 h 14407"/>
                    <a:gd name="T48" fmla="*/ 493 w 10117"/>
                    <a:gd name="T49" fmla="*/ 9744 h 14407"/>
                    <a:gd name="T50" fmla="*/ 4738 w 10117"/>
                    <a:gd name="T51" fmla="*/ 3908 h 14407"/>
                    <a:gd name="T52" fmla="*/ 4240 w 10117"/>
                    <a:gd name="T53" fmla="*/ 3087 h 14407"/>
                    <a:gd name="T54" fmla="*/ 4526 w 10117"/>
                    <a:gd name="T55" fmla="*/ 2404 h 14407"/>
                    <a:gd name="T56" fmla="*/ 5660 w 10117"/>
                    <a:gd name="T57" fmla="*/ 1375 h 14407"/>
                    <a:gd name="T58" fmla="*/ 5448 w 10117"/>
                    <a:gd name="T59" fmla="*/ 820 h 14407"/>
                    <a:gd name="T60" fmla="*/ 5020 w 10117"/>
                    <a:gd name="T61" fmla="*/ 480 h 14407"/>
                    <a:gd name="T62" fmla="*/ 5307 w 10117"/>
                    <a:gd name="T63" fmla="*/ 136 h 14407"/>
                    <a:gd name="T64" fmla="*/ 5660 w 10117"/>
                    <a:gd name="T65" fmla="*/ 0 h 1440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117"/>
                    <a:gd name="T100" fmla="*/ 0 h 14407"/>
                    <a:gd name="T101" fmla="*/ 10117 w 10117"/>
                    <a:gd name="T102" fmla="*/ 14407 h 1440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117" h="14407">
                      <a:moveTo>
                        <a:pt x="5660" y="0"/>
                      </a:moveTo>
                      <a:lnTo>
                        <a:pt x="6714" y="758"/>
                      </a:lnTo>
                      <a:lnTo>
                        <a:pt x="6860" y="1234"/>
                      </a:lnTo>
                      <a:lnTo>
                        <a:pt x="6502" y="1715"/>
                      </a:lnTo>
                      <a:lnTo>
                        <a:pt x="5161" y="2880"/>
                      </a:lnTo>
                      <a:lnTo>
                        <a:pt x="6220" y="2607"/>
                      </a:lnTo>
                      <a:lnTo>
                        <a:pt x="6860" y="2470"/>
                      </a:lnTo>
                      <a:lnTo>
                        <a:pt x="8417" y="480"/>
                      </a:lnTo>
                      <a:lnTo>
                        <a:pt x="9260" y="273"/>
                      </a:lnTo>
                      <a:lnTo>
                        <a:pt x="10116" y="273"/>
                      </a:lnTo>
                      <a:lnTo>
                        <a:pt x="9759" y="1300"/>
                      </a:lnTo>
                      <a:lnTo>
                        <a:pt x="8699" y="1437"/>
                      </a:lnTo>
                      <a:lnTo>
                        <a:pt x="6790" y="2951"/>
                      </a:lnTo>
                      <a:lnTo>
                        <a:pt x="5730" y="3361"/>
                      </a:lnTo>
                      <a:lnTo>
                        <a:pt x="9759" y="9744"/>
                      </a:lnTo>
                      <a:lnTo>
                        <a:pt x="9971" y="10979"/>
                      </a:lnTo>
                      <a:lnTo>
                        <a:pt x="8629" y="13308"/>
                      </a:lnTo>
                      <a:lnTo>
                        <a:pt x="7350" y="14133"/>
                      </a:lnTo>
                      <a:lnTo>
                        <a:pt x="6432" y="14406"/>
                      </a:lnTo>
                      <a:lnTo>
                        <a:pt x="4809" y="14133"/>
                      </a:lnTo>
                      <a:lnTo>
                        <a:pt x="2682" y="13992"/>
                      </a:lnTo>
                      <a:lnTo>
                        <a:pt x="1412" y="13101"/>
                      </a:lnTo>
                      <a:lnTo>
                        <a:pt x="701" y="12691"/>
                      </a:lnTo>
                      <a:lnTo>
                        <a:pt x="0" y="10771"/>
                      </a:lnTo>
                      <a:lnTo>
                        <a:pt x="493" y="9744"/>
                      </a:lnTo>
                      <a:lnTo>
                        <a:pt x="4738" y="3908"/>
                      </a:lnTo>
                      <a:lnTo>
                        <a:pt x="4240" y="3087"/>
                      </a:lnTo>
                      <a:lnTo>
                        <a:pt x="4526" y="2404"/>
                      </a:lnTo>
                      <a:lnTo>
                        <a:pt x="5660" y="1375"/>
                      </a:lnTo>
                      <a:lnTo>
                        <a:pt x="5448" y="820"/>
                      </a:lnTo>
                      <a:lnTo>
                        <a:pt x="5020" y="480"/>
                      </a:lnTo>
                      <a:lnTo>
                        <a:pt x="5307" y="136"/>
                      </a:lnTo>
                      <a:lnTo>
                        <a:pt x="5660" y="0"/>
                      </a:lnTo>
                    </a:path>
                  </a:pathLst>
                </a:custGeom>
                <a:solidFill>
                  <a:srgbClr val="FF8000"/>
                </a:solidFill>
                <a:ln w="12600">
                  <a:solidFill>
                    <a:srgbClr val="FF8000"/>
                  </a:solidFill>
                  <a:round/>
                  <a:headEnd/>
                  <a:tailEnd/>
                </a:ln>
              </p:spPr>
              <p:txBody>
                <a:bodyPr wrap="none" anchor="ctr"/>
                <a:lstStyle/>
                <a:p>
                  <a:endParaRPr lang="en-US"/>
                </a:p>
              </p:txBody>
            </p:sp>
            <p:sp>
              <p:nvSpPr>
                <p:cNvPr id="4110" name="Freeform 7"/>
                <p:cNvSpPr>
                  <a:spLocks noChangeArrowheads="1"/>
                </p:cNvSpPr>
                <p:nvPr/>
              </p:nvSpPr>
              <p:spPr bwMode="auto">
                <a:xfrm>
                  <a:off x="4271" y="1743"/>
                  <a:ext cx="416" cy="1789"/>
                </a:xfrm>
                <a:custGeom>
                  <a:avLst/>
                  <a:gdLst>
                    <a:gd name="T0" fmla="*/ 418 w 1836"/>
                    <a:gd name="T1" fmla="*/ 5487 h 7888"/>
                    <a:gd name="T2" fmla="*/ 418 w 1836"/>
                    <a:gd name="T3" fmla="*/ 6792 h 7888"/>
                    <a:gd name="T4" fmla="*/ 282 w 1836"/>
                    <a:gd name="T5" fmla="*/ 7543 h 7888"/>
                    <a:gd name="T6" fmla="*/ 141 w 1836"/>
                    <a:gd name="T7" fmla="*/ 7887 h 7888"/>
                    <a:gd name="T8" fmla="*/ 912 w 1836"/>
                    <a:gd name="T9" fmla="*/ 7821 h 7888"/>
                    <a:gd name="T10" fmla="*/ 1619 w 1836"/>
                    <a:gd name="T11" fmla="*/ 7477 h 7888"/>
                    <a:gd name="T12" fmla="*/ 1266 w 1836"/>
                    <a:gd name="T13" fmla="*/ 7340 h 7888"/>
                    <a:gd name="T14" fmla="*/ 1835 w 1836"/>
                    <a:gd name="T15" fmla="*/ 6995 h 7888"/>
                    <a:gd name="T16" fmla="*/ 1266 w 1836"/>
                    <a:gd name="T17" fmla="*/ 6995 h 7888"/>
                    <a:gd name="T18" fmla="*/ 1765 w 1836"/>
                    <a:gd name="T19" fmla="*/ 6514 h 7888"/>
                    <a:gd name="T20" fmla="*/ 1200 w 1836"/>
                    <a:gd name="T21" fmla="*/ 6514 h 7888"/>
                    <a:gd name="T22" fmla="*/ 1619 w 1836"/>
                    <a:gd name="T23" fmla="*/ 6038 h 7888"/>
                    <a:gd name="T24" fmla="*/ 1129 w 1836"/>
                    <a:gd name="T25" fmla="*/ 5968 h 7888"/>
                    <a:gd name="T26" fmla="*/ 1407 w 1836"/>
                    <a:gd name="T27" fmla="*/ 5557 h 7888"/>
                    <a:gd name="T28" fmla="*/ 983 w 1836"/>
                    <a:gd name="T29" fmla="*/ 5421 h 7888"/>
                    <a:gd name="T30" fmla="*/ 1129 w 1836"/>
                    <a:gd name="T31" fmla="*/ 4936 h 7888"/>
                    <a:gd name="T32" fmla="*/ 846 w 1836"/>
                    <a:gd name="T33" fmla="*/ 4803 h 7888"/>
                    <a:gd name="T34" fmla="*/ 771 w 1836"/>
                    <a:gd name="T35" fmla="*/ 4252 h 7888"/>
                    <a:gd name="T36" fmla="*/ 0 w 1836"/>
                    <a:gd name="T37" fmla="*/ 0 h 7888"/>
                    <a:gd name="T38" fmla="*/ 211 w 1836"/>
                    <a:gd name="T39" fmla="*/ 4733 h 7888"/>
                    <a:gd name="T40" fmla="*/ 418 w 1836"/>
                    <a:gd name="T41" fmla="*/ 5487 h 78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836"/>
                    <a:gd name="T64" fmla="*/ 0 h 7888"/>
                    <a:gd name="T65" fmla="*/ 1836 w 1836"/>
                    <a:gd name="T66" fmla="*/ 7888 h 78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836" h="7888">
                      <a:moveTo>
                        <a:pt x="418" y="5487"/>
                      </a:moveTo>
                      <a:lnTo>
                        <a:pt x="418" y="6792"/>
                      </a:lnTo>
                      <a:lnTo>
                        <a:pt x="282" y="7543"/>
                      </a:lnTo>
                      <a:lnTo>
                        <a:pt x="141" y="7887"/>
                      </a:lnTo>
                      <a:lnTo>
                        <a:pt x="912" y="7821"/>
                      </a:lnTo>
                      <a:lnTo>
                        <a:pt x="1619" y="7477"/>
                      </a:lnTo>
                      <a:lnTo>
                        <a:pt x="1266" y="7340"/>
                      </a:lnTo>
                      <a:lnTo>
                        <a:pt x="1835" y="6995"/>
                      </a:lnTo>
                      <a:lnTo>
                        <a:pt x="1266" y="6995"/>
                      </a:lnTo>
                      <a:lnTo>
                        <a:pt x="1765" y="6514"/>
                      </a:lnTo>
                      <a:lnTo>
                        <a:pt x="1200" y="6514"/>
                      </a:lnTo>
                      <a:lnTo>
                        <a:pt x="1619" y="6038"/>
                      </a:lnTo>
                      <a:lnTo>
                        <a:pt x="1129" y="5968"/>
                      </a:lnTo>
                      <a:lnTo>
                        <a:pt x="1407" y="5557"/>
                      </a:lnTo>
                      <a:lnTo>
                        <a:pt x="983" y="5421"/>
                      </a:lnTo>
                      <a:lnTo>
                        <a:pt x="1129" y="4936"/>
                      </a:lnTo>
                      <a:lnTo>
                        <a:pt x="846" y="4803"/>
                      </a:lnTo>
                      <a:lnTo>
                        <a:pt x="771" y="4252"/>
                      </a:lnTo>
                      <a:lnTo>
                        <a:pt x="0" y="0"/>
                      </a:lnTo>
                      <a:lnTo>
                        <a:pt x="211" y="4733"/>
                      </a:lnTo>
                      <a:lnTo>
                        <a:pt x="418" y="5487"/>
                      </a:lnTo>
                    </a:path>
                  </a:pathLst>
                </a:custGeom>
                <a:solidFill>
                  <a:srgbClr val="FFC98E"/>
                </a:solidFill>
                <a:ln w="12600">
                  <a:solidFill>
                    <a:srgbClr val="FFC98E"/>
                  </a:solidFill>
                  <a:round/>
                  <a:headEnd/>
                  <a:tailEnd/>
                </a:ln>
              </p:spPr>
              <p:txBody>
                <a:bodyPr wrap="none" anchor="ctr"/>
                <a:lstStyle/>
                <a:p>
                  <a:endParaRPr lang="en-US"/>
                </a:p>
              </p:txBody>
            </p:sp>
            <p:sp>
              <p:nvSpPr>
                <p:cNvPr id="4111" name="Freeform 8"/>
                <p:cNvSpPr>
                  <a:spLocks noChangeArrowheads="1"/>
                </p:cNvSpPr>
                <p:nvPr/>
              </p:nvSpPr>
              <p:spPr bwMode="auto">
                <a:xfrm>
                  <a:off x="3035" y="1494"/>
                  <a:ext cx="1058" cy="2162"/>
                </a:xfrm>
                <a:custGeom>
                  <a:avLst/>
                  <a:gdLst>
                    <a:gd name="T0" fmla="*/ 3962 w 4664"/>
                    <a:gd name="T1" fmla="*/ 0 h 9534"/>
                    <a:gd name="T2" fmla="*/ 851 w 4664"/>
                    <a:gd name="T3" fmla="*/ 4186 h 9534"/>
                    <a:gd name="T4" fmla="*/ 423 w 4664"/>
                    <a:gd name="T5" fmla="*/ 5214 h 9534"/>
                    <a:gd name="T6" fmla="*/ 0 w 4664"/>
                    <a:gd name="T7" fmla="*/ 5832 h 9534"/>
                    <a:gd name="T8" fmla="*/ 0 w 4664"/>
                    <a:gd name="T9" fmla="*/ 7411 h 9534"/>
                    <a:gd name="T10" fmla="*/ 630 w 4664"/>
                    <a:gd name="T11" fmla="*/ 8303 h 9534"/>
                    <a:gd name="T12" fmla="*/ 1628 w 4664"/>
                    <a:gd name="T13" fmla="*/ 8986 h 9534"/>
                    <a:gd name="T14" fmla="*/ 2263 w 4664"/>
                    <a:gd name="T15" fmla="*/ 9467 h 9534"/>
                    <a:gd name="T16" fmla="*/ 3251 w 4664"/>
                    <a:gd name="T17" fmla="*/ 9533 h 9534"/>
                    <a:gd name="T18" fmla="*/ 2620 w 4664"/>
                    <a:gd name="T19" fmla="*/ 9193 h 9534"/>
                    <a:gd name="T20" fmla="*/ 3537 w 4664"/>
                    <a:gd name="T21" fmla="*/ 9127 h 9534"/>
                    <a:gd name="T22" fmla="*/ 2757 w 4664"/>
                    <a:gd name="T23" fmla="*/ 8920 h 9534"/>
                    <a:gd name="T24" fmla="*/ 4107 w 4664"/>
                    <a:gd name="T25" fmla="*/ 8779 h 9534"/>
                    <a:gd name="T26" fmla="*/ 2827 w 4664"/>
                    <a:gd name="T27" fmla="*/ 8576 h 9534"/>
                    <a:gd name="T28" fmla="*/ 3962 w 4664"/>
                    <a:gd name="T29" fmla="*/ 8232 h 9534"/>
                    <a:gd name="T30" fmla="*/ 3321 w 4664"/>
                    <a:gd name="T31" fmla="*/ 7891 h 9534"/>
                    <a:gd name="T32" fmla="*/ 4107 w 4664"/>
                    <a:gd name="T33" fmla="*/ 7684 h 9534"/>
                    <a:gd name="T34" fmla="*/ 3251 w 4664"/>
                    <a:gd name="T35" fmla="*/ 7411 h 9534"/>
                    <a:gd name="T36" fmla="*/ 4037 w 4664"/>
                    <a:gd name="T37" fmla="*/ 6793 h 9534"/>
                    <a:gd name="T38" fmla="*/ 3321 w 4664"/>
                    <a:gd name="T39" fmla="*/ 6657 h 9534"/>
                    <a:gd name="T40" fmla="*/ 3821 w 4664"/>
                    <a:gd name="T41" fmla="*/ 6313 h 9534"/>
                    <a:gd name="T42" fmla="*/ 3321 w 4664"/>
                    <a:gd name="T43" fmla="*/ 6171 h 9534"/>
                    <a:gd name="T44" fmla="*/ 3608 w 4664"/>
                    <a:gd name="T45" fmla="*/ 5488 h 9534"/>
                    <a:gd name="T46" fmla="*/ 4663 w 4664"/>
                    <a:gd name="T47" fmla="*/ 617 h 9534"/>
                    <a:gd name="T48" fmla="*/ 3110 w 4664"/>
                    <a:gd name="T49" fmla="*/ 5351 h 9534"/>
                    <a:gd name="T50" fmla="*/ 2898 w 4664"/>
                    <a:gd name="T51" fmla="*/ 5078 h 9534"/>
                    <a:gd name="T52" fmla="*/ 4390 w 4664"/>
                    <a:gd name="T53" fmla="*/ 66 h 9534"/>
                    <a:gd name="T54" fmla="*/ 2192 w 4664"/>
                    <a:gd name="T55" fmla="*/ 5761 h 9534"/>
                    <a:gd name="T56" fmla="*/ 851 w 4664"/>
                    <a:gd name="T57" fmla="*/ 6105 h 9534"/>
                    <a:gd name="T58" fmla="*/ 1694 w 4664"/>
                    <a:gd name="T59" fmla="*/ 5625 h 9534"/>
                    <a:gd name="T60" fmla="*/ 851 w 4664"/>
                    <a:gd name="T61" fmla="*/ 5625 h 9534"/>
                    <a:gd name="T62" fmla="*/ 1628 w 4664"/>
                    <a:gd name="T63" fmla="*/ 5214 h 9534"/>
                    <a:gd name="T64" fmla="*/ 1271 w 4664"/>
                    <a:gd name="T65" fmla="*/ 5007 h 9534"/>
                    <a:gd name="T66" fmla="*/ 1694 w 4664"/>
                    <a:gd name="T67" fmla="*/ 4738 h 9534"/>
                    <a:gd name="T68" fmla="*/ 1341 w 4664"/>
                    <a:gd name="T69" fmla="*/ 4459 h 9534"/>
                    <a:gd name="T70" fmla="*/ 1628 w 4664"/>
                    <a:gd name="T71" fmla="*/ 3842 h 9534"/>
                    <a:gd name="T72" fmla="*/ 4169 w 4664"/>
                    <a:gd name="T73" fmla="*/ 0 h 9534"/>
                    <a:gd name="T74" fmla="*/ 3962 w 4664"/>
                    <a:gd name="T75" fmla="*/ 0 h 95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664"/>
                    <a:gd name="T115" fmla="*/ 0 h 9534"/>
                    <a:gd name="T116" fmla="*/ 4664 w 4664"/>
                    <a:gd name="T117" fmla="*/ 9534 h 95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664" h="9534">
                      <a:moveTo>
                        <a:pt x="3962" y="0"/>
                      </a:moveTo>
                      <a:lnTo>
                        <a:pt x="851" y="4186"/>
                      </a:lnTo>
                      <a:lnTo>
                        <a:pt x="423" y="5214"/>
                      </a:lnTo>
                      <a:lnTo>
                        <a:pt x="0" y="5832"/>
                      </a:lnTo>
                      <a:lnTo>
                        <a:pt x="0" y="7411"/>
                      </a:lnTo>
                      <a:lnTo>
                        <a:pt x="630" y="8303"/>
                      </a:lnTo>
                      <a:lnTo>
                        <a:pt x="1628" y="8986"/>
                      </a:lnTo>
                      <a:lnTo>
                        <a:pt x="2263" y="9467"/>
                      </a:lnTo>
                      <a:lnTo>
                        <a:pt x="3251" y="9533"/>
                      </a:lnTo>
                      <a:lnTo>
                        <a:pt x="2620" y="9193"/>
                      </a:lnTo>
                      <a:lnTo>
                        <a:pt x="3537" y="9127"/>
                      </a:lnTo>
                      <a:lnTo>
                        <a:pt x="2757" y="8920"/>
                      </a:lnTo>
                      <a:lnTo>
                        <a:pt x="4107" y="8779"/>
                      </a:lnTo>
                      <a:lnTo>
                        <a:pt x="2827" y="8576"/>
                      </a:lnTo>
                      <a:lnTo>
                        <a:pt x="3962" y="8232"/>
                      </a:lnTo>
                      <a:lnTo>
                        <a:pt x="3321" y="7891"/>
                      </a:lnTo>
                      <a:lnTo>
                        <a:pt x="4107" y="7684"/>
                      </a:lnTo>
                      <a:lnTo>
                        <a:pt x="3251" y="7411"/>
                      </a:lnTo>
                      <a:lnTo>
                        <a:pt x="4037" y="6793"/>
                      </a:lnTo>
                      <a:lnTo>
                        <a:pt x="3321" y="6657"/>
                      </a:lnTo>
                      <a:lnTo>
                        <a:pt x="3821" y="6313"/>
                      </a:lnTo>
                      <a:lnTo>
                        <a:pt x="3321" y="6171"/>
                      </a:lnTo>
                      <a:lnTo>
                        <a:pt x="3608" y="5488"/>
                      </a:lnTo>
                      <a:lnTo>
                        <a:pt x="4663" y="617"/>
                      </a:lnTo>
                      <a:lnTo>
                        <a:pt x="3110" y="5351"/>
                      </a:lnTo>
                      <a:lnTo>
                        <a:pt x="2898" y="5078"/>
                      </a:lnTo>
                      <a:lnTo>
                        <a:pt x="4390" y="66"/>
                      </a:lnTo>
                      <a:lnTo>
                        <a:pt x="2192" y="5761"/>
                      </a:lnTo>
                      <a:lnTo>
                        <a:pt x="851" y="6105"/>
                      </a:lnTo>
                      <a:lnTo>
                        <a:pt x="1694" y="5625"/>
                      </a:lnTo>
                      <a:lnTo>
                        <a:pt x="851" y="5625"/>
                      </a:lnTo>
                      <a:lnTo>
                        <a:pt x="1628" y="5214"/>
                      </a:lnTo>
                      <a:lnTo>
                        <a:pt x="1271" y="5007"/>
                      </a:lnTo>
                      <a:lnTo>
                        <a:pt x="1694" y="4738"/>
                      </a:lnTo>
                      <a:lnTo>
                        <a:pt x="1341" y="4459"/>
                      </a:lnTo>
                      <a:lnTo>
                        <a:pt x="1628" y="3842"/>
                      </a:lnTo>
                      <a:lnTo>
                        <a:pt x="4169" y="0"/>
                      </a:lnTo>
                      <a:lnTo>
                        <a:pt x="3962" y="0"/>
                      </a:lnTo>
                    </a:path>
                  </a:pathLst>
                </a:custGeom>
                <a:solidFill>
                  <a:srgbClr val="FFC98E"/>
                </a:solidFill>
                <a:ln w="12600">
                  <a:solidFill>
                    <a:srgbClr val="FFC98E"/>
                  </a:solidFill>
                  <a:round/>
                  <a:headEnd/>
                  <a:tailEnd/>
                </a:ln>
              </p:spPr>
              <p:txBody>
                <a:bodyPr wrap="none" anchor="ctr"/>
                <a:lstStyle/>
                <a:p>
                  <a:endParaRPr lang="en-US"/>
                </a:p>
              </p:txBody>
            </p:sp>
            <p:sp>
              <p:nvSpPr>
                <p:cNvPr id="4112" name="Freeform 9"/>
                <p:cNvSpPr>
                  <a:spLocks noChangeArrowheads="1"/>
                </p:cNvSpPr>
                <p:nvPr/>
              </p:nvSpPr>
              <p:spPr bwMode="auto">
                <a:xfrm>
                  <a:off x="4606" y="561"/>
                  <a:ext cx="417" cy="498"/>
                </a:xfrm>
                <a:custGeom>
                  <a:avLst/>
                  <a:gdLst>
                    <a:gd name="T0" fmla="*/ 1208 w 1840"/>
                    <a:gd name="T1" fmla="*/ 273 h 2198"/>
                    <a:gd name="T2" fmla="*/ 1557 w 1840"/>
                    <a:gd name="T3" fmla="*/ 0 h 2198"/>
                    <a:gd name="T4" fmla="*/ 1270 w 1840"/>
                    <a:gd name="T5" fmla="*/ 476 h 2198"/>
                    <a:gd name="T6" fmla="*/ 1773 w 1840"/>
                    <a:gd name="T7" fmla="*/ 344 h 2198"/>
                    <a:gd name="T8" fmla="*/ 1416 w 1840"/>
                    <a:gd name="T9" fmla="*/ 683 h 2198"/>
                    <a:gd name="T10" fmla="*/ 1773 w 1840"/>
                    <a:gd name="T11" fmla="*/ 617 h 2198"/>
                    <a:gd name="T12" fmla="*/ 1557 w 1840"/>
                    <a:gd name="T13" fmla="*/ 957 h 2198"/>
                    <a:gd name="T14" fmla="*/ 1839 w 1840"/>
                    <a:gd name="T15" fmla="*/ 890 h 2198"/>
                    <a:gd name="T16" fmla="*/ 851 w 1840"/>
                    <a:gd name="T17" fmla="*/ 1712 h 2198"/>
                    <a:gd name="T18" fmla="*/ 74 w 1840"/>
                    <a:gd name="T19" fmla="*/ 2197 h 2198"/>
                    <a:gd name="T20" fmla="*/ 0 w 1840"/>
                    <a:gd name="T21" fmla="*/ 1580 h 2198"/>
                    <a:gd name="T22" fmla="*/ 639 w 1840"/>
                    <a:gd name="T23" fmla="*/ 617 h 2198"/>
                    <a:gd name="T24" fmla="*/ 1208 w 1840"/>
                    <a:gd name="T25" fmla="*/ 273 h 219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40"/>
                    <a:gd name="T40" fmla="*/ 0 h 2198"/>
                    <a:gd name="T41" fmla="*/ 1840 w 1840"/>
                    <a:gd name="T42" fmla="*/ 2198 h 219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40" h="2198">
                      <a:moveTo>
                        <a:pt x="1208" y="273"/>
                      </a:moveTo>
                      <a:lnTo>
                        <a:pt x="1557" y="0"/>
                      </a:lnTo>
                      <a:lnTo>
                        <a:pt x="1270" y="476"/>
                      </a:lnTo>
                      <a:lnTo>
                        <a:pt x="1773" y="344"/>
                      </a:lnTo>
                      <a:lnTo>
                        <a:pt x="1416" y="683"/>
                      </a:lnTo>
                      <a:lnTo>
                        <a:pt x="1773" y="617"/>
                      </a:lnTo>
                      <a:lnTo>
                        <a:pt x="1557" y="957"/>
                      </a:lnTo>
                      <a:lnTo>
                        <a:pt x="1839" y="890"/>
                      </a:lnTo>
                      <a:lnTo>
                        <a:pt x="851" y="1712"/>
                      </a:lnTo>
                      <a:lnTo>
                        <a:pt x="74" y="2197"/>
                      </a:lnTo>
                      <a:lnTo>
                        <a:pt x="0" y="1580"/>
                      </a:lnTo>
                      <a:lnTo>
                        <a:pt x="639" y="617"/>
                      </a:lnTo>
                      <a:lnTo>
                        <a:pt x="1208" y="273"/>
                      </a:lnTo>
                    </a:path>
                  </a:pathLst>
                </a:custGeom>
                <a:solidFill>
                  <a:srgbClr val="FFC98E"/>
                </a:solidFill>
                <a:ln w="12600">
                  <a:solidFill>
                    <a:srgbClr val="FFC98E"/>
                  </a:solidFill>
                  <a:round/>
                  <a:headEnd/>
                  <a:tailEnd/>
                </a:ln>
              </p:spPr>
              <p:txBody>
                <a:bodyPr wrap="none" anchor="ctr"/>
                <a:lstStyle/>
                <a:p>
                  <a:endParaRPr lang="en-US"/>
                </a:p>
              </p:txBody>
            </p:sp>
            <p:sp>
              <p:nvSpPr>
                <p:cNvPr id="4113" name="Freeform 10"/>
                <p:cNvSpPr>
                  <a:spLocks noChangeArrowheads="1"/>
                </p:cNvSpPr>
                <p:nvPr/>
              </p:nvSpPr>
              <p:spPr bwMode="auto">
                <a:xfrm>
                  <a:off x="4125" y="530"/>
                  <a:ext cx="208" cy="311"/>
                </a:xfrm>
                <a:custGeom>
                  <a:avLst/>
                  <a:gdLst>
                    <a:gd name="T0" fmla="*/ 0 w 919"/>
                    <a:gd name="T1" fmla="*/ 0 h 1373"/>
                    <a:gd name="T2" fmla="*/ 0 w 919"/>
                    <a:gd name="T3" fmla="*/ 339 h 1373"/>
                    <a:gd name="T4" fmla="*/ 635 w 919"/>
                    <a:gd name="T5" fmla="*/ 754 h 1373"/>
                    <a:gd name="T6" fmla="*/ 569 w 919"/>
                    <a:gd name="T7" fmla="*/ 1372 h 1373"/>
                    <a:gd name="T8" fmla="*/ 918 w 919"/>
                    <a:gd name="T9" fmla="*/ 754 h 1373"/>
                    <a:gd name="T10" fmla="*/ 777 w 919"/>
                    <a:gd name="T11" fmla="*/ 410 h 1373"/>
                    <a:gd name="T12" fmla="*/ 419 w 919"/>
                    <a:gd name="T13" fmla="*/ 203 h 1373"/>
                    <a:gd name="T14" fmla="*/ 569 w 919"/>
                    <a:gd name="T15" fmla="*/ 0 h 1373"/>
                    <a:gd name="T16" fmla="*/ 0 w 919"/>
                    <a:gd name="T17" fmla="*/ 0 h 13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19"/>
                    <a:gd name="T28" fmla="*/ 0 h 1373"/>
                    <a:gd name="T29" fmla="*/ 919 w 919"/>
                    <a:gd name="T30" fmla="*/ 1373 h 13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19" h="1373">
                      <a:moveTo>
                        <a:pt x="0" y="0"/>
                      </a:moveTo>
                      <a:lnTo>
                        <a:pt x="0" y="339"/>
                      </a:lnTo>
                      <a:lnTo>
                        <a:pt x="635" y="754"/>
                      </a:lnTo>
                      <a:lnTo>
                        <a:pt x="569" y="1372"/>
                      </a:lnTo>
                      <a:lnTo>
                        <a:pt x="918" y="754"/>
                      </a:lnTo>
                      <a:lnTo>
                        <a:pt x="777" y="410"/>
                      </a:lnTo>
                      <a:lnTo>
                        <a:pt x="419" y="203"/>
                      </a:lnTo>
                      <a:lnTo>
                        <a:pt x="569" y="0"/>
                      </a:lnTo>
                      <a:lnTo>
                        <a:pt x="0" y="0"/>
                      </a:lnTo>
                    </a:path>
                  </a:pathLst>
                </a:custGeom>
                <a:solidFill>
                  <a:srgbClr val="FFC98E"/>
                </a:solidFill>
                <a:ln w="12600">
                  <a:solidFill>
                    <a:srgbClr val="FFC98E"/>
                  </a:solidFill>
                  <a:round/>
                  <a:headEnd/>
                  <a:tailEnd/>
                </a:ln>
              </p:spPr>
              <p:txBody>
                <a:bodyPr wrap="none" anchor="ctr"/>
                <a:lstStyle/>
                <a:p>
                  <a:endParaRPr lang="en-US"/>
                </a:p>
              </p:txBody>
            </p:sp>
            <p:sp>
              <p:nvSpPr>
                <p:cNvPr id="4114" name="Freeform 11"/>
                <p:cNvSpPr>
                  <a:spLocks noChangeArrowheads="1"/>
                </p:cNvSpPr>
                <p:nvPr/>
              </p:nvSpPr>
              <p:spPr bwMode="auto">
                <a:xfrm>
                  <a:off x="3932" y="1043"/>
                  <a:ext cx="193" cy="264"/>
                </a:xfrm>
                <a:custGeom>
                  <a:avLst/>
                  <a:gdLst>
                    <a:gd name="T0" fmla="*/ 212 w 853"/>
                    <a:gd name="T1" fmla="*/ 0 h 1166"/>
                    <a:gd name="T2" fmla="*/ 852 w 853"/>
                    <a:gd name="T3" fmla="*/ 1099 h 1166"/>
                    <a:gd name="T4" fmla="*/ 499 w 853"/>
                    <a:gd name="T5" fmla="*/ 1165 h 1166"/>
                    <a:gd name="T6" fmla="*/ 0 w 853"/>
                    <a:gd name="T7" fmla="*/ 618 h 1166"/>
                    <a:gd name="T8" fmla="*/ 212 w 853"/>
                    <a:gd name="T9" fmla="*/ 0 h 1166"/>
                    <a:gd name="T10" fmla="*/ 0 60000 65536"/>
                    <a:gd name="T11" fmla="*/ 0 60000 65536"/>
                    <a:gd name="T12" fmla="*/ 0 60000 65536"/>
                    <a:gd name="T13" fmla="*/ 0 60000 65536"/>
                    <a:gd name="T14" fmla="*/ 0 60000 65536"/>
                    <a:gd name="T15" fmla="*/ 0 w 853"/>
                    <a:gd name="T16" fmla="*/ 0 h 1166"/>
                    <a:gd name="T17" fmla="*/ 853 w 853"/>
                    <a:gd name="T18" fmla="*/ 1166 h 1166"/>
                  </a:gdLst>
                  <a:ahLst/>
                  <a:cxnLst>
                    <a:cxn ang="T10">
                      <a:pos x="T0" y="T1"/>
                    </a:cxn>
                    <a:cxn ang="T11">
                      <a:pos x="T2" y="T3"/>
                    </a:cxn>
                    <a:cxn ang="T12">
                      <a:pos x="T4" y="T5"/>
                    </a:cxn>
                    <a:cxn ang="T13">
                      <a:pos x="T6" y="T7"/>
                    </a:cxn>
                    <a:cxn ang="T14">
                      <a:pos x="T8" y="T9"/>
                    </a:cxn>
                  </a:cxnLst>
                  <a:rect l="T15" t="T16" r="T17" b="T18"/>
                  <a:pathLst>
                    <a:path w="853" h="1166">
                      <a:moveTo>
                        <a:pt x="212" y="0"/>
                      </a:moveTo>
                      <a:lnTo>
                        <a:pt x="852" y="1099"/>
                      </a:lnTo>
                      <a:lnTo>
                        <a:pt x="499" y="1165"/>
                      </a:lnTo>
                      <a:lnTo>
                        <a:pt x="0" y="618"/>
                      </a:lnTo>
                      <a:lnTo>
                        <a:pt x="212" y="0"/>
                      </a:lnTo>
                    </a:path>
                  </a:pathLst>
                </a:custGeom>
                <a:solidFill>
                  <a:srgbClr val="FFC98E"/>
                </a:solidFill>
                <a:ln w="12600">
                  <a:solidFill>
                    <a:srgbClr val="FFC98E"/>
                  </a:solidFill>
                  <a:round/>
                  <a:headEnd/>
                  <a:tailEnd/>
                </a:ln>
              </p:spPr>
              <p:txBody>
                <a:bodyPr wrap="none" anchor="ctr"/>
                <a:lstStyle/>
                <a:p>
                  <a:endParaRPr lang="en-US"/>
                </a:p>
              </p:txBody>
            </p:sp>
            <p:sp>
              <p:nvSpPr>
                <p:cNvPr id="4115" name="Freeform 12"/>
                <p:cNvSpPr>
                  <a:spLocks noChangeArrowheads="1"/>
                </p:cNvSpPr>
                <p:nvPr/>
              </p:nvSpPr>
              <p:spPr bwMode="auto">
                <a:xfrm>
                  <a:off x="2971" y="1425"/>
                  <a:ext cx="2307" cy="2336"/>
                </a:xfrm>
                <a:custGeom>
                  <a:avLst/>
                  <a:gdLst>
                    <a:gd name="T0" fmla="*/ 10064 w 10175"/>
                    <a:gd name="T1" fmla="*/ 5682 h 10301"/>
                    <a:gd name="T2" fmla="*/ 10121 w 10175"/>
                    <a:gd name="T3" fmla="*/ 7115 h 10301"/>
                    <a:gd name="T4" fmla="*/ 9517 w 10175"/>
                    <a:gd name="T5" fmla="*/ 8442 h 10301"/>
                    <a:gd name="T6" fmla="*/ 8749 w 10175"/>
                    <a:gd name="T7" fmla="*/ 9343 h 10301"/>
                    <a:gd name="T8" fmla="*/ 6887 w 10175"/>
                    <a:gd name="T9" fmla="*/ 10247 h 10301"/>
                    <a:gd name="T10" fmla="*/ 5360 w 10175"/>
                    <a:gd name="T11" fmla="*/ 10141 h 10301"/>
                    <a:gd name="T12" fmla="*/ 3225 w 10175"/>
                    <a:gd name="T13" fmla="*/ 10199 h 10301"/>
                    <a:gd name="T14" fmla="*/ 1751 w 10175"/>
                    <a:gd name="T15" fmla="*/ 9343 h 10301"/>
                    <a:gd name="T16" fmla="*/ 379 w 10175"/>
                    <a:gd name="T17" fmla="*/ 8390 h 10301"/>
                    <a:gd name="T18" fmla="*/ 0 w 10175"/>
                    <a:gd name="T19" fmla="*/ 6528 h 10301"/>
                    <a:gd name="T20" fmla="*/ 820 w 10175"/>
                    <a:gd name="T21" fmla="*/ 4883 h 10301"/>
                    <a:gd name="T22" fmla="*/ 4650 w 10175"/>
                    <a:gd name="T23" fmla="*/ 52 h 10301"/>
                    <a:gd name="T24" fmla="*/ 1256 w 10175"/>
                    <a:gd name="T25" fmla="*/ 4512 h 10301"/>
                    <a:gd name="T26" fmla="*/ 432 w 10175"/>
                    <a:gd name="T27" fmla="*/ 6162 h 10301"/>
                    <a:gd name="T28" fmla="*/ 493 w 10175"/>
                    <a:gd name="T29" fmla="*/ 7543 h 10301"/>
                    <a:gd name="T30" fmla="*/ 1093 w 10175"/>
                    <a:gd name="T31" fmla="*/ 8761 h 10301"/>
                    <a:gd name="T32" fmla="*/ 2021 w 10175"/>
                    <a:gd name="T33" fmla="*/ 9184 h 10301"/>
                    <a:gd name="T34" fmla="*/ 3877 w 10175"/>
                    <a:gd name="T35" fmla="*/ 9784 h 10301"/>
                    <a:gd name="T36" fmla="*/ 6066 w 10175"/>
                    <a:gd name="T37" fmla="*/ 10084 h 10301"/>
                    <a:gd name="T38" fmla="*/ 8515 w 10175"/>
                    <a:gd name="T39" fmla="*/ 8809 h 10301"/>
                    <a:gd name="T40" fmla="*/ 8581 w 10175"/>
                    <a:gd name="T41" fmla="*/ 7856 h 10301"/>
                    <a:gd name="T42" fmla="*/ 8696 w 10175"/>
                    <a:gd name="T43" fmla="*/ 7428 h 10301"/>
                    <a:gd name="T44" fmla="*/ 8422 w 10175"/>
                    <a:gd name="T45" fmla="*/ 7062 h 10301"/>
                    <a:gd name="T46" fmla="*/ 9026 w 10175"/>
                    <a:gd name="T47" fmla="*/ 7168 h 10301"/>
                    <a:gd name="T48" fmla="*/ 9680 w 10175"/>
                    <a:gd name="T49" fmla="*/ 6846 h 10301"/>
                    <a:gd name="T50" fmla="*/ 9353 w 10175"/>
                    <a:gd name="T51" fmla="*/ 6370 h 10301"/>
                    <a:gd name="T52" fmla="*/ 9406 w 10175"/>
                    <a:gd name="T53" fmla="*/ 5788 h 10301"/>
                    <a:gd name="T54" fmla="*/ 9026 w 10175"/>
                    <a:gd name="T55" fmla="*/ 5364 h 10301"/>
                    <a:gd name="T56" fmla="*/ 8863 w 10175"/>
                    <a:gd name="T57" fmla="*/ 4618 h 10301"/>
                    <a:gd name="T58" fmla="*/ 7271 w 10175"/>
                    <a:gd name="T59" fmla="*/ 2501 h 10301"/>
                    <a:gd name="T60" fmla="*/ 7112 w 10175"/>
                    <a:gd name="T61" fmla="*/ 2069 h 10301"/>
                    <a:gd name="T62" fmla="*/ 6746 w 10175"/>
                    <a:gd name="T63" fmla="*/ 1619 h 10301"/>
                    <a:gd name="T64" fmla="*/ 7492 w 10175"/>
                    <a:gd name="T65" fmla="*/ 5682 h 10301"/>
                    <a:gd name="T66" fmla="*/ 7386 w 10175"/>
                    <a:gd name="T67" fmla="*/ 4941 h 10301"/>
                    <a:gd name="T68" fmla="*/ 6998 w 10175"/>
                    <a:gd name="T69" fmla="*/ 4512 h 10301"/>
                    <a:gd name="T70" fmla="*/ 6998 w 10175"/>
                    <a:gd name="T71" fmla="*/ 3925 h 10301"/>
                    <a:gd name="T72" fmla="*/ 6670 w 10175"/>
                    <a:gd name="T73" fmla="*/ 3559 h 10301"/>
                    <a:gd name="T74" fmla="*/ 6617 w 10175"/>
                    <a:gd name="T75" fmla="*/ 2920 h 10301"/>
                    <a:gd name="T76" fmla="*/ 6172 w 10175"/>
                    <a:gd name="T77" fmla="*/ 2404 h 10301"/>
                    <a:gd name="T78" fmla="*/ 6181 w 10175"/>
                    <a:gd name="T79" fmla="*/ 1645 h 10301"/>
                    <a:gd name="T80" fmla="*/ 5929 w 10175"/>
                    <a:gd name="T81" fmla="*/ 1199 h 10301"/>
                    <a:gd name="T82" fmla="*/ 5523 w 10175"/>
                    <a:gd name="T83" fmla="*/ 5470 h 10301"/>
                    <a:gd name="T84" fmla="*/ 5687 w 10175"/>
                    <a:gd name="T85" fmla="*/ 4459 h 10301"/>
                    <a:gd name="T86" fmla="*/ 5197 w 10175"/>
                    <a:gd name="T87" fmla="*/ 4142 h 10301"/>
                    <a:gd name="T88" fmla="*/ 5554 w 10175"/>
                    <a:gd name="T89" fmla="*/ 3242 h 10301"/>
                    <a:gd name="T90" fmla="*/ 4919 w 10175"/>
                    <a:gd name="T91" fmla="*/ 2973 h 10301"/>
                    <a:gd name="T92" fmla="*/ 5259 w 10175"/>
                    <a:gd name="T93" fmla="*/ 2267 h 10301"/>
                    <a:gd name="T94" fmla="*/ 4977 w 10175"/>
                    <a:gd name="T95" fmla="*/ 1848 h 10301"/>
                    <a:gd name="T96" fmla="*/ 5259 w 10175"/>
                    <a:gd name="T97" fmla="*/ 1243 h 10301"/>
                    <a:gd name="T98" fmla="*/ 5074 w 10175"/>
                    <a:gd name="T99" fmla="*/ 829 h 10301"/>
                    <a:gd name="T100" fmla="*/ 4866 w 10175"/>
                    <a:gd name="T101" fmla="*/ 52 h 10301"/>
                    <a:gd name="T102" fmla="*/ 5197 w 10175"/>
                    <a:gd name="T103" fmla="*/ 630 h 10301"/>
                    <a:gd name="T104" fmla="*/ 5360 w 10175"/>
                    <a:gd name="T105" fmla="*/ 52 h 10301"/>
                    <a:gd name="T106" fmla="*/ 6291 w 10175"/>
                    <a:gd name="T107" fmla="*/ 0 h 1030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175"/>
                    <a:gd name="T163" fmla="*/ 0 h 10301"/>
                    <a:gd name="T164" fmla="*/ 10175 w 10175"/>
                    <a:gd name="T165" fmla="*/ 10301 h 1030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175" h="10301">
                      <a:moveTo>
                        <a:pt x="6291" y="0"/>
                      </a:moveTo>
                      <a:lnTo>
                        <a:pt x="9795" y="5095"/>
                      </a:lnTo>
                      <a:lnTo>
                        <a:pt x="10064" y="5682"/>
                      </a:lnTo>
                      <a:lnTo>
                        <a:pt x="10174" y="6162"/>
                      </a:lnTo>
                      <a:lnTo>
                        <a:pt x="10174" y="6639"/>
                      </a:lnTo>
                      <a:lnTo>
                        <a:pt x="10121" y="7115"/>
                      </a:lnTo>
                      <a:lnTo>
                        <a:pt x="9958" y="7591"/>
                      </a:lnTo>
                      <a:lnTo>
                        <a:pt x="9795" y="8019"/>
                      </a:lnTo>
                      <a:lnTo>
                        <a:pt x="9517" y="8442"/>
                      </a:lnTo>
                      <a:lnTo>
                        <a:pt x="9242" y="8704"/>
                      </a:lnTo>
                      <a:lnTo>
                        <a:pt x="9079" y="8973"/>
                      </a:lnTo>
                      <a:lnTo>
                        <a:pt x="8749" y="9343"/>
                      </a:lnTo>
                      <a:lnTo>
                        <a:pt x="8149" y="9714"/>
                      </a:lnTo>
                      <a:lnTo>
                        <a:pt x="7655" y="9983"/>
                      </a:lnTo>
                      <a:lnTo>
                        <a:pt x="6887" y="10247"/>
                      </a:lnTo>
                      <a:lnTo>
                        <a:pt x="6128" y="10300"/>
                      </a:lnTo>
                      <a:lnTo>
                        <a:pt x="5687" y="10247"/>
                      </a:lnTo>
                      <a:lnTo>
                        <a:pt x="5360" y="10141"/>
                      </a:lnTo>
                      <a:lnTo>
                        <a:pt x="4756" y="10300"/>
                      </a:lnTo>
                      <a:lnTo>
                        <a:pt x="3992" y="10300"/>
                      </a:lnTo>
                      <a:lnTo>
                        <a:pt x="3225" y="10199"/>
                      </a:lnTo>
                      <a:lnTo>
                        <a:pt x="2572" y="9983"/>
                      </a:lnTo>
                      <a:lnTo>
                        <a:pt x="2078" y="9661"/>
                      </a:lnTo>
                      <a:lnTo>
                        <a:pt x="1751" y="9343"/>
                      </a:lnTo>
                      <a:lnTo>
                        <a:pt x="1142" y="9078"/>
                      </a:lnTo>
                      <a:lnTo>
                        <a:pt x="657" y="8814"/>
                      </a:lnTo>
                      <a:lnTo>
                        <a:pt x="379" y="8390"/>
                      </a:lnTo>
                      <a:lnTo>
                        <a:pt x="110" y="7803"/>
                      </a:lnTo>
                      <a:lnTo>
                        <a:pt x="0" y="7327"/>
                      </a:lnTo>
                      <a:lnTo>
                        <a:pt x="0" y="6528"/>
                      </a:lnTo>
                      <a:lnTo>
                        <a:pt x="110" y="5999"/>
                      </a:lnTo>
                      <a:lnTo>
                        <a:pt x="326" y="5571"/>
                      </a:lnTo>
                      <a:lnTo>
                        <a:pt x="820" y="4883"/>
                      </a:lnTo>
                      <a:lnTo>
                        <a:pt x="1256" y="4247"/>
                      </a:lnTo>
                      <a:lnTo>
                        <a:pt x="4161" y="207"/>
                      </a:lnTo>
                      <a:lnTo>
                        <a:pt x="4650" y="52"/>
                      </a:lnTo>
                      <a:lnTo>
                        <a:pt x="3392" y="1751"/>
                      </a:lnTo>
                      <a:lnTo>
                        <a:pt x="2021" y="3502"/>
                      </a:lnTo>
                      <a:lnTo>
                        <a:pt x="1256" y="4512"/>
                      </a:lnTo>
                      <a:lnTo>
                        <a:pt x="873" y="5201"/>
                      </a:lnTo>
                      <a:lnTo>
                        <a:pt x="493" y="5840"/>
                      </a:lnTo>
                      <a:lnTo>
                        <a:pt x="432" y="6162"/>
                      </a:lnTo>
                      <a:lnTo>
                        <a:pt x="432" y="6370"/>
                      </a:lnTo>
                      <a:lnTo>
                        <a:pt x="379" y="7009"/>
                      </a:lnTo>
                      <a:lnTo>
                        <a:pt x="493" y="7543"/>
                      </a:lnTo>
                      <a:lnTo>
                        <a:pt x="595" y="7909"/>
                      </a:lnTo>
                      <a:lnTo>
                        <a:pt x="820" y="8390"/>
                      </a:lnTo>
                      <a:lnTo>
                        <a:pt x="1093" y="8761"/>
                      </a:lnTo>
                      <a:lnTo>
                        <a:pt x="1469" y="8973"/>
                      </a:lnTo>
                      <a:lnTo>
                        <a:pt x="1751" y="9078"/>
                      </a:lnTo>
                      <a:lnTo>
                        <a:pt x="2021" y="9184"/>
                      </a:lnTo>
                      <a:lnTo>
                        <a:pt x="2572" y="9661"/>
                      </a:lnTo>
                      <a:lnTo>
                        <a:pt x="3110" y="9784"/>
                      </a:lnTo>
                      <a:lnTo>
                        <a:pt x="3877" y="9784"/>
                      </a:lnTo>
                      <a:lnTo>
                        <a:pt x="4593" y="9736"/>
                      </a:lnTo>
                      <a:lnTo>
                        <a:pt x="5307" y="9930"/>
                      </a:lnTo>
                      <a:lnTo>
                        <a:pt x="6066" y="10084"/>
                      </a:lnTo>
                      <a:lnTo>
                        <a:pt x="6723" y="10035"/>
                      </a:lnTo>
                      <a:lnTo>
                        <a:pt x="8034" y="9462"/>
                      </a:lnTo>
                      <a:lnTo>
                        <a:pt x="8515" y="8809"/>
                      </a:lnTo>
                      <a:lnTo>
                        <a:pt x="8704" y="8068"/>
                      </a:lnTo>
                      <a:lnTo>
                        <a:pt x="9026" y="7856"/>
                      </a:lnTo>
                      <a:lnTo>
                        <a:pt x="8581" y="7856"/>
                      </a:lnTo>
                      <a:lnTo>
                        <a:pt x="8916" y="7644"/>
                      </a:lnTo>
                      <a:lnTo>
                        <a:pt x="8475" y="7697"/>
                      </a:lnTo>
                      <a:lnTo>
                        <a:pt x="8696" y="7428"/>
                      </a:lnTo>
                      <a:lnTo>
                        <a:pt x="8475" y="7380"/>
                      </a:lnTo>
                      <a:lnTo>
                        <a:pt x="8638" y="7115"/>
                      </a:lnTo>
                      <a:lnTo>
                        <a:pt x="8422" y="7062"/>
                      </a:lnTo>
                      <a:lnTo>
                        <a:pt x="8532" y="6745"/>
                      </a:lnTo>
                      <a:lnTo>
                        <a:pt x="8060" y="4490"/>
                      </a:lnTo>
                      <a:lnTo>
                        <a:pt x="9026" y="7168"/>
                      </a:lnTo>
                      <a:lnTo>
                        <a:pt x="9353" y="7221"/>
                      </a:lnTo>
                      <a:lnTo>
                        <a:pt x="9406" y="6903"/>
                      </a:lnTo>
                      <a:lnTo>
                        <a:pt x="9680" y="6846"/>
                      </a:lnTo>
                      <a:lnTo>
                        <a:pt x="9464" y="6639"/>
                      </a:lnTo>
                      <a:lnTo>
                        <a:pt x="9632" y="6528"/>
                      </a:lnTo>
                      <a:lnTo>
                        <a:pt x="9353" y="6370"/>
                      </a:lnTo>
                      <a:lnTo>
                        <a:pt x="9570" y="6162"/>
                      </a:lnTo>
                      <a:lnTo>
                        <a:pt x="9300" y="6048"/>
                      </a:lnTo>
                      <a:lnTo>
                        <a:pt x="9406" y="5788"/>
                      </a:lnTo>
                      <a:lnTo>
                        <a:pt x="9190" y="5735"/>
                      </a:lnTo>
                      <a:lnTo>
                        <a:pt x="9353" y="5470"/>
                      </a:lnTo>
                      <a:lnTo>
                        <a:pt x="9026" y="5364"/>
                      </a:lnTo>
                      <a:lnTo>
                        <a:pt x="9079" y="5042"/>
                      </a:lnTo>
                      <a:lnTo>
                        <a:pt x="8863" y="4883"/>
                      </a:lnTo>
                      <a:lnTo>
                        <a:pt x="8863" y="4618"/>
                      </a:lnTo>
                      <a:lnTo>
                        <a:pt x="8581" y="4300"/>
                      </a:lnTo>
                      <a:lnTo>
                        <a:pt x="7558" y="2730"/>
                      </a:lnTo>
                      <a:lnTo>
                        <a:pt x="7271" y="2501"/>
                      </a:lnTo>
                      <a:lnTo>
                        <a:pt x="7328" y="2285"/>
                      </a:lnTo>
                      <a:lnTo>
                        <a:pt x="7077" y="2267"/>
                      </a:lnTo>
                      <a:lnTo>
                        <a:pt x="7112" y="2069"/>
                      </a:lnTo>
                      <a:lnTo>
                        <a:pt x="6949" y="2016"/>
                      </a:lnTo>
                      <a:lnTo>
                        <a:pt x="6949" y="1804"/>
                      </a:lnTo>
                      <a:lnTo>
                        <a:pt x="6746" y="1619"/>
                      </a:lnTo>
                      <a:lnTo>
                        <a:pt x="6344" y="1009"/>
                      </a:lnTo>
                      <a:lnTo>
                        <a:pt x="7708" y="5245"/>
                      </a:lnTo>
                      <a:lnTo>
                        <a:pt x="7492" y="5682"/>
                      </a:lnTo>
                      <a:lnTo>
                        <a:pt x="7509" y="5144"/>
                      </a:lnTo>
                      <a:lnTo>
                        <a:pt x="7368" y="5192"/>
                      </a:lnTo>
                      <a:lnTo>
                        <a:pt x="7386" y="4941"/>
                      </a:lnTo>
                      <a:lnTo>
                        <a:pt x="7165" y="4883"/>
                      </a:lnTo>
                      <a:lnTo>
                        <a:pt x="7275" y="4512"/>
                      </a:lnTo>
                      <a:lnTo>
                        <a:pt x="6998" y="4512"/>
                      </a:lnTo>
                      <a:lnTo>
                        <a:pt x="7112" y="4247"/>
                      </a:lnTo>
                      <a:lnTo>
                        <a:pt x="6834" y="4190"/>
                      </a:lnTo>
                      <a:lnTo>
                        <a:pt x="6998" y="3925"/>
                      </a:lnTo>
                      <a:lnTo>
                        <a:pt x="6723" y="3873"/>
                      </a:lnTo>
                      <a:lnTo>
                        <a:pt x="6887" y="3608"/>
                      </a:lnTo>
                      <a:lnTo>
                        <a:pt x="6670" y="3559"/>
                      </a:lnTo>
                      <a:lnTo>
                        <a:pt x="6781" y="3238"/>
                      </a:lnTo>
                      <a:lnTo>
                        <a:pt x="6564" y="3185"/>
                      </a:lnTo>
                      <a:lnTo>
                        <a:pt x="6617" y="2920"/>
                      </a:lnTo>
                      <a:lnTo>
                        <a:pt x="6344" y="2810"/>
                      </a:lnTo>
                      <a:lnTo>
                        <a:pt x="6401" y="2545"/>
                      </a:lnTo>
                      <a:lnTo>
                        <a:pt x="6172" y="2404"/>
                      </a:lnTo>
                      <a:lnTo>
                        <a:pt x="6291" y="2122"/>
                      </a:lnTo>
                      <a:lnTo>
                        <a:pt x="6075" y="1989"/>
                      </a:lnTo>
                      <a:lnTo>
                        <a:pt x="6181" y="1645"/>
                      </a:lnTo>
                      <a:lnTo>
                        <a:pt x="5960" y="1645"/>
                      </a:lnTo>
                      <a:lnTo>
                        <a:pt x="5903" y="1328"/>
                      </a:lnTo>
                      <a:lnTo>
                        <a:pt x="5929" y="1199"/>
                      </a:lnTo>
                      <a:lnTo>
                        <a:pt x="5647" y="1199"/>
                      </a:lnTo>
                      <a:lnTo>
                        <a:pt x="5832" y="5748"/>
                      </a:lnTo>
                      <a:lnTo>
                        <a:pt x="5523" y="5470"/>
                      </a:lnTo>
                      <a:lnTo>
                        <a:pt x="5687" y="4941"/>
                      </a:lnTo>
                      <a:lnTo>
                        <a:pt x="5418" y="4989"/>
                      </a:lnTo>
                      <a:lnTo>
                        <a:pt x="5687" y="4459"/>
                      </a:lnTo>
                      <a:lnTo>
                        <a:pt x="5418" y="4459"/>
                      </a:lnTo>
                      <a:lnTo>
                        <a:pt x="5554" y="4124"/>
                      </a:lnTo>
                      <a:lnTo>
                        <a:pt x="5197" y="4142"/>
                      </a:lnTo>
                      <a:lnTo>
                        <a:pt x="5554" y="3709"/>
                      </a:lnTo>
                      <a:lnTo>
                        <a:pt x="5074" y="3753"/>
                      </a:lnTo>
                      <a:lnTo>
                        <a:pt x="5554" y="3242"/>
                      </a:lnTo>
                      <a:lnTo>
                        <a:pt x="4977" y="3401"/>
                      </a:lnTo>
                      <a:lnTo>
                        <a:pt x="5453" y="2916"/>
                      </a:lnTo>
                      <a:lnTo>
                        <a:pt x="4919" y="2973"/>
                      </a:lnTo>
                      <a:lnTo>
                        <a:pt x="5351" y="2545"/>
                      </a:lnTo>
                      <a:lnTo>
                        <a:pt x="5082" y="2545"/>
                      </a:lnTo>
                      <a:lnTo>
                        <a:pt x="5259" y="2267"/>
                      </a:lnTo>
                      <a:lnTo>
                        <a:pt x="4977" y="2219"/>
                      </a:lnTo>
                      <a:lnTo>
                        <a:pt x="5215" y="1941"/>
                      </a:lnTo>
                      <a:lnTo>
                        <a:pt x="4977" y="1848"/>
                      </a:lnTo>
                      <a:lnTo>
                        <a:pt x="5259" y="1575"/>
                      </a:lnTo>
                      <a:lnTo>
                        <a:pt x="4977" y="1478"/>
                      </a:lnTo>
                      <a:lnTo>
                        <a:pt x="5259" y="1243"/>
                      </a:lnTo>
                      <a:lnTo>
                        <a:pt x="5025" y="1199"/>
                      </a:lnTo>
                      <a:lnTo>
                        <a:pt x="5259" y="965"/>
                      </a:lnTo>
                      <a:lnTo>
                        <a:pt x="5074" y="829"/>
                      </a:lnTo>
                      <a:lnTo>
                        <a:pt x="4977" y="630"/>
                      </a:lnTo>
                      <a:lnTo>
                        <a:pt x="3992" y="4036"/>
                      </a:lnTo>
                      <a:lnTo>
                        <a:pt x="4866" y="52"/>
                      </a:lnTo>
                      <a:lnTo>
                        <a:pt x="5082" y="52"/>
                      </a:lnTo>
                      <a:lnTo>
                        <a:pt x="5144" y="423"/>
                      </a:lnTo>
                      <a:lnTo>
                        <a:pt x="5197" y="630"/>
                      </a:lnTo>
                      <a:lnTo>
                        <a:pt x="5254" y="745"/>
                      </a:lnTo>
                      <a:lnTo>
                        <a:pt x="5360" y="476"/>
                      </a:lnTo>
                      <a:lnTo>
                        <a:pt x="5360" y="52"/>
                      </a:lnTo>
                      <a:lnTo>
                        <a:pt x="5903" y="1009"/>
                      </a:lnTo>
                      <a:lnTo>
                        <a:pt x="5740" y="0"/>
                      </a:lnTo>
                      <a:lnTo>
                        <a:pt x="6291" y="0"/>
                      </a:lnTo>
                    </a:path>
                  </a:pathLst>
                </a:custGeom>
                <a:solidFill>
                  <a:srgbClr val="000000"/>
                </a:solidFill>
                <a:ln w="12600">
                  <a:solidFill>
                    <a:srgbClr val="000000"/>
                  </a:solidFill>
                  <a:round/>
                  <a:headEnd/>
                  <a:tailEnd/>
                </a:ln>
              </p:spPr>
              <p:txBody>
                <a:bodyPr wrap="none" anchor="ctr"/>
                <a:lstStyle/>
                <a:p>
                  <a:endParaRPr lang="en-US"/>
                </a:p>
              </p:txBody>
            </p:sp>
            <p:sp>
              <p:nvSpPr>
                <p:cNvPr id="4116" name="Freeform 13"/>
                <p:cNvSpPr>
                  <a:spLocks noChangeArrowheads="1"/>
                </p:cNvSpPr>
                <p:nvPr/>
              </p:nvSpPr>
              <p:spPr bwMode="auto">
                <a:xfrm>
                  <a:off x="4100" y="485"/>
                  <a:ext cx="1315" cy="796"/>
                </a:xfrm>
                <a:custGeom>
                  <a:avLst/>
                  <a:gdLst>
                    <a:gd name="T0" fmla="*/ 710 w 5798"/>
                    <a:gd name="T1" fmla="*/ 2655 h 3512"/>
                    <a:gd name="T2" fmla="*/ 1424 w 5798"/>
                    <a:gd name="T3" fmla="*/ 2550 h 3512"/>
                    <a:gd name="T4" fmla="*/ 1968 w 5798"/>
                    <a:gd name="T5" fmla="*/ 2179 h 3512"/>
                    <a:gd name="T6" fmla="*/ 2572 w 5798"/>
                    <a:gd name="T7" fmla="*/ 1331 h 3512"/>
                    <a:gd name="T8" fmla="*/ 3331 w 5798"/>
                    <a:gd name="T9" fmla="*/ 480 h 3512"/>
                    <a:gd name="T10" fmla="*/ 4151 w 5798"/>
                    <a:gd name="T11" fmla="*/ 57 h 3512"/>
                    <a:gd name="T12" fmla="*/ 5030 w 5798"/>
                    <a:gd name="T13" fmla="*/ 158 h 3512"/>
                    <a:gd name="T14" fmla="*/ 5797 w 5798"/>
                    <a:gd name="T15" fmla="*/ 0 h 3512"/>
                    <a:gd name="T16" fmla="*/ 5740 w 5798"/>
                    <a:gd name="T17" fmla="*/ 264 h 3512"/>
                    <a:gd name="T18" fmla="*/ 5740 w 5798"/>
                    <a:gd name="T19" fmla="*/ 480 h 3512"/>
                    <a:gd name="T20" fmla="*/ 5740 w 5798"/>
                    <a:gd name="T21" fmla="*/ 798 h 3512"/>
                    <a:gd name="T22" fmla="*/ 5797 w 5798"/>
                    <a:gd name="T23" fmla="*/ 1014 h 3512"/>
                    <a:gd name="T24" fmla="*/ 5634 w 5798"/>
                    <a:gd name="T25" fmla="*/ 1221 h 3512"/>
                    <a:gd name="T26" fmla="*/ 5634 w 5798"/>
                    <a:gd name="T27" fmla="*/ 1384 h 3512"/>
                    <a:gd name="T28" fmla="*/ 4703 w 5798"/>
                    <a:gd name="T29" fmla="*/ 1274 h 3512"/>
                    <a:gd name="T30" fmla="*/ 4756 w 5798"/>
                    <a:gd name="T31" fmla="*/ 1014 h 3512"/>
                    <a:gd name="T32" fmla="*/ 4814 w 5798"/>
                    <a:gd name="T33" fmla="*/ 851 h 3512"/>
                    <a:gd name="T34" fmla="*/ 4814 w 5798"/>
                    <a:gd name="T35" fmla="*/ 749 h 3512"/>
                    <a:gd name="T36" fmla="*/ 4756 w 5798"/>
                    <a:gd name="T37" fmla="*/ 533 h 3512"/>
                    <a:gd name="T38" fmla="*/ 4703 w 5798"/>
                    <a:gd name="T39" fmla="*/ 321 h 3512"/>
                    <a:gd name="T40" fmla="*/ 3988 w 5798"/>
                    <a:gd name="T41" fmla="*/ 321 h 3512"/>
                    <a:gd name="T42" fmla="*/ 3114 w 5798"/>
                    <a:gd name="T43" fmla="*/ 904 h 3512"/>
                    <a:gd name="T44" fmla="*/ 3331 w 5798"/>
                    <a:gd name="T45" fmla="*/ 957 h 3512"/>
                    <a:gd name="T46" fmla="*/ 3719 w 5798"/>
                    <a:gd name="T47" fmla="*/ 1062 h 3512"/>
                    <a:gd name="T48" fmla="*/ 3935 w 5798"/>
                    <a:gd name="T49" fmla="*/ 1384 h 3512"/>
                    <a:gd name="T50" fmla="*/ 3661 w 5798"/>
                    <a:gd name="T51" fmla="*/ 1596 h 3512"/>
                    <a:gd name="T52" fmla="*/ 1857 w 5798"/>
                    <a:gd name="T53" fmla="*/ 2977 h 3512"/>
                    <a:gd name="T54" fmla="*/ 1693 w 5798"/>
                    <a:gd name="T55" fmla="*/ 2872 h 3512"/>
                    <a:gd name="T56" fmla="*/ 1587 w 5798"/>
                    <a:gd name="T57" fmla="*/ 2761 h 3512"/>
                    <a:gd name="T58" fmla="*/ 983 w 5798"/>
                    <a:gd name="T59" fmla="*/ 2655 h 3512"/>
                    <a:gd name="T60" fmla="*/ 273 w 5798"/>
                    <a:gd name="T61" fmla="*/ 3030 h 3512"/>
                    <a:gd name="T62" fmla="*/ 326 w 5798"/>
                    <a:gd name="T63" fmla="*/ 3352 h 3512"/>
                    <a:gd name="T64" fmla="*/ 595 w 5798"/>
                    <a:gd name="T65" fmla="*/ 3352 h 3512"/>
                    <a:gd name="T66" fmla="*/ 763 w 5798"/>
                    <a:gd name="T67" fmla="*/ 3454 h 3512"/>
                    <a:gd name="T68" fmla="*/ 379 w 5798"/>
                    <a:gd name="T69" fmla="*/ 2819 h 351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98"/>
                    <a:gd name="T106" fmla="*/ 0 h 3512"/>
                    <a:gd name="T107" fmla="*/ 5798 w 5798"/>
                    <a:gd name="T108" fmla="*/ 3512 h 351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98" h="3512">
                      <a:moveTo>
                        <a:pt x="379" y="2819"/>
                      </a:moveTo>
                      <a:lnTo>
                        <a:pt x="710" y="2655"/>
                      </a:lnTo>
                      <a:lnTo>
                        <a:pt x="1089" y="2550"/>
                      </a:lnTo>
                      <a:lnTo>
                        <a:pt x="1424" y="2550"/>
                      </a:lnTo>
                      <a:lnTo>
                        <a:pt x="1746" y="2448"/>
                      </a:lnTo>
                      <a:lnTo>
                        <a:pt x="1968" y="2179"/>
                      </a:lnTo>
                      <a:lnTo>
                        <a:pt x="2241" y="1809"/>
                      </a:lnTo>
                      <a:lnTo>
                        <a:pt x="2572" y="1331"/>
                      </a:lnTo>
                      <a:lnTo>
                        <a:pt x="2951" y="851"/>
                      </a:lnTo>
                      <a:lnTo>
                        <a:pt x="3331" y="480"/>
                      </a:lnTo>
                      <a:lnTo>
                        <a:pt x="3825" y="216"/>
                      </a:lnTo>
                      <a:lnTo>
                        <a:pt x="4151" y="57"/>
                      </a:lnTo>
                      <a:lnTo>
                        <a:pt x="4703" y="57"/>
                      </a:lnTo>
                      <a:lnTo>
                        <a:pt x="5030" y="158"/>
                      </a:lnTo>
                      <a:lnTo>
                        <a:pt x="5471" y="158"/>
                      </a:lnTo>
                      <a:lnTo>
                        <a:pt x="5797" y="0"/>
                      </a:lnTo>
                      <a:lnTo>
                        <a:pt x="5356" y="321"/>
                      </a:lnTo>
                      <a:lnTo>
                        <a:pt x="5740" y="264"/>
                      </a:lnTo>
                      <a:lnTo>
                        <a:pt x="5471" y="480"/>
                      </a:lnTo>
                      <a:lnTo>
                        <a:pt x="5740" y="480"/>
                      </a:lnTo>
                      <a:lnTo>
                        <a:pt x="5409" y="696"/>
                      </a:lnTo>
                      <a:lnTo>
                        <a:pt x="5740" y="798"/>
                      </a:lnTo>
                      <a:lnTo>
                        <a:pt x="5409" y="957"/>
                      </a:lnTo>
                      <a:lnTo>
                        <a:pt x="5797" y="1014"/>
                      </a:lnTo>
                      <a:lnTo>
                        <a:pt x="5471" y="1120"/>
                      </a:lnTo>
                      <a:lnTo>
                        <a:pt x="5634" y="1221"/>
                      </a:lnTo>
                      <a:lnTo>
                        <a:pt x="5356" y="1331"/>
                      </a:lnTo>
                      <a:lnTo>
                        <a:pt x="5634" y="1384"/>
                      </a:lnTo>
                      <a:lnTo>
                        <a:pt x="5193" y="1384"/>
                      </a:lnTo>
                      <a:lnTo>
                        <a:pt x="4703" y="1274"/>
                      </a:lnTo>
                      <a:lnTo>
                        <a:pt x="4371" y="1331"/>
                      </a:lnTo>
                      <a:lnTo>
                        <a:pt x="4756" y="1014"/>
                      </a:lnTo>
                      <a:lnTo>
                        <a:pt x="4371" y="1014"/>
                      </a:lnTo>
                      <a:lnTo>
                        <a:pt x="4814" y="851"/>
                      </a:lnTo>
                      <a:lnTo>
                        <a:pt x="4424" y="851"/>
                      </a:lnTo>
                      <a:lnTo>
                        <a:pt x="4814" y="749"/>
                      </a:lnTo>
                      <a:lnTo>
                        <a:pt x="4323" y="643"/>
                      </a:lnTo>
                      <a:lnTo>
                        <a:pt x="4756" y="533"/>
                      </a:lnTo>
                      <a:lnTo>
                        <a:pt x="4371" y="427"/>
                      </a:lnTo>
                      <a:lnTo>
                        <a:pt x="4703" y="321"/>
                      </a:lnTo>
                      <a:lnTo>
                        <a:pt x="4323" y="264"/>
                      </a:lnTo>
                      <a:lnTo>
                        <a:pt x="3988" y="321"/>
                      </a:lnTo>
                      <a:lnTo>
                        <a:pt x="3494" y="533"/>
                      </a:lnTo>
                      <a:lnTo>
                        <a:pt x="3114" y="904"/>
                      </a:lnTo>
                      <a:lnTo>
                        <a:pt x="2074" y="2232"/>
                      </a:lnTo>
                      <a:lnTo>
                        <a:pt x="3331" y="957"/>
                      </a:lnTo>
                      <a:lnTo>
                        <a:pt x="2241" y="2289"/>
                      </a:lnTo>
                      <a:lnTo>
                        <a:pt x="3719" y="1062"/>
                      </a:lnTo>
                      <a:lnTo>
                        <a:pt x="2347" y="2395"/>
                      </a:lnTo>
                      <a:lnTo>
                        <a:pt x="3935" y="1384"/>
                      </a:lnTo>
                      <a:lnTo>
                        <a:pt x="4208" y="1274"/>
                      </a:lnTo>
                      <a:lnTo>
                        <a:pt x="3661" y="1596"/>
                      </a:lnTo>
                      <a:lnTo>
                        <a:pt x="2131" y="2819"/>
                      </a:lnTo>
                      <a:lnTo>
                        <a:pt x="1857" y="2977"/>
                      </a:lnTo>
                      <a:lnTo>
                        <a:pt x="1424" y="3083"/>
                      </a:lnTo>
                      <a:lnTo>
                        <a:pt x="1693" y="2872"/>
                      </a:lnTo>
                      <a:lnTo>
                        <a:pt x="1257" y="2925"/>
                      </a:lnTo>
                      <a:lnTo>
                        <a:pt x="1587" y="2761"/>
                      </a:lnTo>
                      <a:lnTo>
                        <a:pt x="1199" y="2713"/>
                      </a:lnTo>
                      <a:lnTo>
                        <a:pt x="983" y="2655"/>
                      </a:lnTo>
                      <a:lnTo>
                        <a:pt x="489" y="2872"/>
                      </a:lnTo>
                      <a:lnTo>
                        <a:pt x="273" y="3030"/>
                      </a:lnTo>
                      <a:lnTo>
                        <a:pt x="820" y="2872"/>
                      </a:lnTo>
                      <a:lnTo>
                        <a:pt x="326" y="3352"/>
                      </a:lnTo>
                      <a:lnTo>
                        <a:pt x="1036" y="2925"/>
                      </a:lnTo>
                      <a:lnTo>
                        <a:pt x="595" y="3352"/>
                      </a:lnTo>
                      <a:lnTo>
                        <a:pt x="1089" y="3136"/>
                      </a:lnTo>
                      <a:lnTo>
                        <a:pt x="763" y="3454"/>
                      </a:lnTo>
                      <a:lnTo>
                        <a:pt x="0" y="3511"/>
                      </a:lnTo>
                      <a:lnTo>
                        <a:pt x="379" y="2819"/>
                      </a:lnTo>
                    </a:path>
                  </a:pathLst>
                </a:custGeom>
                <a:solidFill>
                  <a:srgbClr val="000000"/>
                </a:solidFill>
                <a:ln w="12600">
                  <a:solidFill>
                    <a:srgbClr val="000000"/>
                  </a:solidFill>
                  <a:round/>
                  <a:headEnd/>
                  <a:tailEnd/>
                </a:ln>
              </p:spPr>
              <p:txBody>
                <a:bodyPr wrap="none" anchor="ctr"/>
                <a:lstStyle/>
                <a:p>
                  <a:endParaRPr lang="en-US"/>
                </a:p>
              </p:txBody>
            </p:sp>
            <p:sp>
              <p:nvSpPr>
                <p:cNvPr id="4117" name="Freeform 14"/>
                <p:cNvSpPr>
                  <a:spLocks noChangeArrowheads="1"/>
                </p:cNvSpPr>
                <p:nvPr/>
              </p:nvSpPr>
              <p:spPr bwMode="auto">
                <a:xfrm>
                  <a:off x="3448" y="1437"/>
                  <a:ext cx="564" cy="1176"/>
                </a:xfrm>
                <a:custGeom>
                  <a:avLst/>
                  <a:gdLst>
                    <a:gd name="T0" fmla="*/ 2440 w 2489"/>
                    <a:gd name="T1" fmla="*/ 529 h 5185"/>
                    <a:gd name="T2" fmla="*/ 718 w 2489"/>
                    <a:gd name="T3" fmla="*/ 5184 h 5185"/>
                    <a:gd name="T4" fmla="*/ 524 w 2489"/>
                    <a:gd name="T5" fmla="*/ 4955 h 5185"/>
                    <a:gd name="T6" fmla="*/ 48 w 2489"/>
                    <a:gd name="T7" fmla="*/ 4906 h 5185"/>
                    <a:gd name="T8" fmla="*/ 524 w 2489"/>
                    <a:gd name="T9" fmla="*/ 4627 h 5185"/>
                    <a:gd name="T10" fmla="*/ 0 w 2489"/>
                    <a:gd name="T11" fmla="*/ 4535 h 5185"/>
                    <a:gd name="T12" fmla="*/ 630 w 2489"/>
                    <a:gd name="T13" fmla="*/ 4301 h 5185"/>
                    <a:gd name="T14" fmla="*/ 0 w 2489"/>
                    <a:gd name="T15" fmla="*/ 4208 h 5185"/>
                    <a:gd name="T16" fmla="*/ 736 w 2489"/>
                    <a:gd name="T17" fmla="*/ 4036 h 5185"/>
                    <a:gd name="T18" fmla="*/ 145 w 2489"/>
                    <a:gd name="T19" fmla="*/ 3838 h 5185"/>
                    <a:gd name="T20" fmla="*/ 793 w 2489"/>
                    <a:gd name="T21" fmla="*/ 3714 h 5185"/>
                    <a:gd name="T22" fmla="*/ 388 w 2489"/>
                    <a:gd name="T23" fmla="*/ 3463 h 5185"/>
                    <a:gd name="T24" fmla="*/ 846 w 2489"/>
                    <a:gd name="T25" fmla="*/ 3348 h 5185"/>
                    <a:gd name="T26" fmla="*/ 573 w 2489"/>
                    <a:gd name="T27" fmla="*/ 3141 h 5185"/>
                    <a:gd name="T28" fmla="*/ 961 w 2489"/>
                    <a:gd name="T29" fmla="*/ 3004 h 5185"/>
                    <a:gd name="T30" fmla="*/ 961 w 2489"/>
                    <a:gd name="T31" fmla="*/ 2757 h 5185"/>
                    <a:gd name="T32" fmla="*/ 2488 w 2489"/>
                    <a:gd name="T33" fmla="*/ 0 h 5185"/>
                    <a:gd name="T34" fmla="*/ 2440 w 2489"/>
                    <a:gd name="T35" fmla="*/ 529 h 51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89"/>
                    <a:gd name="T55" fmla="*/ 0 h 5185"/>
                    <a:gd name="T56" fmla="*/ 2489 w 2489"/>
                    <a:gd name="T57" fmla="*/ 5185 h 518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89" h="5185">
                      <a:moveTo>
                        <a:pt x="2440" y="529"/>
                      </a:moveTo>
                      <a:lnTo>
                        <a:pt x="718" y="5184"/>
                      </a:lnTo>
                      <a:lnTo>
                        <a:pt x="524" y="4955"/>
                      </a:lnTo>
                      <a:lnTo>
                        <a:pt x="48" y="4906"/>
                      </a:lnTo>
                      <a:lnTo>
                        <a:pt x="524" y="4627"/>
                      </a:lnTo>
                      <a:lnTo>
                        <a:pt x="0" y="4535"/>
                      </a:lnTo>
                      <a:lnTo>
                        <a:pt x="630" y="4301"/>
                      </a:lnTo>
                      <a:lnTo>
                        <a:pt x="0" y="4208"/>
                      </a:lnTo>
                      <a:lnTo>
                        <a:pt x="736" y="4036"/>
                      </a:lnTo>
                      <a:lnTo>
                        <a:pt x="145" y="3838"/>
                      </a:lnTo>
                      <a:lnTo>
                        <a:pt x="793" y="3714"/>
                      </a:lnTo>
                      <a:lnTo>
                        <a:pt x="388" y="3463"/>
                      </a:lnTo>
                      <a:lnTo>
                        <a:pt x="846" y="3348"/>
                      </a:lnTo>
                      <a:lnTo>
                        <a:pt x="573" y="3141"/>
                      </a:lnTo>
                      <a:lnTo>
                        <a:pt x="961" y="3004"/>
                      </a:lnTo>
                      <a:lnTo>
                        <a:pt x="961" y="2757"/>
                      </a:lnTo>
                      <a:lnTo>
                        <a:pt x="2488" y="0"/>
                      </a:lnTo>
                      <a:lnTo>
                        <a:pt x="2440" y="529"/>
                      </a:lnTo>
                    </a:path>
                  </a:pathLst>
                </a:custGeom>
                <a:solidFill>
                  <a:srgbClr val="000000"/>
                </a:solidFill>
                <a:ln w="12600">
                  <a:solidFill>
                    <a:srgbClr val="000000"/>
                  </a:solidFill>
                  <a:round/>
                  <a:headEnd/>
                  <a:tailEnd/>
                </a:ln>
              </p:spPr>
              <p:txBody>
                <a:bodyPr wrap="none" anchor="ctr"/>
                <a:lstStyle/>
                <a:p>
                  <a:endParaRPr lang="en-US"/>
                </a:p>
              </p:txBody>
            </p:sp>
          </p:grpSp>
          <p:sp>
            <p:nvSpPr>
              <p:cNvPr id="4108" name="Freeform 15"/>
              <p:cNvSpPr>
                <a:spLocks noChangeArrowheads="1"/>
              </p:cNvSpPr>
              <p:nvPr/>
            </p:nvSpPr>
            <p:spPr bwMode="auto">
              <a:xfrm>
                <a:off x="3952" y="1242"/>
                <a:ext cx="458" cy="243"/>
              </a:xfrm>
              <a:custGeom>
                <a:avLst/>
                <a:gdLst>
                  <a:gd name="T0" fmla="*/ 30 w 2021"/>
                  <a:gd name="T1" fmla="*/ 141 h 1073"/>
                  <a:gd name="T2" fmla="*/ 30 w 2021"/>
                  <a:gd name="T3" fmla="*/ 225 h 1073"/>
                  <a:gd name="T4" fmla="*/ 141 w 2021"/>
                  <a:gd name="T5" fmla="*/ 247 h 1073"/>
                  <a:gd name="T6" fmla="*/ 423 w 2021"/>
                  <a:gd name="T7" fmla="*/ 648 h 1073"/>
                  <a:gd name="T8" fmla="*/ 0 w 2021"/>
                  <a:gd name="T9" fmla="*/ 1006 h 1073"/>
                  <a:gd name="T10" fmla="*/ 335 w 2021"/>
                  <a:gd name="T11" fmla="*/ 922 h 1073"/>
                  <a:gd name="T12" fmla="*/ 591 w 2021"/>
                  <a:gd name="T13" fmla="*/ 498 h 1073"/>
                  <a:gd name="T14" fmla="*/ 560 w 2021"/>
                  <a:gd name="T15" fmla="*/ 1072 h 1073"/>
                  <a:gd name="T16" fmla="*/ 701 w 2021"/>
                  <a:gd name="T17" fmla="*/ 900 h 1073"/>
                  <a:gd name="T18" fmla="*/ 895 w 2021"/>
                  <a:gd name="T19" fmla="*/ 392 h 1073"/>
                  <a:gd name="T20" fmla="*/ 1067 w 2021"/>
                  <a:gd name="T21" fmla="*/ 1050 h 1073"/>
                  <a:gd name="T22" fmla="*/ 1177 w 2021"/>
                  <a:gd name="T23" fmla="*/ 459 h 1073"/>
                  <a:gd name="T24" fmla="*/ 1460 w 2021"/>
                  <a:gd name="T25" fmla="*/ 953 h 1073"/>
                  <a:gd name="T26" fmla="*/ 2020 w 2021"/>
                  <a:gd name="T27" fmla="*/ 935 h 1073"/>
                  <a:gd name="T28" fmla="*/ 1433 w 2021"/>
                  <a:gd name="T29" fmla="*/ 0 h 1073"/>
                  <a:gd name="T30" fmla="*/ 30 w 2021"/>
                  <a:gd name="T31" fmla="*/ 141 h 107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21"/>
                  <a:gd name="T49" fmla="*/ 0 h 1073"/>
                  <a:gd name="T50" fmla="*/ 2021 w 2021"/>
                  <a:gd name="T51" fmla="*/ 1073 h 107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21" h="1073">
                    <a:moveTo>
                      <a:pt x="30" y="141"/>
                    </a:moveTo>
                    <a:lnTo>
                      <a:pt x="30" y="225"/>
                    </a:lnTo>
                    <a:lnTo>
                      <a:pt x="141" y="247"/>
                    </a:lnTo>
                    <a:lnTo>
                      <a:pt x="423" y="648"/>
                    </a:lnTo>
                    <a:lnTo>
                      <a:pt x="0" y="1006"/>
                    </a:lnTo>
                    <a:lnTo>
                      <a:pt x="335" y="922"/>
                    </a:lnTo>
                    <a:lnTo>
                      <a:pt x="591" y="498"/>
                    </a:lnTo>
                    <a:lnTo>
                      <a:pt x="560" y="1072"/>
                    </a:lnTo>
                    <a:lnTo>
                      <a:pt x="701" y="900"/>
                    </a:lnTo>
                    <a:lnTo>
                      <a:pt x="895" y="392"/>
                    </a:lnTo>
                    <a:lnTo>
                      <a:pt x="1067" y="1050"/>
                    </a:lnTo>
                    <a:lnTo>
                      <a:pt x="1177" y="459"/>
                    </a:lnTo>
                    <a:lnTo>
                      <a:pt x="1460" y="953"/>
                    </a:lnTo>
                    <a:lnTo>
                      <a:pt x="2020" y="935"/>
                    </a:lnTo>
                    <a:lnTo>
                      <a:pt x="1433" y="0"/>
                    </a:lnTo>
                    <a:lnTo>
                      <a:pt x="30" y="141"/>
                    </a:lnTo>
                  </a:path>
                </a:pathLst>
              </a:custGeom>
              <a:solidFill>
                <a:srgbClr val="000020"/>
              </a:solidFill>
              <a:ln w="12600">
                <a:solidFill>
                  <a:srgbClr val="000020"/>
                </a:solidFill>
                <a:round/>
                <a:headEnd/>
                <a:tailEnd/>
              </a:ln>
            </p:spPr>
            <p:txBody>
              <a:bodyPr wrap="none" anchor="ctr"/>
              <a:lstStyle/>
              <a:p>
                <a:endParaRPr lang="en-US"/>
              </a:p>
            </p:txBody>
          </p:sp>
        </p:grpSp>
        <p:sp>
          <p:nvSpPr>
            <p:cNvPr id="4106" name="Freeform 16"/>
            <p:cNvSpPr>
              <a:spLocks noChangeArrowheads="1"/>
            </p:cNvSpPr>
            <p:nvPr/>
          </p:nvSpPr>
          <p:spPr bwMode="auto">
            <a:xfrm>
              <a:off x="3941" y="385"/>
              <a:ext cx="494" cy="915"/>
            </a:xfrm>
            <a:custGeom>
              <a:avLst/>
              <a:gdLst>
                <a:gd name="T0" fmla="*/ 83 w 2180"/>
                <a:gd name="T1" fmla="*/ 3775 h 4036"/>
                <a:gd name="T2" fmla="*/ 39 w 2180"/>
                <a:gd name="T3" fmla="*/ 3135 h 4036"/>
                <a:gd name="T4" fmla="*/ 370 w 2180"/>
                <a:gd name="T5" fmla="*/ 2602 h 4036"/>
                <a:gd name="T6" fmla="*/ 904 w 2180"/>
                <a:gd name="T7" fmla="*/ 2020 h 4036"/>
                <a:gd name="T8" fmla="*/ 1028 w 2180"/>
                <a:gd name="T9" fmla="*/ 1543 h 4036"/>
                <a:gd name="T10" fmla="*/ 741 w 2180"/>
                <a:gd name="T11" fmla="*/ 1120 h 4036"/>
                <a:gd name="T12" fmla="*/ 494 w 2180"/>
                <a:gd name="T13" fmla="*/ 798 h 4036"/>
                <a:gd name="T14" fmla="*/ 825 w 2180"/>
                <a:gd name="T15" fmla="*/ 317 h 4036"/>
                <a:gd name="T16" fmla="*/ 1358 w 2180"/>
                <a:gd name="T17" fmla="*/ 0 h 4036"/>
                <a:gd name="T18" fmla="*/ 1482 w 2180"/>
                <a:gd name="T19" fmla="*/ 163 h 4036"/>
                <a:gd name="T20" fmla="*/ 1606 w 2180"/>
                <a:gd name="T21" fmla="*/ 269 h 4036"/>
                <a:gd name="T22" fmla="*/ 1729 w 2180"/>
                <a:gd name="T23" fmla="*/ 423 h 4036"/>
                <a:gd name="T24" fmla="*/ 1853 w 2180"/>
                <a:gd name="T25" fmla="*/ 582 h 4036"/>
                <a:gd name="T26" fmla="*/ 1932 w 2180"/>
                <a:gd name="T27" fmla="*/ 851 h 4036"/>
                <a:gd name="T28" fmla="*/ 2056 w 2180"/>
                <a:gd name="T29" fmla="*/ 1067 h 4036"/>
                <a:gd name="T30" fmla="*/ 2139 w 2180"/>
                <a:gd name="T31" fmla="*/ 1592 h 4036"/>
                <a:gd name="T32" fmla="*/ 1689 w 2180"/>
                <a:gd name="T33" fmla="*/ 2284 h 4036"/>
                <a:gd name="T34" fmla="*/ 1853 w 2180"/>
                <a:gd name="T35" fmla="*/ 1914 h 4036"/>
                <a:gd name="T36" fmla="*/ 1932 w 2180"/>
                <a:gd name="T37" fmla="*/ 1274 h 4036"/>
                <a:gd name="T38" fmla="*/ 741 w 2180"/>
                <a:gd name="T39" fmla="*/ 688 h 4036"/>
                <a:gd name="T40" fmla="*/ 741 w 2180"/>
                <a:gd name="T41" fmla="*/ 957 h 4036"/>
                <a:gd name="T42" fmla="*/ 1151 w 2180"/>
                <a:gd name="T43" fmla="*/ 1380 h 4036"/>
                <a:gd name="T44" fmla="*/ 1191 w 2180"/>
                <a:gd name="T45" fmla="*/ 1967 h 4036"/>
                <a:gd name="T46" fmla="*/ 1314 w 2180"/>
                <a:gd name="T47" fmla="*/ 2125 h 4036"/>
                <a:gd name="T48" fmla="*/ 1438 w 2180"/>
                <a:gd name="T49" fmla="*/ 2178 h 4036"/>
                <a:gd name="T50" fmla="*/ 1151 w 2180"/>
                <a:gd name="T51" fmla="*/ 2712 h 4036"/>
                <a:gd name="T52" fmla="*/ 825 w 2180"/>
                <a:gd name="T53" fmla="*/ 3135 h 4036"/>
                <a:gd name="T54" fmla="*/ 573 w 2180"/>
                <a:gd name="T55" fmla="*/ 3934 h 4036"/>
                <a:gd name="T56" fmla="*/ 414 w 2180"/>
                <a:gd name="T57" fmla="*/ 3400 h 4036"/>
                <a:gd name="T58" fmla="*/ 450 w 2180"/>
                <a:gd name="T59" fmla="*/ 2871 h 4036"/>
                <a:gd name="T60" fmla="*/ 247 w 2180"/>
                <a:gd name="T61" fmla="*/ 3030 h 4036"/>
                <a:gd name="T62" fmla="*/ 247 w 2180"/>
                <a:gd name="T63" fmla="*/ 3665 h 4036"/>
                <a:gd name="T64" fmla="*/ 370 w 2180"/>
                <a:gd name="T65" fmla="*/ 4035 h 40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80"/>
                <a:gd name="T100" fmla="*/ 0 h 4036"/>
                <a:gd name="T101" fmla="*/ 2180 w 2180"/>
                <a:gd name="T102" fmla="*/ 4036 h 40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80" h="4036">
                  <a:moveTo>
                    <a:pt x="370" y="4035"/>
                  </a:moveTo>
                  <a:lnTo>
                    <a:pt x="83" y="3775"/>
                  </a:lnTo>
                  <a:lnTo>
                    <a:pt x="0" y="3453"/>
                  </a:lnTo>
                  <a:lnTo>
                    <a:pt x="39" y="3135"/>
                  </a:lnTo>
                  <a:lnTo>
                    <a:pt x="202" y="2871"/>
                  </a:lnTo>
                  <a:lnTo>
                    <a:pt x="370" y="2602"/>
                  </a:lnTo>
                  <a:lnTo>
                    <a:pt x="657" y="2337"/>
                  </a:lnTo>
                  <a:lnTo>
                    <a:pt x="904" y="2020"/>
                  </a:lnTo>
                  <a:lnTo>
                    <a:pt x="1028" y="1808"/>
                  </a:lnTo>
                  <a:lnTo>
                    <a:pt x="1028" y="1543"/>
                  </a:lnTo>
                  <a:lnTo>
                    <a:pt x="948" y="1274"/>
                  </a:lnTo>
                  <a:lnTo>
                    <a:pt x="741" y="1120"/>
                  </a:lnTo>
                  <a:lnTo>
                    <a:pt x="573" y="1010"/>
                  </a:lnTo>
                  <a:lnTo>
                    <a:pt x="494" y="798"/>
                  </a:lnTo>
                  <a:lnTo>
                    <a:pt x="617" y="582"/>
                  </a:lnTo>
                  <a:lnTo>
                    <a:pt x="825" y="317"/>
                  </a:lnTo>
                  <a:lnTo>
                    <a:pt x="1067" y="105"/>
                  </a:lnTo>
                  <a:lnTo>
                    <a:pt x="1358" y="0"/>
                  </a:lnTo>
                  <a:lnTo>
                    <a:pt x="1279" y="216"/>
                  </a:lnTo>
                  <a:lnTo>
                    <a:pt x="1482" y="163"/>
                  </a:lnTo>
                  <a:lnTo>
                    <a:pt x="1398" y="317"/>
                  </a:lnTo>
                  <a:lnTo>
                    <a:pt x="1606" y="269"/>
                  </a:lnTo>
                  <a:lnTo>
                    <a:pt x="1482" y="533"/>
                  </a:lnTo>
                  <a:lnTo>
                    <a:pt x="1729" y="423"/>
                  </a:lnTo>
                  <a:lnTo>
                    <a:pt x="1566" y="688"/>
                  </a:lnTo>
                  <a:lnTo>
                    <a:pt x="1853" y="582"/>
                  </a:lnTo>
                  <a:lnTo>
                    <a:pt x="1769" y="798"/>
                  </a:lnTo>
                  <a:lnTo>
                    <a:pt x="1932" y="851"/>
                  </a:lnTo>
                  <a:lnTo>
                    <a:pt x="1892" y="1010"/>
                  </a:lnTo>
                  <a:lnTo>
                    <a:pt x="2056" y="1067"/>
                  </a:lnTo>
                  <a:lnTo>
                    <a:pt x="2179" y="1274"/>
                  </a:lnTo>
                  <a:lnTo>
                    <a:pt x="2139" y="1592"/>
                  </a:lnTo>
                  <a:lnTo>
                    <a:pt x="1976" y="1914"/>
                  </a:lnTo>
                  <a:lnTo>
                    <a:pt x="1689" y="2284"/>
                  </a:lnTo>
                  <a:lnTo>
                    <a:pt x="1398" y="2553"/>
                  </a:lnTo>
                  <a:lnTo>
                    <a:pt x="1853" y="1914"/>
                  </a:lnTo>
                  <a:lnTo>
                    <a:pt x="1976" y="1592"/>
                  </a:lnTo>
                  <a:lnTo>
                    <a:pt x="1932" y="1274"/>
                  </a:lnTo>
                  <a:lnTo>
                    <a:pt x="1769" y="1120"/>
                  </a:lnTo>
                  <a:lnTo>
                    <a:pt x="741" y="688"/>
                  </a:lnTo>
                  <a:lnTo>
                    <a:pt x="697" y="798"/>
                  </a:lnTo>
                  <a:lnTo>
                    <a:pt x="741" y="957"/>
                  </a:lnTo>
                  <a:lnTo>
                    <a:pt x="1028" y="1173"/>
                  </a:lnTo>
                  <a:lnTo>
                    <a:pt x="1151" y="1380"/>
                  </a:lnTo>
                  <a:lnTo>
                    <a:pt x="1235" y="1755"/>
                  </a:lnTo>
                  <a:lnTo>
                    <a:pt x="1191" y="1967"/>
                  </a:lnTo>
                  <a:lnTo>
                    <a:pt x="1482" y="1698"/>
                  </a:lnTo>
                  <a:lnTo>
                    <a:pt x="1314" y="2125"/>
                  </a:lnTo>
                  <a:lnTo>
                    <a:pt x="1729" y="1645"/>
                  </a:lnTo>
                  <a:lnTo>
                    <a:pt x="1438" y="2178"/>
                  </a:lnTo>
                  <a:lnTo>
                    <a:pt x="1729" y="1914"/>
                  </a:lnTo>
                  <a:lnTo>
                    <a:pt x="1151" y="2712"/>
                  </a:lnTo>
                  <a:lnTo>
                    <a:pt x="904" y="2972"/>
                  </a:lnTo>
                  <a:lnTo>
                    <a:pt x="825" y="3135"/>
                  </a:lnTo>
                  <a:lnTo>
                    <a:pt x="780" y="3506"/>
                  </a:lnTo>
                  <a:lnTo>
                    <a:pt x="573" y="3934"/>
                  </a:lnTo>
                  <a:lnTo>
                    <a:pt x="450" y="3722"/>
                  </a:lnTo>
                  <a:lnTo>
                    <a:pt x="414" y="3400"/>
                  </a:lnTo>
                  <a:lnTo>
                    <a:pt x="414" y="3135"/>
                  </a:lnTo>
                  <a:lnTo>
                    <a:pt x="450" y="2871"/>
                  </a:lnTo>
                  <a:lnTo>
                    <a:pt x="573" y="2602"/>
                  </a:lnTo>
                  <a:lnTo>
                    <a:pt x="247" y="3030"/>
                  </a:lnTo>
                  <a:lnTo>
                    <a:pt x="167" y="3453"/>
                  </a:lnTo>
                  <a:lnTo>
                    <a:pt x="247" y="3665"/>
                  </a:lnTo>
                  <a:lnTo>
                    <a:pt x="414" y="3982"/>
                  </a:lnTo>
                  <a:lnTo>
                    <a:pt x="370" y="4035"/>
                  </a:lnTo>
                </a:path>
              </a:pathLst>
            </a:custGeom>
            <a:solidFill>
              <a:srgbClr val="000000"/>
            </a:solidFill>
            <a:ln w="12600">
              <a:solidFill>
                <a:srgbClr val="000000"/>
              </a:solidFill>
              <a:round/>
              <a:headEnd/>
              <a:tailEnd/>
            </a:ln>
          </p:spPr>
          <p:txBody>
            <a:bodyPr wrap="none" anchor="ctr"/>
            <a:lstStyle/>
            <a:p>
              <a:endParaRPr lang="en-US"/>
            </a:p>
          </p:txBody>
        </p:sp>
      </p:grpSp>
      <p:sp>
        <p:nvSpPr>
          <p:cNvPr id="4101" name="Freeform 17"/>
          <p:cNvSpPr>
            <a:spLocks noChangeArrowheads="1"/>
          </p:cNvSpPr>
          <p:nvPr/>
        </p:nvSpPr>
        <p:spPr bwMode="auto">
          <a:xfrm>
            <a:off x="6500813" y="3706813"/>
            <a:ext cx="3289300" cy="2055812"/>
          </a:xfrm>
          <a:custGeom>
            <a:avLst/>
            <a:gdLst>
              <a:gd name="T0" fmla="*/ 0 w 9139"/>
              <a:gd name="T1" fmla="*/ 2855 h 5712"/>
              <a:gd name="T2" fmla="*/ 1125 w 9139"/>
              <a:gd name="T3" fmla="*/ 3285 h 5712"/>
              <a:gd name="T4" fmla="*/ 347 w 9139"/>
              <a:gd name="T5" fmla="*/ 3948 h 5712"/>
              <a:gd name="T6" fmla="*/ 1651 w 9139"/>
              <a:gd name="T7" fmla="*/ 4076 h 5712"/>
              <a:gd name="T8" fmla="*/ 1338 w 9139"/>
              <a:gd name="T9" fmla="*/ 4874 h 5712"/>
              <a:gd name="T10" fmla="*/ 2620 w 9139"/>
              <a:gd name="T11" fmla="*/ 4681 h 5712"/>
              <a:gd name="T12" fmla="*/ 2820 w 9139"/>
              <a:gd name="T13" fmla="*/ 5493 h 5712"/>
              <a:gd name="T14" fmla="*/ 3886 w 9139"/>
              <a:gd name="T15" fmla="*/ 5008 h 5712"/>
              <a:gd name="T16" fmla="*/ 4568 w 9139"/>
              <a:gd name="T17" fmla="*/ 5711 h 5712"/>
              <a:gd name="T18" fmla="*/ 5257 w 9139"/>
              <a:gd name="T19" fmla="*/ 5007 h 5712"/>
              <a:gd name="T20" fmla="*/ 6317 w 9139"/>
              <a:gd name="T21" fmla="*/ 5493 h 5712"/>
              <a:gd name="T22" fmla="*/ 6522 w 9139"/>
              <a:gd name="T23" fmla="*/ 4679 h 5712"/>
              <a:gd name="T24" fmla="*/ 7799 w 9139"/>
              <a:gd name="T25" fmla="*/ 4874 h 5712"/>
              <a:gd name="T26" fmla="*/ 7490 w 9139"/>
              <a:gd name="T27" fmla="*/ 4073 h 5712"/>
              <a:gd name="T28" fmla="*/ 8790 w 9139"/>
              <a:gd name="T29" fmla="*/ 3948 h 5712"/>
              <a:gd name="T30" fmla="*/ 8013 w 9139"/>
              <a:gd name="T31" fmla="*/ 3281 h 5712"/>
              <a:gd name="T32" fmla="*/ 9138 w 9139"/>
              <a:gd name="T33" fmla="*/ 2855 h 5712"/>
              <a:gd name="T34" fmla="*/ 8012 w 9139"/>
              <a:gd name="T35" fmla="*/ 2425 h 5712"/>
              <a:gd name="T36" fmla="*/ 8790 w 9139"/>
              <a:gd name="T37" fmla="*/ 1762 h 5712"/>
              <a:gd name="T38" fmla="*/ 7486 w 9139"/>
              <a:gd name="T39" fmla="*/ 1634 h 5712"/>
              <a:gd name="T40" fmla="*/ 7799 w 9139"/>
              <a:gd name="T41" fmla="*/ 836 h 5712"/>
              <a:gd name="T42" fmla="*/ 6517 w 9139"/>
              <a:gd name="T43" fmla="*/ 1029 h 5712"/>
              <a:gd name="T44" fmla="*/ 6317 w 9139"/>
              <a:gd name="T45" fmla="*/ 217 h 5712"/>
              <a:gd name="T46" fmla="*/ 5251 w 9139"/>
              <a:gd name="T47" fmla="*/ 702 h 5712"/>
              <a:gd name="T48" fmla="*/ 4569 w 9139"/>
              <a:gd name="T49" fmla="*/ 0 h 5712"/>
              <a:gd name="T50" fmla="*/ 3880 w 9139"/>
              <a:gd name="T51" fmla="*/ 703 h 5712"/>
              <a:gd name="T52" fmla="*/ 2820 w 9139"/>
              <a:gd name="T53" fmla="*/ 217 h 5712"/>
              <a:gd name="T54" fmla="*/ 2615 w 9139"/>
              <a:gd name="T55" fmla="*/ 1031 h 5712"/>
              <a:gd name="T56" fmla="*/ 1338 w 9139"/>
              <a:gd name="T57" fmla="*/ 836 h 5712"/>
              <a:gd name="T58" fmla="*/ 1647 w 9139"/>
              <a:gd name="T59" fmla="*/ 1637 h 5712"/>
              <a:gd name="T60" fmla="*/ 347 w 9139"/>
              <a:gd name="T61" fmla="*/ 1762 h 5712"/>
              <a:gd name="T62" fmla="*/ 1124 w 9139"/>
              <a:gd name="T63" fmla="*/ 2429 h 5712"/>
              <a:gd name="T64" fmla="*/ 0 w 9139"/>
              <a:gd name="T65" fmla="*/ 2855 h 57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39"/>
              <a:gd name="T100" fmla="*/ 0 h 5712"/>
              <a:gd name="T101" fmla="*/ 9139 w 9139"/>
              <a:gd name="T102" fmla="*/ 5712 h 571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39" h="5712">
                <a:moveTo>
                  <a:pt x="0" y="2855"/>
                </a:moveTo>
                <a:lnTo>
                  <a:pt x="1125" y="3285"/>
                </a:lnTo>
                <a:lnTo>
                  <a:pt x="347" y="3948"/>
                </a:lnTo>
                <a:lnTo>
                  <a:pt x="1651" y="4076"/>
                </a:lnTo>
                <a:lnTo>
                  <a:pt x="1338" y="4874"/>
                </a:lnTo>
                <a:lnTo>
                  <a:pt x="2620" y="4681"/>
                </a:lnTo>
                <a:lnTo>
                  <a:pt x="2820" y="5493"/>
                </a:lnTo>
                <a:lnTo>
                  <a:pt x="3886" y="5008"/>
                </a:lnTo>
                <a:lnTo>
                  <a:pt x="4568" y="5711"/>
                </a:lnTo>
                <a:lnTo>
                  <a:pt x="5257" y="5007"/>
                </a:lnTo>
                <a:lnTo>
                  <a:pt x="6317" y="5493"/>
                </a:lnTo>
                <a:lnTo>
                  <a:pt x="6522" y="4679"/>
                </a:lnTo>
                <a:lnTo>
                  <a:pt x="7799" y="4874"/>
                </a:lnTo>
                <a:lnTo>
                  <a:pt x="7490" y="4073"/>
                </a:lnTo>
                <a:lnTo>
                  <a:pt x="8790" y="3948"/>
                </a:lnTo>
                <a:lnTo>
                  <a:pt x="8013" y="3281"/>
                </a:lnTo>
                <a:lnTo>
                  <a:pt x="9138" y="2855"/>
                </a:lnTo>
                <a:lnTo>
                  <a:pt x="8012" y="2425"/>
                </a:lnTo>
                <a:lnTo>
                  <a:pt x="8790" y="1762"/>
                </a:lnTo>
                <a:lnTo>
                  <a:pt x="7486" y="1634"/>
                </a:lnTo>
                <a:lnTo>
                  <a:pt x="7799" y="836"/>
                </a:lnTo>
                <a:lnTo>
                  <a:pt x="6517" y="1029"/>
                </a:lnTo>
                <a:lnTo>
                  <a:pt x="6317" y="217"/>
                </a:lnTo>
                <a:lnTo>
                  <a:pt x="5251" y="702"/>
                </a:lnTo>
                <a:lnTo>
                  <a:pt x="4569" y="0"/>
                </a:lnTo>
                <a:lnTo>
                  <a:pt x="3880" y="703"/>
                </a:lnTo>
                <a:lnTo>
                  <a:pt x="2820" y="217"/>
                </a:lnTo>
                <a:lnTo>
                  <a:pt x="2615" y="1031"/>
                </a:lnTo>
                <a:lnTo>
                  <a:pt x="1338" y="836"/>
                </a:lnTo>
                <a:lnTo>
                  <a:pt x="1647" y="1637"/>
                </a:lnTo>
                <a:lnTo>
                  <a:pt x="347" y="1762"/>
                </a:lnTo>
                <a:lnTo>
                  <a:pt x="1124" y="2429"/>
                </a:lnTo>
                <a:lnTo>
                  <a:pt x="0" y="2855"/>
                </a:lnTo>
              </a:path>
            </a:pathLst>
          </a:custGeom>
          <a:solidFill>
            <a:srgbClr val="000020"/>
          </a:solidFill>
          <a:ln w="12600">
            <a:solidFill>
              <a:srgbClr val="E0E0E0"/>
            </a:solidFill>
            <a:round/>
            <a:headEnd/>
            <a:tailEnd/>
          </a:ln>
        </p:spPr>
        <p:txBody>
          <a:bodyPr wrap="none" anchor="ctr"/>
          <a:lstStyle/>
          <a:p>
            <a:endParaRPr lang="en-US"/>
          </a:p>
        </p:txBody>
      </p:sp>
      <p:pic>
        <p:nvPicPr>
          <p:cNvPr id="4102" name="Picture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7813" y="4016376"/>
            <a:ext cx="8191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5188" y="4497389"/>
            <a:ext cx="8191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86751" y="4624389"/>
            <a:ext cx="817563"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5442860"/>
      </p:ext>
    </p:extLst>
  </p:cSld>
  <p:clrMapOvr>
    <a:masterClrMapping/>
  </p:clrMapOvr>
  <p:transition spd="slow">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1"/>
          <p:cNvGrpSpPr>
            <a:grpSpLocks/>
          </p:cNvGrpSpPr>
          <p:nvPr/>
        </p:nvGrpSpPr>
        <p:grpSpPr bwMode="auto">
          <a:xfrm>
            <a:off x="6203951" y="2867026"/>
            <a:ext cx="1470025" cy="2087563"/>
            <a:chOff x="2948" y="1806"/>
            <a:chExt cx="926" cy="1315"/>
          </a:xfrm>
        </p:grpSpPr>
        <p:grpSp>
          <p:nvGrpSpPr>
            <p:cNvPr id="5128" name="Group 2"/>
            <p:cNvGrpSpPr>
              <a:grpSpLocks/>
            </p:cNvGrpSpPr>
            <p:nvPr/>
          </p:nvGrpSpPr>
          <p:grpSpPr bwMode="auto">
            <a:xfrm>
              <a:off x="2948" y="1844"/>
              <a:ext cx="926" cy="1277"/>
              <a:chOff x="2948" y="1844"/>
              <a:chExt cx="926" cy="1277"/>
            </a:xfrm>
          </p:grpSpPr>
          <p:grpSp>
            <p:nvGrpSpPr>
              <p:cNvPr id="5130" name="Group 3"/>
              <p:cNvGrpSpPr>
                <a:grpSpLocks/>
              </p:cNvGrpSpPr>
              <p:nvPr/>
            </p:nvGrpSpPr>
            <p:grpSpPr bwMode="auto">
              <a:xfrm>
                <a:off x="2948" y="1844"/>
                <a:ext cx="926" cy="1277"/>
                <a:chOff x="2948" y="1844"/>
                <a:chExt cx="926" cy="1277"/>
              </a:xfrm>
            </p:grpSpPr>
            <p:sp>
              <p:nvSpPr>
                <p:cNvPr id="5132" name="Freeform 4"/>
                <p:cNvSpPr>
                  <a:spLocks noChangeArrowheads="1"/>
                </p:cNvSpPr>
                <p:nvPr/>
              </p:nvSpPr>
              <p:spPr bwMode="auto">
                <a:xfrm>
                  <a:off x="2948" y="1844"/>
                  <a:ext cx="870" cy="1274"/>
                </a:xfrm>
                <a:custGeom>
                  <a:avLst/>
                  <a:gdLst>
                    <a:gd name="T0" fmla="*/ 2145 w 3837"/>
                    <a:gd name="T1" fmla="*/ 0 h 5619"/>
                    <a:gd name="T2" fmla="*/ 2546 w 3837"/>
                    <a:gd name="T3" fmla="*/ 295 h 5619"/>
                    <a:gd name="T4" fmla="*/ 2600 w 3837"/>
                    <a:gd name="T5" fmla="*/ 480 h 5619"/>
                    <a:gd name="T6" fmla="*/ 2467 w 3837"/>
                    <a:gd name="T7" fmla="*/ 670 h 5619"/>
                    <a:gd name="T8" fmla="*/ 1955 w 3837"/>
                    <a:gd name="T9" fmla="*/ 1125 h 5619"/>
                    <a:gd name="T10" fmla="*/ 2357 w 3837"/>
                    <a:gd name="T11" fmla="*/ 1015 h 5619"/>
                    <a:gd name="T12" fmla="*/ 2600 w 3837"/>
                    <a:gd name="T13" fmla="*/ 962 h 5619"/>
                    <a:gd name="T14" fmla="*/ 3191 w 3837"/>
                    <a:gd name="T15" fmla="*/ 185 h 5619"/>
                    <a:gd name="T16" fmla="*/ 3513 w 3837"/>
                    <a:gd name="T17" fmla="*/ 105 h 5619"/>
                    <a:gd name="T18" fmla="*/ 3836 w 3837"/>
                    <a:gd name="T19" fmla="*/ 105 h 5619"/>
                    <a:gd name="T20" fmla="*/ 3699 w 3837"/>
                    <a:gd name="T21" fmla="*/ 507 h 5619"/>
                    <a:gd name="T22" fmla="*/ 3297 w 3837"/>
                    <a:gd name="T23" fmla="*/ 560 h 5619"/>
                    <a:gd name="T24" fmla="*/ 2574 w 3837"/>
                    <a:gd name="T25" fmla="*/ 1152 h 5619"/>
                    <a:gd name="T26" fmla="*/ 2171 w 3837"/>
                    <a:gd name="T27" fmla="*/ 1310 h 5619"/>
                    <a:gd name="T28" fmla="*/ 3699 w 3837"/>
                    <a:gd name="T29" fmla="*/ 3800 h 5619"/>
                    <a:gd name="T30" fmla="*/ 3779 w 3837"/>
                    <a:gd name="T31" fmla="*/ 4281 h 5619"/>
                    <a:gd name="T32" fmla="*/ 3271 w 3837"/>
                    <a:gd name="T33" fmla="*/ 5190 h 5619"/>
                    <a:gd name="T34" fmla="*/ 2785 w 3837"/>
                    <a:gd name="T35" fmla="*/ 5512 h 5619"/>
                    <a:gd name="T36" fmla="*/ 2436 w 3837"/>
                    <a:gd name="T37" fmla="*/ 5618 h 5619"/>
                    <a:gd name="T38" fmla="*/ 1823 w 3837"/>
                    <a:gd name="T39" fmla="*/ 5512 h 5619"/>
                    <a:gd name="T40" fmla="*/ 1015 w 3837"/>
                    <a:gd name="T41" fmla="*/ 5455 h 5619"/>
                    <a:gd name="T42" fmla="*/ 534 w 3837"/>
                    <a:gd name="T43" fmla="*/ 5111 h 5619"/>
                    <a:gd name="T44" fmla="*/ 264 w 3837"/>
                    <a:gd name="T45" fmla="*/ 4948 h 5619"/>
                    <a:gd name="T46" fmla="*/ 0 w 3837"/>
                    <a:gd name="T47" fmla="*/ 4201 h 5619"/>
                    <a:gd name="T48" fmla="*/ 185 w 3837"/>
                    <a:gd name="T49" fmla="*/ 3800 h 5619"/>
                    <a:gd name="T50" fmla="*/ 1797 w 3837"/>
                    <a:gd name="T51" fmla="*/ 1522 h 5619"/>
                    <a:gd name="T52" fmla="*/ 1607 w 3837"/>
                    <a:gd name="T53" fmla="*/ 1205 h 5619"/>
                    <a:gd name="T54" fmla="*/ 1717 w 3837"/>
                    <a:gd name="T55" fmla="*/ 936 h 5619"/>
                    <a:gd name="T56" fmla="*/ 2145 w 3837"/>
                    <a:gd name="T57" fmla="*/ 538 h 5619"/>
                    <a:gd name="T58" fmla="*/ 2066 w 3837"/>
                    <a:gd name="T59" fmla="*/ 317 h 5619"/>
                    <a:gd name="T60" fmla="*/ 1902 w 3837"/>
                    <a:gd name="T61" fmla="*/ 185 h 5619"/>
                    <a:gd name="T62" fmla="*/ 2013 w 3837"/>
                    <a:gd name="T63" fmla="*/ 52 h 5619"/>
                    <a:gd name="T64" fmla="*/ 2145 w 3837"/>
                    <a:gd name="T65" fmla="*/ 0 h 56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837"/>
                    <a:gd name="T100" fmla="*/ 0 h 5619"/>
                    <a:gd name="T101" fmla="*/ 3837 w 3837"/>
                    <a:gd name="T102" fmla="*/ 5619 h 56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837" h="5619">
                      <a:moveTo>
                        <a:pt x="2145" y="0"/>
                      </a:moveTo>
                      <a:lnTo>
                        <a:pt x="2546" y="295"/>
                      </a:lnTo>
                      <a:lnTo>
                        <a:pt x="2600" y="480"/>
                      </a:lnTo>
                      <a:lnTo>
                        <a:pt x="2467" y="670"/>
                      </a:lnTo>
                      <a:lnTo>
                        <a:pt x="1955" y="1125"/>
                      </a:lnTo>
                      <a:lnTo>
                        <a:pt x="2357" y="1015"/>
                      </a:lnTo>
                      <a:lnTo>
                        <a:pt x="2600" y="962"/>
                      </a:lnTo>
                      <a:lnTo>
                        <a:pt x="3191" y="185"/>
                      </a:lnTo>
                      <a:lnTo>
                        <a:pt x="3513" y="105"/>
                      </a:lnTo>
                      <a:lnTo>
                        <a:pt x="3836" y="105"/>
                      </a:lnTo>
                      <a:lnTo>
                        <a:pt x="3699" y="507"/>
                      </a:lnTo>
                      <a:lnTo>
                        <a:pt x="3297" y="560"/>
                      </a:lnTo>
                      <a:lnTo>
                        <a:pt x="2574" y="1152"/>
                      </a:lnTo>
                      <a:lnTo>
                        <a:pt x="2171" y="1310"/>
                      </a:lnTo>
                      <a:lnTo>
                        <a:pt x="3699" y="3800"/>
                      </a:lnTo>
                      <a:lnTo>
                        <a:pt x="3779" y="4281"/>
                      </a:lnTo>
                      <a:lnTo>
                        <a:pt x="3271" y="5190"/>
                      </a:lnTo>
                      <a:lnTo>
                        <a:pt x="2785" y="5512"/>
                      </a:lnTo>
                      <a:lnTo>
                        <a:pt x="2436" y="5618"/>
                      </a:lnTo>
                      <a:lnTo>
                        <a:pt x="1823" y="5512"/>
                      </a:lnTo>
                      <a:lnTo>
                        <a:pt x="1015" y="5455"/>
                      </a:lnTo>
                      <a:lnTo>
                        <a:pt x="534" y="5111"/>
                      </a:lnTo>
                      <a:lnTo>
                        <a:pt x="264" y="4948"/>
                      </a:lnTo>
                      <a:lnTo>
                        <a:pt x="0" y="4201"/>
                      </a:lnTo>
                      <a:lnTo>
                        <a:pt x="185" y="3800"/>
                      </a:lnTo>
                      <a:lnTo>
                        <a:pt x="1797" y="1522"/>
                      </a:lnTo>
                      <a:lnTo>
                        <a:pt x="1607" y="1205"/>
                      </a:lnTo>
                      <a:lnTo>
                        <a:pt x="1717" y="936"/>
                      </a:lnTo>
                      <a:lnTo>
                        <a:pt x="2145" y="538"/>
                      </a:lnTo>
                      <a:lnTo>
                        <a:pt x="2066" y="317"/>
                      </a:lnTo>
                      <a:lnTo>
                        <a:pt x="1902" y="185"/>
                      </a:lnTo>
                      <a:lnTo>
                        <a:pt x="2013" y="52"/>
                      </a:lnTo>
                      <a:lnTo>
                        <a:pt x="2145" y="0"/>
                      </a:lnTo>
                    </a:path>
                  </a:pathLst>
                </a:custGeom>
                <a:solidFill>
                  <a:srgbClr val="FF8000"/>
                </a:solidFill>
                <a:ln w="12600">
                  <a:solidFill>
                    <a:srgbClr val="FF8000"/>
                  </a:solidFill>
                  <a:round/>
                  <a:headEnd/>
                  <a:tailEnd/>
                </a:ln>
              </p:spPr>
              <p:txBody>
                <a:bodyPr wrap="none" anchor="ctr"/>
                <a:lstStyle/>
                <a:p>
                  <a:endParaRPr lang="en-US"/>
                </a:p>
              </p:txBody>
            </p:sp>
            <p:sp>
              <p:nvSpPr>
                <p:cNvPr id="5133" name="Freeform 5"/>
                <p:cNvSpPr>
                  <a:spLocks noChangeArrowheads="1"/>
                </p:cNvSpPr>
                <p:nvPr/>
              </p:nvSpPr>
              <p:spPr bwMode="auto">
                <a:xfrm>
                  <a:off x="3440" y="2336"/>
                  <a:ext cx="159" cy="698"/>
                </a:xfrm>
                <a:custGeom>
                  <a:avLst/>
                  <a:gdLst>
                    <a:gd name="T0" fmla="*/ 159 w 700"/>
                    <a:gd name="T1" fmla="*/ 2140 h 3077"/>
                    <a:gd name="T2" fmla="*/ 159 w 700"/>
                    <a:gd name="T3" fmla="*/ 2647 h 3077"/>
                    <a:gd name="T4" fmla="*/ 106 w 700"/>
                    <a:gd name="T5" fmla="*/ 2944 h 3077"/>
                    <a:gd name="T6" fmla="*/ 53 w 700"/>
                    <a:gd name="T7" fmla="*/ 3076 h 3077"/>
                    <a:gd name="T8" fmla="*/ 344 w 700"/>
                    <a:gd name="T9" fmla="*/ 3050 h 3077"/>
                    <a:gd name="T10" fmla="*/ 615 w 700"/>
                    <a:gd name="T11" fmla="*/ 2917 h 3077"/>
                    <a:gd name="T12" fmla="*/ 482 w 700"/>
                    <a:gd name="T13" fmla="*/ 2864 h 3077"/>
                    <a:gd name="T14" fmla="*/ 699 w 700"/>
                    <a:gd name="T15" fmla="*/ 2727 h 3077"/>
                    <a:gd name="T16" fmla="*/ 482 w 700"/>
                    <a:gd name="T17" fmla="*/ 2727 h 3077"/>
                    <a:gd name="T18" fmla="*/ 673 w 700"/>
                    <a:gd name="T19" fmla="*/ 2541 h 3077"/>
                    <a:gd name="T20" fmla="*/ 456 w 700"/>
                    <a:gd name="T21" fmla="*/ 2541 h 3077"/>
                    <a:gd name="T22" fmla="*/ 615 w 700"/>
                    <a:gd name="T23" fmla="*/ 2356 h 3077"/>
                    <a:gd name="T24" fmla="*/ 429 w 700"/>
                    <a:gd name="T25" fmla="*/ 2325 h 3077"/>
                    <a:gd name="T26" fmla="*/ 535 w 700"/>
                    <a:gd name="T27" fmla="*/ 2166 h 3077"/>
                    <a:gd name="T28" fmla="*/ 375 w 700"/>
                    <a:gd name="T29" fmla="*/ 2113 h 3077"/>
                    <a:gd name="T30" fmla="*/ 429 w 700"/>
                    <a:gd name="T31" fmla="*/ 1924 h 3077"/>
                    <a:gd name="T32" fmla="*/ 322 w 700"/>
                    <a:gd name="T33" fmla="*/ 1875 h 3077"/>
                    <a:gd name="T34" fmla="*/ 291 w 700"/>
                    <a:gd name="T35" fmla="*/ 1659 h 3077"/>
                    <a:gd name="T36" fmla="*/ 0 w 700"/>
                    <a:gd name="T37" fmla="*/ 0 h 3077"/>
                    <a:gd name="T38" fmla="*/ 79 w 700"/>
                    <a:gd name="T39" fmla="*/ 1844 h 3077"/>
                    <a:gd name="T40" fmla="*/ 159 w 700"/>
                    <a:gd name="T41" fmla="*/ 2140 h 30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00"/>
                    <a:gd name="T64" fmla="*/ 0 h 3077"/>
                    <a:gd name="T65" fmla="*/ 700 w 700"/>
                    <a:gd name="T66" fmla="*/ 3077 h 30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00" h="3077">
                      <a:moveTo>
                        <a:pt x="159" y="2140"/>
                      </a:moveTo>
                      <a:lnTo>
                        <a:pt x="159" y="2647"/>
                      </a:lnTo>
                      <a:lnTo>
                        <a:pt x="106" y="2944"/>
                      </a:lnTo>
                      <a:lnTo>
                        <a:pt x="53" y="3076"/>
                      </a:lnTo>
                      <a:lnTo>
                        <a:pt x="344" y="3050"/>
                      </a:lnTo>
                      <a:lnTo>
                        <a:pt x="615" y="2917"/>
                      </a:lnTo>
                      <a:lnTo>
                        <a:pt x="482" y="2864"/>
                      </a:lnTo>
                      <a:lnTo>
                        <a:pt x="699" y="2727"/>
                      </a:lnTo>
                      <a:lnTo>
                        <a:pt x="482" y="2727"/>
                      </a:lnTo>
                      <a:lnTo>
                        <a:pt x="673" y="2541"/>
                      </a:lnTo>
                      <a:lnTo>
                        <a:pt x="456" y="2541"/>
                      </a:lnTo>
                      <a:lnTo>
                        <a:pt x="615" y="2356"/>
                      </a:lnTo>
                      <a:lnTo>
                        <a:pt x="429" y="2325"/>
                      </a:lnTo>
                      <a:lnTo>
                        <a:pt x="535" y="2166"/>
                      </a:lnTo>
                      <a:lnTo>
                        <a:pt x="375" y="2113"/>
                      </a:lnTo>
                      <a:lnTo>
                        <a:pt x="429" y="1924"/>
                      </a:lnTo>
                      <a:lnTo>
                        <a:pt x="322" y="1875"/>
                      </a:lnTo>
                      <a:lnTo>
                        <a:pt x="291" y="1659"/>
                      </a:lnTo>
                      <a:lnTo>
                        <a:pt x="0" y="0"/>
                      </a:lnTo>
                      <a:lnTo>
                        <a:pt x="79" y="1844"/>
                      </a:lnTo>
                      <a:lnTo>
                        <a:pt x="159" y="2140"/>
                      </a:lnTo>
                    </a:path>
                  </a:pathLst>
                </a:custGeom>
                <a:solidFill>
                  <a:srgbClr val="FFC98E"/>
                </a:solidFill>
                <a:ln w="12600">
                  <a:solidFill>
                    <a:srgbClr val="FFC98E"/>
                  </a:solidFill>
                  <a:round/>
                  <a:headEnd/>
                  <a:tailEnd/>
                </a:ln>
              </p:spPr>
              <p:txBody>
                <a:bodyPr wrap="none" anchor="ctr"/>
                <a:lstStyle/>
                <a:p>
                  <a:endParaRPr lang="en-US"/>
                </a:p>
              </p:txBody>
            </p:sp>
            <p:sp>
              <p:nvSpPr>
                <p:cNvPr id="5134" name="Freeform 6"/>
                <p:cNvSpPr>
                  <a:spLocks noChangeArrowheads="1"/>
                </p:cNvSpPr>
                <p:nvPr/>
              </p:nvSpPr>
              <p:spPr bwMode="auto">
                <a:xfrm>
                  <a:off x="2972" y="2238"/>
                  <a:ext cx="402" cy="843"/>
                </a:xfrm>
                <a:custGeom>
                  <a:avLst/>
                  <a:gdLst>
                    <a:gd name="T0" fmla="*/ 1505 w 1771"/>
                    <a:gd name="T1" fmla="*/ 0 h 3717"/>
                    <a:gd name="T2" fmla="*/ 321 w 1771"/>
                    <a:gd name="T3" fmla="*/ 1632 h 3717"/>
                    <a:gd name="T4" fmla="*/ 158 w 1771"/>
                    <a:gd name="T5" fmla="*/ 2035 h 3717"/>
                    <a:gd name="T6" fmla="*/ 0 w 1771"/>
                    <a:gd name="T7" fmla="*/ 2273 h 3717"/>
                    <a:gd name="T8" fmla="*/ 0 w 1771"/>
                    <a:gd name="T9" fmla="*/ 2890 h 3717"/>
                    <a:gd name="T10" fmla="*/ 238 w 1771"/>
                    <a:gd name="T11" fmla="*/ 3235 h 3717"/>
                    <a:gd name="T12" fmla="*/ 618 w 1771"/>
                    <a:gd name="T13" fmla="*/ 3504 h 3717"/>
                    <a:gd name="T14" fmla="*/ 856 w 1771"/>
                    <a:gd name="T15" fmla="*/ 3690 h 3717"/>
                    <a:gd name="T16" fmla="*/ 1235 w 1771"/>
                    <a:gd name="T17" fmla="*/ 3716 h 3717"/>
                    <a:gd name="T18" fmla="*/ 993 w 1771"/>
                    <a:gd name="T19" fmla="*/ 3584 h 3717"/>
                    <a:gd name="T20" fmla="*/ 1341 w 1771"/>
                    <a:gd name="T21" fmla="*/ 3557 h 3717"/>
                    <a:gd name="T22" fmla="*/ 1046 w 1771"/>
                    <a:gd name="T23" fmla="*/ 3478 h 3717"/>
                    <a:gd name="T24" fmla="*/ 1558 w 1771"/>
                    <a:gd name="T25" fmla="*/ 3421 h 3717"/>
                    <a:gd name="T26" fmla="*/ 1072 w 1771"/>
                    <a:gd name="T27" fmla="*/ 3341 h 3717"/>
                    <a:gd name="T28" fmla="*/ 1505 w 1771"/>
                    <a:gd name="T29" fmla="*/ 3209 h 3717"/>
                    <a:gd name="T30" fmla="*/ 1262 w 1771"/>
                    <a:gd name="T31" fmla="*/ 3076 h 3717"/>
                    <a:gd name="T32" fmla="*/ 1558 w 1771"/>
                    <a:gd name="T33" fmla="*/ 2996 h 3717"/>
                    <a:gd name="T34" fmla="*/ 1235 w 1771"/>
                    <a:gd name="T35" fmla="*/ 2890 h 3717"/>
                    <a:gd name="T36" fmla="*/ 1532 w 1771"/>
                    <a:gd name="T37" fmla="*/ 2648 h 3717"/>
                    <a:gd name="T38" fmla="*/ 1262 w 1771"/>
                    <a:gd name="T39" fmla="*/ 2595 h 3717"/>
                    <a:gd name="T40" fmla="*/ 1448 w 1771"/>
                    <a:gd name="T41" fmla="*/ 2463 h 3717"/>
                    <a:gd name="T42" fmla="*/ 1262 w 1771"/>
                    <a:gd name="T43" fmla="*/ 2405 h 3717"/>
                    <a:gd name="T44" fmla="*/ 1368 w 1771"/>
                    <a:gd name="T45" fmla="*/ 2141 h 3717"/>
                    <a:gd name="T46" fmla="*/ 1770 w 1771"/>
                    <a:gd name="T47" fmla="*/ 242 h 3717"/>
                    <a:gd name="T48" fmla="*/ 1183 w 1771"/>
                    <a:gd name="T49" fmla="*/ 2088 h 3717"/>
                    <a:gd name="T50" fmla="*/ 1099 w 1771"/>
                    <a:gd name="T51" fmla="*/ 1977 h 3717"/>
                    <a:gd name="T52" fmla="*/ 1664 w 1771"/>
                    <a:gd name="T53" fmla="*/ 26 h 3717"/>
                    <a:gd name="T54" fmla="*/ 830 w 1771"/>
                    <a:gd name="T55" fmla="*/ 2246 h 3717"/>
                    <a:gd name="T56" fmla="*/ 321 w 1771"/>
                    <a:gd name="T57" fmla="*/ 2379 h 3717"/>
                    <a:gd name="T58" fmla="*/ 644 w 1771"/>
                    <a:gd name="T59" fmla="*/ 2193 h 3717"/>
                    <a:gd name="T60" fmla="*/ 321 w 1771"/>
                    <a:gd name="T61" fmla="*/ 2193 h 3717"/>
                    <a:gd name="T62" fmla="*/ 618 w 1771"/>
                    <a:gd name="T63" fmla="*/ 2035 h 3717"/>
                    <a:gd name="T64" fmla="*/ 481 w 1771"/>
                    <a:gd name="T65" fmla="*/ 1951 h 3717"/>
                    <a:gd name="T66" fmla="*/ 644 w 1771"/>
                    <a:gd name="T67" fmla="*/ 1845 h 3717"/>
                    <a:gd name="T68" fmla="*/ 508 w 1771"/>
                    <a:gd name="T69" fmla="*/ 1738 h 3717"/>
                    <a:gd name="T70" fmla="*/ 618 w 1771"/>
                    <a:gd name="T71" fmla="*/ 1496 h 3717"/>
                    <a:gd name="T72" fmla="*/ 1585 w 1771"/>
                    <a:gd name="T73" fmla="*/ 0 h 3717"/>
                    <a:gd name="T74" fmla="*/ 1505 w 1771"/>
                    <a:gd name="T75" fmla="*/ 0 h 371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71"/>
                    <a:gd name="T115" fmla="*/ 0 h 3717"/>
                    <a:gd name="T116" fmla="*/ 1771 w 1771"/>
                    <a:gd name="T117" fmla="*/ 3717 h 371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71" h="3717">
                      <a:moveTo>
                        <a:pt x="1505" y="0"/>
                      </a:moveTo>
                      <a:lnTo>
                        <a:pt x="321" y="1632"/>
                      </a:lnTo>
                      <a:lnTo>
                        <a:pt x="158" y="2035"/>
                      </a:lnTo>
                      <a:lnTo>
                        <a:pt x="0" y="2273"/>
                      </a:lnTo>
                      <a:lnTo>
                        <a:pt x="0" y="2890"/>
                      </a:lnTo>
                      <a:lnTo>
                        <a:pt x="238" y="3235"/>
                      </a:lnTo>
                      <a:lnTo>
                        <a:pt x="618" y="3504"/>
                      </a:lnTo>
                      <a:lnTo>
                        <a:pt x="856" y="3690"/>
                      </a:lnTo>
                      <a:lnTo>
                        <a:pt x="1235" y="3716"/>
                      </a:lnTo>
                      <a:lnTo>
                        <a:pt x="993" y="3584"/>
                      </a:lnTo>
                      <a:lnTo>
                        <a:pt x="1341" y="3557"/>
                      </a:lnTo>
                      <a:lnTo>
                        <a:pt x="1046" y="3478"/>
                      </a:lnTo>
                      <a:lnTo>
                        <a:pt x="1558" y="3421"/>
                      </a:lnTo>
                      <a:lnTo>
                        <a:pt x="1072" y="3341"/>
                      </a:lnTo>
                      <a:lnTo>
                        <a:pt x="1505" y="3209"/>
                      </a:lnTo>
                      <a:lnTo>
                        <a:pt x="1262" y="3076"/>
                      </a:lnTo>
                      <a:lnTo>
                        <a:pt x="1558" y="2996"/>
                      </a:lnTo>
                      <a:lnTo>
                        <a:pt x="1235" y="2890"/>
                      </a:lnTo>
                      <a:lnTo>
                        <a:pt x="1532" y="2648"/>
                      </a:lnTo>
                      <a:lnTo>
                        <a:pt x="1262" y="2595"/>
                      </a:lnTo>
                      <a:lnTo>
                        <a:pt x="1448" y="2463"/>
                      </a:lnTo>
                      <a:lnTo>
                        <a:pt x="1262" y="2405"/>
                      </a:lnTo>
                      <a:lnTo>
                        <a:pt x="1368" y="2141"/>
                      </a:lnTo>
                      <a:lnTo>
                        <a:pt x="1770" y="242"/>
                      </a:lnTo>
                      <a:lnTo>
                        <a:pt x="1183" y="2088"/>
                      </a:lnTo>
                      <a:lnTo>
                        <a:pt x="1099" y="1977"/>
                      </a:lnTo>
                      <a:lnTo>
                        <a:pt x="1664" y="26"/>
                      </a:lnTo>
                      <a:lnTo>
                        <a:pt x="830" y="2246"/>
                      </a:lnTo>
                      <a:lnTo>
                        <a:pt x="321" y="2379"/>
                      </a:lnTo>
                      <a:lnTo>
                        <a:pt x="644" y="2193"/>
                      </a:lnTo>
                      <a:lnTo>
                        <a:pt x="321" y="2193"/>
                      </a:lnTo>
                      <a:lnTo>
                        <a:pt x="618" y="2035"/>
                      </a:lnTo>
                      <a:lnTo>
                        <a:pt x="481" y="1951"/>
                      </a:lnTo>
                      <a:lnTo>
                        <a:pt x="644" y="1845"/>
                      </a:lnTo>
                      <a:lnTo>
                        <a:pt x="508" y="1738"/>
                      </a:lnTo>
                      <a:lnTo>
                        <a:pt x="618" y="1496"/>
                      </a:lnTo>
                      <a:lnTo>
                        <a:pt x="1585" y="0"/>
                      </a:lnTo>
                      <a:lnTo>
                        <a:pt x="1505" y="0"/>
                      </a:lnTo>
                    </a:path>
                  </a:pathLst>
                </a:custGeom>
                <a:solidFill>
                  <a:srgbClr val="FFC98E"/>
                </a:solidFill>
                <a:ln w="12600">
                  <a:solidFill>
                    <a:srgbClr val="FFC98E"/>
                  </a:solidFill>
                  <a:round/>
                  <a:headEnd/>
                  <a:tailEnd/>
                </a:ln>
              </p:spPr>
              <p:txBody>
                <a:bodyPr wrap="none" anchor="ctr"/>
                <a:lstStyle/>
                <a:p>
                  <a:endParaRPr lang="en-US"/>
                </a:p>
              </p:txBody>
            </p:sp>
            <p:sp>
              <p:nvSpPr>
                <p:cNvPr id="5135" name="Freeform 7"/>
                <p:cNvSpPr>
                  <a:spLocks noChangeArrowheads="1"/>
                </p:cNvSpPr>
                <p:nvPr/>
              </p:nvSpPr>
              <p:spPr bwMode="auto">
                <a:xfrm>
                  <a:off x="3568" y="1875"/>
                  <a:ext cx="159" cy="194"/>
                </a:xfrm>
                <a:custGeom>
                  <a:avLst/>
                  <a:gdLst>
                    <a:gd name="T0" fmla="*/ 459 w 699"/>
                    <a:gd name="T1" fmla="*/ 106 h 854"/>
                    <a:gd name="T2" fmla="*/ 592 w 699"/>
                    <a:gd name="T3" fmla="*/ 0 h 854"/>
                    <a:gd name="T4" fmla="*/ 481 w 699"/>
                    <a:gd name="T5" fmla="*/ 185 h 854"/>
                    <a:gd name="T6" fmla="*/ 672 w 699"/>
                    <a:gd name="T7" fmla="*/ 132 h 854"/>
                    <a:gd name="T8" fmla="*/ 539 w 699"/>
                    <a:gd name="T9" fmla="*/ 265 h 854"/>
                    <a:gd name="T10" fmla="*/ 672 w 699"/>
                    <a:gd name="T11" fmla="*/ 238 h 854"/>
                    <a:gd name="T12" fmla="*/ 592 w 699"/>
                    <a:gd name="T13" fmla="*/ 371 h 854"/>
                    <a:gd name="T14" fmla="*/ 698 w 699"/>
                    <a:gd name="T15" fmla="*/ 344 h 854"/>
                    <a:gd name="T16" fmla="*/ 322 w 699"/>
                    <a:gd name="T17" fmla="*/ 663 h 854"/>
                    <a:gd name="T18" fmla="*/ 30 w 699"/>
                    <a:gd name="T19" fmla="*/ 853 h 854"/>
                    <a:gd name="T20" fmla="*/ 0 w 699"/>
                    <a:gd name="T21" fmla="*/ 615 h 854"/>
                    <a:gd name="T22" fmla="*/ 243 w 699"/>
                    <a:gd name="T23" fmla="*/ 238 h 854"/>
                    <a:gd name="T24" fmla="*/ 459 w 699"/>
                    <a:gd name="T25" fmla="*/ 106 h 8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99"/>
                    <a:gd name="T40" fmla="*/ 0 h 854"/>
                    <a:gd name="T41" fmla="*/ 699 w 699"/>
                    <a:gd name="T42" fmla="*/ 854 h 8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99" h="854">
                      <a:moveTo>
                        <a:pt x="459" y="106"/>
                      </a:moveTo>
                      <a:lnTo>
                        <a:pt x="592" y="0"/>
                      </a:lnTo>
                      <a:lnTo>
                        <a:pt x="481" y="185"/>
                      </a:lnTo>
                      <a:lnTo>
                        <a:pt x="672" y="132"/>
                      </a:lnTo>
                      <a:lnTo>
                        <a:pt x="539" y="265"/>
                      </a:lnTo>
                      <a:lnTo>
                        <a:pt x="672" y="238"/>
                      </a:lnTo>
                      <a:lnTo>
                        <a:pt x="592" y="371"/>
                      </a:lnTo>
                      <a:lnTo>
                        <a:pt x="698" y="344"/>
                      </a:lnTo>
                      <a:lnTo>
                        <a:pt x="322" y="663"/>
                      </a:lnTo>
                      <a:lnTo>
                        <a:pt x="30" y="853"/>
                      </a:lnTo>
                      <a:lnTo>
                        <a:pt x="0" y="615"/>
                      </a:lnTo>
                      <a:lnTo>
                        <a:pt x="243" y="238"/>
                      </a:lnTo>
                      <a:lnTo>
                        <a:pt x="459" y="106"/>
                      </a:lnTo>
                    </a:path>
                  </a:pathLst>
                </a:custGeom>
                <a:solidFill>
                  <a:srgbClr val="FFC98E"/>
                </a:solidFill>
                <a:ln w="12600">
                  <a:solidFill>
                    <a:srgbClr val="FFC98E"/>
                  </a:solidFill>
                  <a:round/>
                  <a:headEnd/>
                  <a:tailEnd/>
                </a:ln>
              </p:spPr>
              <p:txBody>
                <a:bodyPr wrap="none" anchor="ctr"/>
                <a:lstStyle/>
                <a:p>
                  <a:endParaRPr lang="en-US"/>
                </a:p>
              </p:txBody>
            </p:sp>
            <p:sp>
              <p:nvSpPr>
                <p:cNvPr id="5136" name="Freeform 8"/>
                <p:cNvSpPr>
                  <a:spLocks noChangeArrowheads="1"/>
                </p:cNvSpPr>
                <p:nvPr/>
              </p:nvSpPr>
              <p:spPr bwMode="auto">
                <a:xfrm>
                  <a:off x="3386" y="1863"/>
                  <a:ext cx="78" cy="121"/>
                </a:xfrm>
                <a:custGeom>
                  <a:avLst/>
                  <a:gdLst>
                    <a:gd name="T0" fmla="*/ 0 w 346"/>
                    <a:gd name="T1" fmla="*/ 0 h 535"/>
                    <a:gd name="T2" fmla="*/ 0 w 346"/>
                    <a:gd name="T3" fmla="*/ 132 h 535"/>
                    <a:gd name="T4" fmla="*/ 239 w 346"/>
                    <a:gd name="T5" fmla="*/ 296 h 535"/>
                    <a:gd name="T6" fmla="*/ 212 w 346"/>
                    <a:gd name="T7" fmla="*/ 534 h 535"/>
                    <a:gd name="T8" fmla="*/ 345 w 346"/>
                    <a:gd name="T9" fmla="*/ 296 h 535"/>
                    <a:gd name="T10" fmla="*/ 292 w 346"/>
                    <a:gd name="T11" fmla="*/ 159 h 535"/>
                    <a:gd name="T12" fmla="*/ 159 w 346"/>
                    <a:gd name="T13" fmla="*/ 79 h 535"/>
                    <a:gd name="T14" fmla="*/ 212 w 346"/>
                    <a:gd name="T15" fmla="*/ 0 h 535"/>
                    <a:gd name="T16" fmla="*/ 0 w 346"/>
                    <a:gd name="T17" fmla="*/ 0 h 5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6"/>
                    <a:gd name="T28" fmla="*/ 0 h 535"/>
                    <a:gd name="T29" fmla="*/ 346 w 346"/>
                    <a:gd name="T30" fmla="*/ 535 h 53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6" h="535">
                      <a:moveTo>
                        <a:pt x="0" y="0"/>
                      </a:moveTo>
                      <a:lnTo>
                        <a:pt x="0" y="132"/>
                      </a:lnTo>
                      <a:lnTo>
                        <a:pt x="239" y="296"/>
                      </a:lnTo>
                      <a:lnTo>
                        <a:pt x="212" y="534"/>
                      </a:lnTo>
                      <a:lnTo>
                        <a:pt x="345" y="296"/>
                      </a:lnTo>
                      <a:lnTo>
                        <a:pt x="292" y="159"/>
                      </a:lnTo>
                      <a:lnTo>
                        <a:pt x="159" y="79"/>
                      </a:lnTo>
                      <a:lnTo>
                        <a:pt x="212" y="0"/>
                      </a:lnTo>
                      <a:lnTo>
                        <a:pt x="0" y="0"/>
                      </a:lnTo>
                    </a:path>
                  </a:pathLst>
                </a:custGeom>
                <a:solidFill>
                  <a:srgbClr val="FFC98E"/>
                </a:solidFill>
                <a:ln w="12600">
                  <a:solidFill>
                    <a:srgbClr val="FFC98E"/>
                  </a:solidFill>
                  <a:round/>
                  <a:headEnd/>
                  <a:tailEnd/>
                </a:ln>
              </p:spPr>
              <p:txBody>
                <a:bodyPr wrap="none" anchor="ctr"/>
                <a:lstStyle/>
                <a:p>
                  <a:endParaRPr lang="en-US"/>
                </a:p>
              </p:txBody>
            </p:sp>
            <p:sp>
              <p:nvSpPr>
                <p:cNvPr id="5137" name="Freeform 9"/>
                <p:cNvSpPr>
                  <a:spLocks noChangeArrowheads="1"/>
                </p:cNvSpPr>
                <p:nvPr/>
              </p:nvSpPr>
              <p:spPr bwMode="auto">
                <a:xfrm>
                  <a:off x="3312" y="2062"/>
                  <a:ext cx="74" cy="103"/>
                </a:xfrm>
                <a:custGeom>
                  <a:avLst/>
                  <a:gdLst>
                    <a:gd name="T0" fmla="*/ 79 w 328"/>
                    <a:gd name="T1" fmla="*/ 0 h 455"/>
                    <a:gd name="T2" fmla="*/ 327 w 328"/>
                    <a:gd name="T3" fmla="*/ 428 h 455"/>
                    <a:gd name="T4" fmla="*/ 190 w 328"/>
                    <a:gd name="T5" fmla="*/ 454 h 455"/>
                    <a:gd name="T6" fmla="*/ 0 w 328"/>
                    <a:gd name="T7" fmla="*/ 242 h 455"/>
                    <a:gd name="T8" fmla="*/ 79 w 328"/>
                    <a:gd name="T9" fmla="*/ 0 h 455"/>
                    <a:gd name="T10" fmla="*/ 0 60000 65536"/>
                    <a:gd name="T11" fmla="*/ 0 60000 65536"/>
                    <a:gd name="T12" fmla="*/ 0 60000 65536"/>
                    <a:gd name="T13" fmla="*/ 0 60000 65536"/>
                    <a:gd name="T14" fmla="*/ 0 60000 65536"/>
                    <a:gd name="T15" fmla="*/ 0 w 328"/>
                    <a:gd name="T16" fmla="*/ 0 h 455"/>
                    <a:gd name="T17" fmla="*/ 328 w 328"/>
                    <a:gd name="T18" fmla="*/ 455 h 455"/>
                  </a:gdLst>
                  <a:ahLst/>
                  <a:cxnLst>
                    <a:cxn ang="T10">
                      <a:pos x="T0" y="T1"/>
                    </a:cxn>
                    <a:cxn ang="T11">
                      <a:pos x="T2" y="T3"/>
                    </a:cxn>
                    <a:cxn ang="T12">
                      <a:pos x="T4" y="T5"/>
                    </a:cxn>
                    <a:cxn ang="T13">
                      <a:pos x="T6" y="T7"/>
                    </a:cxn>
                    <a:cxn ang="T14">
                      <a:pos x="T8" y="T9"/>
                    </a:cxn>
                  </a:cxnLst>
                  <a:rect l="T15" t="T16" r="T17" b="T18"/>
                  <a:pathLst>
                    <a:path w="328" h="455">
                      <a:moveTo>
                        <a:pt x="79" y="0"/>
                      </a:moveTo>
                      <a:lnTo>
                        <a:pt x="327" y="428"/>
                      </a:lnTo>
                      <a:lnTo>
                        <a:pt x="190" y="454"/>
                      </a:lnTo>
                      <a:lnTo>
                        <a:pt x="0" y="242"/>
                      </a:lnTo>
                      <a:lnTo>
                        <a:pt x="79" y="0"/>
                      </a:lnTo>
                    </a:path>
                  </a:pathLst>
                </a:custGeom>
                <a:solidFill>
                  <a:srgbClr val="FFC98E"/>
                </a:solidFill>
                <a:ln w="12600">
                  <a:solidFill>
                    <a:srgbClr val="FFC98E"/>
                  </a:solidFill>
                  <a:round/>
                  <a:headEnd/>
                  <a:tailEnd/>
                </a:ln>
              </p:spPr>
              <p:txBody>
                <a:bodyPr wrap="none" anchor="ctr"/>
                <a:lstStyle/>
                <a:p>
                  <a:endParaRPr lang="en-US"/>
                </a:p>
              </p:txBody>
            </p:sp>
            <p:sp>
              <p:nvSpPr>
                <p:cNvPr id="5138" name="Freeform 10"/>
                <p:cNvSpPr>
                  <a:spLocks noChangeArrowheads="1"/>
                </p:cNvSpPr>
                <p:nvPr/>
              </p:nvSpPr>
              <p:spPr bwMode="auto">
                <a:xfrm>
                  <a:off x="2948" y="2211"/>
                  <a:ext cx="875" cy="911"/>
                </a:xfrm>
                <a:custGeom>
                  <a:avLst/>
                  <a:gdLst>
                    <a:gd name="T0" fmla="*/ 3814 w 3859"/>
                    <a:gd name="T1" fmla="*/ 2216 h 4017"/>
                    <a:gd name="T2" fmla="*/ 3836 w 3859"/>
                    <a:gd name="T3" fmla="*/ 2776 h 4017"/>
                    <a:gd name="T4" fmla="*/ 3611 w 3859"/>
                    <a:gd name="T5" fmla="*/ 3292 h 4017"/>
                    <a:gd name="T6" fmla="*/ 3319 w 3859"/>
                    <a:gd name="T7" fmla="*/ 3641 h 4017"/>
                    <a:gd name="T8" fmla="*/ 2613 w 3859"/>
                    <a:gd name="T9" fmla="*/ 3994 h 4017"/>
                    <a:gd name="T10" fmla="*/ 2030 w 3859"/>
                    <a:gd name="T11" fmla="*/ 3954 h 4017"/>
                    <a:gd name="T12" fmla="*/ 1222 w 3859"/>
                    <a:gd name="T13" fmla="*/ 3976 h 4017"/>
                    <a:gd name="T14" fmla="*/ 662 w 3859"/>
                    <a:gd name="T15" fmla="*/ 3641 h 4017"/>
                    <a:gd name="T16" fmla="*/ 145 w 3859"/>
                    <a:gd name="T17" fmla="*/ 3270 h 4017"/>
                    <a:gd name="T18" fmla="*/ 0 w 3859"/>
                    <a:gd name="T19" fmla="*/ 2546 h 4017"/>
                    <a:gd name="T20" fmla="*/ 308 w 3859"/>
                    <a:gd name="T21" fmla="*/ 1901 h 4017"/>
                    <a:gd name="T22" fmla="*/ 1766 w 3859"/>
                    <a:gd name="T23" fmla="*/ 22 h 4017"/>
                    <a:gd name="T24" fmla="*/ 476 w 3859"/>
                    <a:gd name="T25" fmla="*/ 1760 h 4017"/>
                    <a:gd name="T26" fmla="*/ 163 w 3859"/>
                    <a:gd name="T27" fmla="*/ 2401 h 4017"/>
                    <a:gd name="T28" fmla="*/ 185 w 3859"/>
                    <a:gd name="T29" fmla="*/ 2939 h 4017"/>
                    <a:gd name="T30" fmla="*/ 414 w 3859"/>
                    <a:gd name="T31" fmla="*/ 3416 h 4017"/>
                    <a:gd name="T32" fmla="*/ 768 w 3859"/>
                    <a:gd name="T33" fmla="*/ 3579 h 4017"/>
                    <a:gd name="T34" fmla="*/ 1469 w 3859"/>
                    <a:gd name="T35" fmla="*/ 3813 h 4017"/>
                    <a:gd name="T36" fmla="*/ 2299 w 3859"/>
                    <a:gd name="T37" fmla="*/ 3932 h 4017"/>
                    <a:gd name="T38" fmla="*/ 3231 w 3859"/>
                    <a:gd name="T39" fmla="*/ 3434 h 4017"/>
                    <a:gd name="T40" fmla="*/ 3253 w 3859"/>
                    <a:gd name="T41" fmla="*/ 3062 h 4017"/>
                    <a:gd name="T42" fmla="*/ 3297 w 3859"/>
                    <a:gd name="T43" fmla="*/ 2895 h 4017"/>
                    <a:gd name="T44" fmla="*/ 3196 w 3859"/>
                    <a:gd name="T45" fmla="*/ 2754 h 4017"/>
                    <a:gd name="T46" fmla="*/ 3420 w 3859"/>
                    <a:gd name="T47" fmla="*/ 2793 h 4017"/>
                    <a:gd name="T48" fmla="*/ 3673 w 3859"/>
                    <a:gd name="T49" fmla="*/ 2670 h 4017"/>
                    <a:gd name="T50" fmla="*/ 3548 w 3859"/>
                    <a:gd name="T51" fmla="*/ 2485 h 4017"/>
                    <a:gd name="T52" fmla="*/ 3566 w 3859"/>
                    <a:gd name="T53" fmla="*/ 2255 h 4017"/>
                    <a:gd name="T54" fmla="*/ 3420 w 3859"/>
                    <a:gd name="T55" fmla="*/ 2092 h 4017"/>
                    <a:gd name="T56" fmla="*/ 3359 w 3859"/>
                    <a:gd name="T57" fmla="*/ 1800 h 4017"/>
                    <a:gd name="T58" fmla="*/ 2755 w 3859"/>
                    <a:gd name="T59" fmla="*/ 975 h 4017"/>
                    <a:gd name="T60" fmla="*/ 2697 w 3859"/>
                    <a:gd name="T61" fmla="*/ 808 h 4017"/>
                    <a:gd name="T62" fmla="*/ 2560 w 3859"/>
                    <a:gd name="T63" fmla="*/ 631 h 4017"/>
                    <a:gd name="T64" fmla="*/ 2843 w 3859"/>
                    <a:gd name="T65" fmla="*/ 2216 h 4017"/>
                    <a:gd name="T66" fmla="*/ 2799 w 3859"/>
                    <a:gd name="T67" fmla="*/ 1924 h 4017"/>
                    <a:gd name="T68" fmla="*/ 2653 w 3859"/>
                    <a:gd name="T69" fmla="*/ 1760 h 4017"/>
                    <a:gd name="T70" fmla="*/ 2653 w 3859"/>
                    <a:gd name="T71" fmla="*/ 1531 h 4017"/>
                    <a:gd name="T72" fmla="*/ 2529 w 3859"/>
                    <a:gd name="T73" fmla="*/ 1390 h 4017"/>
                    <a:gd name="T74" fmla="*/ 2511 w 3859"/>
                    <a:gd name="T75" fmla="*/ 1138 h 4017"/>
                    <a:gd name="T76" fmla="*/ 2339 w 3859"/>
                    <a:gd name="T77" fmla="*/ 936 h 4017"/>
                    <a:gd name="T78" fmla="*/ 2343 w 3859"/>
                    <a:gd name="T79" fmla="*/ 640 h 4017"/>
                    <a:gd name="T80" fmla="*/ 2246 w 3859"/>
                    <a:gd name="T81" fmla="*/ 467 h 4017"/>
                    <a:gd name="T82" fmla="*/ 2092 w 3859"/>
                    <a:gd name="T83" fmla="*/ 2132 h 4017"/>
                    <a:gd name="T84" fmla="*/ 2158 w 3859"/>
                    <a:gd name="T85" fmla="*/ 1738 h 4017"/>
                    <a:gd name="T86" fmla="*/ 1968 w 3859"/>
                    <a:gd name="T87" fmla="*/ 1615 h 4017"/>
                    <a:gd name="T88" fmla="*/ 2105 w 3859"/>
                    <a:gd name="T89" fmla="*/ 1262 h 4017"/>
                    <a:gd name="T90" fmla="*/ 1867 w 3859"/>
                    <a:gd name="T91" fmla="*/ 1160 h 4017"/>
                    <a:gd name="T92" fmla="*/ 1995 w 3859"/>
                    <a:gd name="T93" fmla="*/ 883 h 4017"/>
                    <a:gd name="T94" fmla="*/ 1889 w 3859"/>
                    <a:gd name="T95" fmla="*/ 719 h 4017"/>
                    <a:gd name="T96" fmla="*/ 1995 w 3859"/>
                    <a:gd name="T97" fmla="*/ 485 h 4017"/>
                    <a:gd name="T98" fmla="*/ 1924 w 3859"/>
                    <a:gd name="T99" fmla="*/ 321 h 4017"/>
                    <a:gd name="T100" fmla="*/ 1845 w 3859"/>
                    <a:gd name="T101" fmla="*/ 22 h 4017"/>
                    <a:gd name="T102" fmla="*/ 1968 w 3859"/>
                    <a:gd name="T103" fmla="*/ 246 h 4017"/>
                    <a:gd name="T104" fmla="*/ 2030 w 3859"/>
                    <a:gd name="T105" fmla="*/ 22 h 4017"/>
                    <a:gd name="T106" fmla="*/ 2383 w 3859"/>
                    <a:gd name="T107" fmla="*/ 0 h 401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59"/>
                    <a:gd name="T163" fmla="*/ 0 h 4017"/>
                    <a:gd name="T164" fmla="*/ 3859 w 3859"/>
                    <a:gd name="T165" fmla="*/ 4017 h 401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59" h="4017">
                      <a:moveTo>
                        <a:pt x="2383" y="0"/>
                      </a:moveTo>
                      <a:lnTo>
                        <a:pt x="3713" y="1986"/>
                      </a:lnTo>
                      <a:lnTo>
                        <a:pt x="3814" y="2216"/>
                      </a:lnTo>
                      <a:lnTo>
                        <a:pt x="3858" y="2401"/>
                      </a:lnTo>
                      <a:lnTo>
                        <a:pt x="3858" y="2590"/>
                      </a:lnTo>
                      <a:lnTo>
                        <a:pt x="3836" y="2776"/>
                      </a:lnTo>
                      <a:lnTo>
                        <a:pt x="3774" y="2961"/>
                      </a:lnTo>
                      <a:lnTo>
                        <a:pt x="3713" y="3129"/>
                      </a:lnTo>
                      <a:lnTo>
                        <a:pt x="3611" y="3292"/>
                      </a:lnTo>
                      <a:lnTo>
                        <a:pt x="3504" y="3394"/>
                      </a:lnTo>
                      <a:lnTo>
                        <a:pt x="3443" y="3500"/>
                      </a:lnTo>
                      <a:lnTo>
                        <a:pt x="3319" y="3641"/>
                      </a:lnTo>
                      <a:lnTo>
                        <a:pt x="3090" y="3787"/>
                      </a:lnTo>
                      <a:lnTo>
                        <a:pt x="2904" y="3893"/>
                      </a:lnTo>
                      <a:lnTo>
                        <a:pt x="2613" y="3994"/>
                      </a:lnTo>
                      <a:lnTo>
                        <a:pt x="2321" y="4016"/>
                      </a:lnTo>
                      <a:lnTo>
                        <a:pt x="2158" y="3994"/>
                      </a:lnTo>
                      <a:lnTo>
                        <a:pt x="2030" y="3954"/>
                      </a:lnTo>
                      <a:lnTo>
                        <a:pt x="1805" y="4016"/>
                      </a:lnTo>
                      <a:lnTo>
                        <a:pt x="1513" y="4016"/>
                      </a:lnTo>
                      <a:lnTo>
                        <a:pt x="1222" y="3976"/>
                      </a:lnTo>
                      <a:lnTo>
                        <a:pt x="975" y="3893"/>
                      </a:lnTo>
                      <a:lnTo>
                        <a:pt x="790" y="3765"/>
                      </a:lnTo>
                      <a:lnTo>
                        <a:pt x="662" y="3641"/>
                      </a:lnTo>
                      <a:lnTo>
                        <a:pt x="432" y="3540"/>
                      </a:lnTo>
                      <a:lnTo>
                        <a:pt x="246" y="3438"/>
                      </a:lnTo>
                      <a:lnTo>
                        <a:pt x="145" y="3270"/>
                      </a:lnTo>
                      <a:lnTo>
                        <a:pt x="44" y="3040"/>
                      </a:lnTo>
                      <a:lnTo>
                        <a:pt x="0" y="2855"/>
                      </a:lnTo>
                      <a:lnTo>
                        <a:pt x="0" y="2546"/>
                      </a:lnTo>
                      <a:lnTo>
                        <a:pt x="44" y="2339"/>
                      </a:lnTo>
                      <a:lnTo>
                        <a:pt x="123" y="2171"/>
                      </a:lnTo>
                      <a:lnTo>
                        <a:pt x="308" y="1901"/>
                      </a:lnTo>
                      <a:lnTo>
                        <a:pt x="476" y="1654"/>
                      </a:lnTo>
                      <a:lnTo>
                        <a:pt x="1576" y="79"/>
                      </a:lnTo>
                      <a:lnTo>
                        <a:pt x="1766" y="22"/>
                      </a:lnTo>
                      <a:lnTo>
                        <a:pt x="1284" y="684"/>
                      </a:lnTo>
                      <a:lnTo>
                        <a:pt x="768" y="1363"/>
                      </a:lnTo>
                      <a:lnTo>
                        <a:pt x="476" y="1760"/>
                      </a:lnTo>
                      <a:lnTo>
                        <a:pt x="330" y="2026"/>
                      </a:lnTo>
                      <a:lnTo>
                        <a:pt x="185" y="2277"/>
                      </a:lnTo>
                      <a:lnTo>
                        <a:pt x="163" y="2401"/>
                      </a:lnTo>
                      <a:lnTo>
                        <a:pt x="163" y="2485"/>
                      </a:lnTo>
                      <a:lnTo>
                        <a:pt x="145" y="2732"/>
                      </a:lnTo>
                      <a:lnTo>
                        <a:pt x="185" y="2939"/>
                      </a:lnTo>
                      <a:lnTo>
                        <a:pt x="224" y="3084"/>
                      </a:lnTo>
                      <a:lnTo>
                        <a:pt x="308" y="3270"/>
                      </a:lnTo>
                      <a:lnTo>
                        <a:pt x="414" y="3416"/>
                      </a:lnTo>
                      <a:lnTo>
                        <a:pt x="556" y="3500"/>
                      </a:lnTo>
                      <a:lnTo>
                        <a:pt x="662" y="3540"/>
                      </a:lnTo>
                      <a:lnTo>
                        <a:pt x="768" y="3579"/>
                      </a:lnTo>
                      <a:lnTo>
                        <a:pt x="975" y="3765"/>
                      </a:lnTo>
                      <a:lnTo>
                        <a:pt x="1178" y="3813"/>
                      </a:lnTo>
                      <a:lnTo>
                        <a:pt x="1469" y="3813"/>
                      </a:lnTo>
                      <a:lnTo>
                        <a:pt x="1739" y="3796"/>
                      </a:lnTo>
                      <a:lnTo>
                        <a:pt x="2013" y="3871"/>
                      </a:lnTo>
                      <a:lnTo>
                        <a:pt x="2299" y="3932"/>
                      </a:lnTo>
                      <a:lnTo>
                        <a:pt x="2551" y="3915"/>
                      </a:lnTo>
                      <a:lnTo>
                        <a:pt x="3046" y="3690"/>
                      </a:lnTo>
                      <a:lnTo>
                        <a:pt x="3231" y="3434"/>
                      </a:lnTo>
                      <a:lnTo>
                        <a:pt x="3301" y="3146"/>
                      </a:lnTo>
                      <a:lnTo>
                        <a:pt x="3420" y="3062"/>
                      </a:lnTo>
                      <a:lnTo>
                        <a:pt x="3253" y="3062"/>
                      </a:lnTo>
                      <a:lnTo>
                        <a:pt x="3381" y="2979"/>
                      </a:lnTo>
                      <a:lnTo>
                        <a:pt x="3213" y="3001"/>
                      </a:lnTo>
                      <a:lnTo>
                        <a:pt x="3297" y="2895"/>
                      </a:lnTo>
                      <a:lnTo>
                        <a:pt x="3213" y="2877"/>
                      </a:lnTo>
                      <a:lnTo>
                        <a:pt x="3275" y="2776"/>
                      </a:lnTo>
                      <a:lnTo>
                        <a:pt x="3196" y="2754"/>
                      </a:lnTo>
                      <a:lnTo>
                        <a:pt x="3235" y="2630"/>
                      </a:lnTo>
                      <a:lnTo>
                        <a:pt x="3054" y="1751"/>
                      </a:lnTo>
                      <a:lnTo>
                        <a:pt x="3420" y="2793"/>
                      </a:lnTo>
                      <a:lnTo>
                        <a:pt x="3548" y="2815"/>
                      </a:lnTo>
                      <a:lnTo>
                        <a:pt x="3566" y="2692"/>
                      </a:lnTo>
                      <a:lnTo>
                        <a:pt x="3673" y="2670"/>
                      </a:lnTo>
                      <a:lnTo>
                        <a:pt x="3589" y="2590"/>
                      </a:lnTo>
                      <a:lnTo>
                        <a:pt x="3651" y="2546"/>
                      </a:lnTo>
                      <a:lnTo>
                        <a:pt x="3548" y="2485"/>
                      </a:lnTo>
                      <a:lnTo>
                        <a:pt x="3629" y="2401"/>
                      </a:lnTo>
                      <a:lnTo>
                        <a:pt x="3526" y="2357"/>
                      </a:lnTo>
                      <a:lnTo>
                        <a:pt x="3566" y="2255"/>
                      </a:lnTo>
                      <a:lnTo>
                        <a:pt x="3482" y="2238"/>
                      </a:lnTo>
                      <a:lnTo>
                        <a:pt x="3548" y="2132"/>
                      </a:lnTo>
                      <a:lnTo>
                        <a:pt x="3420" y="2092"/>
                      </a:lnTo>
                      <a:lnTo>
                        <a:pt x="3443" y="1964"/>
                      </a:lnTo>
                      <a:lnTo>
                        <a:pt x="3359" y="1901"/>
                      </a:lnTo>
                      <a:lnTo>
                        <a:pt x="3359" y="1800"/>
                      </a:lnTo>
                      <a:lnTo>
                        <a:pt x="3253" y="1677"/>
                      </a:lnTo>
                      <a:lnTo>
                        <a:pt x="2865" y="1063"/>
                      </a:lnTo>
                      <a:lnTo>
                        <a:pt x="2755" y="975"/>
                      </a:lnTo>
                      <a:lnTo>
                        <a:pt x="2777" y="891"/>
                      </a:lnTo>
                      <a:lnTo>
                        <a:pt x="2684" y="883"/>
                      </a:lnTo>
                      <a:lnTo>
                        <a:pt x="2697" y="808"/>
                      </a:lnTo>
                      <a:lnTo>
                        <a:pt x="2635" y="786"/>
                      </a:lnTo>
                      <a:lnTo>
                        <a:pt x="2635" y="702"/>
                      </a:lnTo>
                      <a:lnTo>
                        <a:pt x="2560" y="631"/>
                      </a:lnTo>
                      <a:lnTo>
                        <a:pt x="2405" y="392"/>
                      </a:lnTo>
                      <a:lnTo>
                        <a:pt x="2922" y="2044"/>
                      </a:lnTo>
                      <a:lnTo>
                        <a:pt x="2843" y="2216"/>
                      </a:lnTo>
                      <a:lnTo>
                        <a:pt x="2847" y="2004"/>
                      </a:lnTo>
                      <a:lnTo>
                        <a:pt x="2794" y="2026"/>
                      </a:lnTo>
                      <a:lnTo>
                        <a:pt x="2799" y="1924"/>
                      </a:lnTo>
                      <a:lnTo>
                        <a:pt x="2715" y="1901"/>
                      </a:lnTo>
                      <a:lnTo>
                        <a:pt x="2759" y="1760"/>
                      </a:lnTo>
                      <a:lnTo>
                        <a:pt x="2653" y="1760"/>
                      </a:lnTo>
                      <a:lnTo>
                        <a:pt x="2697" y="1654"/>
                      </a:lnTo>
                      <a:lnTo>
                        <a:pt x="2591" y="1632"/>
                      </a:lnTo>
                      <a:lnTo>
                        <a:pt x="2653" y="1531"/>
                      </a:lnTo>
                      <a:lnTo>
                        <a:pt x="2551" y="1509"/>
                      </a:lnTo>
                      <a:lnTo>
                        <a:pt x="2613" y="1407"/>
                      </a:lnTo>
                      <a:lnTo>
                        <a:pt x="2529" y="1390"/>
                      </a:lnTo>
                      <a:lnTo>
                        <a:pt x="2574" y="1262"/>
                      </a:lnTo>
                      <a:lnTo>
                        <a:pt x="2489" y="1240"/>
                      </a:lnTo>
                      <a:lnTo>
                        <a:pt x="2511" y="1138"/>
                      </a:lnTo>
                      <a:lnTo>
                        <a:pt x="2405" y="1094"/>
                      </a:lnTo>
                      <a:lnTo>
                        <a:pt x="2427" y="993"/>
                      </a:lnTo>
                      <a:lnTo>
                        <a:pt x="2339" y="936"/>
                      </a:lnTo>
                      <a:lnTo>
                        <a:pt x="2383" y="825"/>
                      </a:lnTo>
                      <a:lnTo>
                        <a:pt x="2304" y="777"/>
                      </a:lnTo>
                      <a:lnTo>
                        <a:pt x="2343" y="640"/>
                      </a:lnTo>
                      <a:lnTo>
                        <a:pt x="2260" y="640"/>
                      </a:lnTo>
                      <a:lnTo>
                        <a:pt x="2238" y="517"/>
                      </a:lnTo>
                      <a:lnTo>
                        <a:pt x="2246" y="467"/>
                      </a:lnTo>
                      <a:lnTo>
                        <a:pt x="2140" y="467"/>
                      </a:lnTo>
                      <a:lnTo>
                        <a:pt x="2211" y="2242"/>
                      </a:lnTo>
                      <a:lnTo>
                        <a:pt x="2092" y="2132"/>
                      </a:lnTo>
                      <a:lnTo>
                        <a:pt x="2158" y="1924"/>
                      </a:lnTo>
                      <a:lnTo>
                        <a:pt x="2052" y="1947"/>
                      </a:lnTo>
                      <a:lnTo>
                        <a:pt x="2158" y="1738"/>
                      </a:lnTo>
                      <a:lnTo>
                        <a:pt x="2052" y="1738"/>
                      </a:lnTo>
                      <a:lnTo>
                        <a:pt x="2105" y="1606"/>
                      </a:lnTo>
                      <a:lnTo>
                        <a:pt x="1968" y="1615"/>
                      </a:lnTo>
                      <a:lnTo>
                        <a:pt x="2105" y="1447"/>
                      </a:lnTo>
                      <a:lnTo>
                        <a:pt x="1924" y="1465"/>
                      </a:lnTo>
                      <a:lnTo>
                        <a:pt x="2105" y="1262"/>
                      </a:lnTo>
                      <a:lnTo>
                        <a:pt x="1889" y="1324"/>
                      </a:lnTo>
                      <a:lnTo>
                        <a:pt x="2066" y="1138"/>
                      </a:lnTo>
                      <a:lnTo>
                        <a:pt x="1867" y="1160"/>
                      </a:lnTo>
                      <a:lnTo>
                        <a:pt x="2030" y="993"/>
                      </a:lnTo>
                      <a:lnTo>
                        <a:pt x="1929" y="993"/>
                      </a:lnTo>
                      <a:lnTo>
                        <a:pt x="1995" y="883"/>
                      </a:lnTo>
                      <a:lnTo>
                        <a:pt x="1889" y="865"/>
                      </a:lnTo>
                      <a:lnTo>
                        <a:pt x="1977" y="755"/>
                      </a:lnTo>
                      <a:lnTo>
                        <a:pt x="1889" y="719"/>
                      </a:lnTo>
                      <a:lnTo>
                        <a:pt x="1995" y="614"/>
                      </a:lnTo>
                      <a:lnTo>
                        <a:pt x="1889" y="578"/>
                      </a:lnTo>
                      <a:lnTo>
                        <a:pt x="1995" y="485"/>
                      </a:lnTo>
                      <a:lnTo>
                        <a:pt x="1907" y="467"/>
                      </a:lnTo>
                      <a:lnTo>
                        <a:pt x="1995" y="374"/>
                      </a:lnTo>
                      <a:lnTo>
                        <a:pt x="1924" y="321"/>
                      </a:lnTo>
                      <a:lnTo>
                        <a:pt x="1889" y="246"/>
                      </a:lnTo>
                      <a:lnTo>
                        <a:pt x="1513" y="1575"/>
                      </a:lnTo>
                      <a:lnTo>
                        <a:pt x="1845" y="22"/>
                      </a:lnTo>
                      <a:lnTo>
                        <a:pt x="1929" y="22"/>
                      </a:lnTo>
                      <a:lnTo>
                        <a:pt x="1951" y="163"/>
                      </a:lnTo>
                      <a:lnTo>
                        <a:pt x="1968" y="246"/>
                      </a:lnTo>
                      <a:lnTo>
                        <a:pt x="1991" y="291"/>
                      </a:lnTo>
                      <a:lnTo>
                        <a:pt x="2030" y="185"/>
                      </a:lnTo>
                      <a:lnTo>
                        <a:pt x="2030" y="22"/>
                      </a:lnTo>
                      <a:lnTo>
                        <a:pt x="2238" y="392"/>
                      </a:lnTo>
                      <a:lnTo>
                        <a:pt x="2176" y="0"/>
                      </a:lnTo>
                      <a:lnTo>
                        <a:pt x="2383" y="0"/>
                      </a:lnTo>
                    </a:path>
                  </a:pathLst>
                </a:custGeom>
                <a:solidFill>
                  <a:srgbClr val="000000"/>
                </a:solidFill>
                <a:ln w="12600">
                  <a:solidFill>
                    <a:srgbClr val="000000"/>
                  </a:solidFill>
                  <a:round/>
                  <a:headEnd/>
                  <a:tailEnd/>
                </a:ln>
              </p:spPr>
              <p:txBody>
                <a:bodyPr wrap="none" anchor="ctr"/>
                <a:lstStyle/>
                <a:p>
                  <a:endParaRPr lang="en-US"/>
                </a:p>
              </p:txBody>
            </p:sp>
            <p:sp>
              <p:nvSpPr>
                <p:cNvPr id="5139" name="Freeform 11"/>
                <p:cNvSpPr>
                  <a:spLocks noChangeArrowheads="1"/>
                </p:cNvSpPr>
                <p:nvPr/>
              </p:nvSpPr>
              <p:spPr bwMode="auto">
                <a:xfrm>
                  <a:off x="3376" y="1845"/>
                  <a:ext cx="499" cy="310"/>
                </a:xfrm>
                <a:custGeom>
                  <a:avLst/>
                  <a:gdLst>
                    <a:gd name="T0" fmla="*/ 269 w 2200"/>
                    <a:gd name="T1" fmla="*/ 1033 h 1369"/>
                    <a:gd name="T2" fmla="*/ 538 w 2200"/>
                    <a:gd name="T3" fmla="*/ 993 h 1369"/>
                    <a:gd name="T4" fmla="*/ 746 w 2200"/>
                    <a:gd name="T5" fmla="*/ 848 h 1369"/>
                    <a:gd name="T6" fmla="*/ 976 w 2200"/>
                    <a:gd name="T7" fmla="*/ 520 h 1369"/>
                    <a:gd name="T8" fmla="*/ 1263 w 2200"/>
                    <a:gd name="T9" fmla="*/ 185 h 1369"/>
                    <a:gd name="T10" fmla="*/ 1576 w 2200"/>
                    <a:gd name="T11" fmla="*/ 22 h 1369"/>
                    <a:gd name="T12" fmla="*/ 1908 w 2200"/>
                    <a:gd name="T13" fmla="*/ 61 h 1369"/>
                    <a:gd name="T14" fmla="*/ 2199 w 2200"/>
                    <a:gd name="T15" fmla="*/ 0 h 1369"/>
                    <a:gd name="T16" fmla="*/ 2177 w 2200"/>
                    <a:gd name="T17" fmla="*/ 101 h 1369"/>
                    <a:gd name="T18" fmla="*/ 2177 w 2200"/>
                    <a:gd name="T19" fmla="*/ 185 h 1369"/>
                    <a:gd name="T20" fmla="*/ 2177 w 2200"/>
                    <a:gd name="T21" fmla="*/ 308 h 1369"/>
                    <a:gd name="T22" fmla="*/ 2199 w 2200"/>
                    <a:gd name="T23" fmla="*/ 397 h 1369"/>
                    <a:gd name="T24" fmla="*/ 2137 w 2200"/>
                    <a:gd name="T25" fmla="*/ 476 h 1369"/>
                    <a:gd name="T26" fmla="*/ 2137 w 2200"/>
                    <a:gd name="T27" fmla="*/ 538 h 1369"/>
                    <a:gd name="T28" fmla="*/ 1784 w 2200"/>
                    <a:gd name="T29" fmla="*/ 498 h 1369"/>
                    <a:gd name="T30" fmla="*/ 1802 w 2200"/>
                    <a:gd name="T31" fmla="*/ 397 h 1369"/>
                    <a:gd name="T32" fmla="*/ 1824 w 2200"/>
                    <a:gd name="T33" fmla="*/ 330 h 1369"/>
                    <a:gd name="T34" fmla="*/ 1824 w 2200"/>
                    <a:gd name="T35" fmla="*/ 291 h 1369"/>
                    <a:gd name="T36" fmla="*/ 1802 w 2200"/>
                    <a:gd name="T37" fmla="*/ 207 h 1369"/>
                    <a:gd name="T38" fmla="*/ 1784 w 2200"/>
                    <a:gd name="T39" fmla="*/ 123 h 1369"/>
                    <a:gd name="T40" fmla="*/ 1514 w 2200"/>
                    <a:gd name="T41" fmla="*/ 123 h 1369"/>
                    <a:gd name="T42" fmla="*/ 1183 w 2200"/>
                    <a:gd name="T43" fmla="*/ 352 h 1369"/>
                    <a:gd name="T44" fmla="*/ 1263 w 2200"/>
                    <a:gd name="T45" fmla="*/ 374 h 1369"/>
                    <a:gd name="T46" fmla="*/ 1408 w 2200"/>
                    <a:gd name="T47" fmla="*/ 414 h 1369"/>
                    <a:gd name="T48" fmla="*/ 1492 w 2200"/>
                    <a:gd name="T49" fmla="*/ 538 h 1369"/>
                    <a:gd name="T50" fmla="*/ 1386 w 2200"/>
                    <a:gd name="T51" fmla="*/ 622 h 1369"/>
                    <a:gd name="T52" fmla="*/ 702 w 2200"/>
                    <a:gd name="T53" fmla="*/ 1161 h 1369"/>
                    <a:gd name="T54" fmla="*/ 639 w 2200"/>
                    <a:gd name="T55" fmla="*/ 1121 h 1369"/>
                    <a:gd name="T56" fmla="*/ 600 w 2200"/>
                    <a:gd name="T57" fmla="*/ 1077 h 1369"/>
                    <a:gd name="T58" fmla="*/ 375 w 2200"/>
                    <a:gd name="T59" fmla="*/ 1033 h 1369"/>
                    <a:gd name="T60" fmla="*/ 105 w 2200"/>
                    <a:gd name="T61" fmla="*/ 1183 h 1369"/>
                    <a:gd name="T62" fmla="*/ 123 w 2200"/>
                    <a:gd name="T63" fmla="*/ 1306 h 1369"/>
                    <a:gd name="T64" fmla="*/ 225 w 2200"/>
                    <a:gd name="T65" fmla="*/ 1306 h 1369"/>
                    <a:gd name="T66" fmla="*/ 286 w 2200"/>
                    <a:gd name="T67" fmla="*/ 1346 h 1369"/>
                    <a:gd name="T68" fmla="*/ 145 w 2200"/>
                    <a:gd name="T69" fmla="*/ 1099 h 136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200"/>
                    <a:gd name="T106" fmla="*/ 0 h 1369"/>
                    <a:gd name="T107" fmla="*/ 2200 w 2200"/>
                    <a:gd name="T108" fmla="*/ 1369 h 136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200" h="1369">
                      <a:moveTo>
                        <a:pt x="145" y="1099"/>
                      </a:moveTo>
                      <a:lnTo>
                        <a:pt x="269" y="1033"/>
                      </a:lnTo>
                      <a:lnTo>
                        <a:pt x="414" y="993"/>
                      </a:lnTo>
                      <a:lnTo>
                        <a:pt x="538" y="993"/>
                      </a:lnTo>
                      <a:lnTo>
                        <a:pt x="661" y="953"/>
                      </a:lnTo>
                      <a:lnTo>
                        <a:pt x="746" y="848"/>
                      </a:lnTo>
                      <a:lnTo>
                        <a:pt x="852" y="706"/>
                      </a:lnTo>
                      <a:lnTo>
                        <a:pt x="976" y="520"/>
                      </a:lnTo>
                      <a:lnTo>
                        <a:pt x="1121" y="330"/>
                      </a:lnTo>
                      <a:lnTo>
                        <a:pt x="1263" y="185"/>
                      </a:lnTo>
                      <a:lnTo>
                        <a:pt x="1448" y="83"/>
                      </a:lnTo>
                      <a:lnTo>
                        <a:pt x="1576" y="22"/>
                      </a:lnTo>
                      <a:lnTo>
                        <a:pt x="1784" y="22"/>
                      </a:lnTo>
                      <a:lnTo>
                        <a:pt x="1908" y="61"/>
                      </a:lnTo>
                      <a:lnTo>
                        <a:pt x="2076" y="61"/>
                      </a:lnTo>
                      <a:lnTo>
                        <a:pt x="2199" y="0"/>
                      </a:lnTo>
                      <a:lnTo>
                        <a:pt x="2031" y="123"/>
                      </a:lnTo>
                      <a:lnTo>
                        <a:pt x="2177" y="101"/>
                      </a:lnTo>
                      <a:lnTo>
                        <a:pt x="2076" y="185"/>
                      </a:lnTo>
                      <a:lnTo>
                        <a:pt x="2177" y="185"/>
                      </a:lnTo>
                      <a:lnTo>
                        <a:pt x="2053" y="273"/>
                      </a:lnTo>
                      <a:lnTo>
                        <a:pt x="2177" y="308"/>
                      </a:lnTo>
                      <a:lnTo>
                        <a:pt x="2053" y="374"/>
                      </a:lnTo>
                      <a:lnTo>
                        <a:pt x="2199" y="397"/>
                      </a:lnTo>
                      <a:lnTo>
                        <a:pt x="2076" y="436"/>
                      </a:lnTo>
                      <a:lnTo>
                        <a:pt x="2137" y="476"/>
                      </a:lnTo>
                      <a:lnTo>
                        <a:pt x="2031" y="520"/>
                      </a:lnTo>
                      <a:lnTo>
                        <a:pt x="2137" y="538"/>
                      </a:lnTo>
                      <a:lnTo>
                        <a:pt x="1970" y="538"/>
                      </a:lnTo>
                      <a:lnTo>
                        <a:pt x="1784" y="498"/>
                      </a:lnTo>
                      <a:lnTo>
                        <a:pt x="1660" y="520"/>
                      </a:lnTo>
                      <a:lnTo>
                        <a:pt x="1802" y="397"/>
                      </a:lnTo>
                      <a:lnTo>
                        <a:pt x="1660" y="397"/>
                      </a:lnTo>
                      <a:lnTo>
                        <a:pt x="1824" y="330"/>
                      </a:lnTo>
                      <a:lnTo>
                        <a:pt x="1677" y="330"/>
                      </a:lnTo>
                      <a:lnTo>
                        <a:pt x="1824" y="291"/>
                      </a:lnTo>
                      <a:lnTo>
                        <a:pt x="1638" y="251"/>
                      </a:lnTo>
                      <a:lnTo>
                        <a:pt x="1802" y="207"/>
                      </a:lnTo>
                      <a:lnTo>
                        <a:pt x="1660" y="167"/>
                      </a:lnTo>
                      <a:lnTo>
                        <a:pt x="1784" y="123"/>
                      </a:lnTo>
                      <a:lnTo>
                        <a:pt x="1638" y="101"/>
                      </a:lnTo>
                      <a:lnTo>
                        <a:pt x="1514" y="123"/>
                      </a:lnTo>
                      <a:lnTo>
                        <a:pt x="1324" y="207"/>
                      </a:lnTo>
                      <a:lnTo>
                        <a:pt x="1183" y="352"/>
                      </a:lnTo>
                      <a:lnTo>
                        <a:pt x="786" y="870"/>
                      </a:lnTo>
                      <a:lnTo>
                        <a:pt x="1263" y="374"/>
                      </a:lnTo>
                      <a:lnTo>
                        <a:pt x="852" y="892"/>
                      </a:lnTo>
                      <a:lnTo>
                        <a:pt x="1408" y="414"/>
                      </a:lnTo>
                      <a:lnTo>
                        <a:pt x="892" y="931"/>
                      </a:lnTo>
                      <a:lnTo>
                        <a:pt x="1492" y="538"/>
                      </a:lnTo>
                      <a:lnTo>
                        <a:pt x="1598" y="498"/>
                      </a:lnTo>
                      <a:lnTo>
                        <a:pt x="1386" y="622"/>
                      </a:lnTo>
                      <a:lnTo>
                        <a:pt x="808" y="1099"/>
                      </a:lnTo>
                      <a:lnTo>
                        <a:pt x="702" y="1161"/>
                      </a:lnTo>
                      <a:lnTo>
                        <a:pt x="538" y="1200"/>
                      </a:lnTo>
                      <a:lnTo>
                        <a:pt x="639" y="1121"/>
                      </a:lnTo>
                      <a:lnTo>
                        <a:pt x="476" y="1139"/>
                      </a:lnTo>
                      <a:lnTo>
                        <a:pt x="600" y="1077"/>
                      </a:lnTo>
                      <a:lnTo>
                        <a:pt x="454" y="1059"/>
                      </a:lnTo>
                      <a:lnTo>
                        <a:pt x="375" y="1033"/>
                      </a:lnTo>
                      <a:lnTo>
                        <a:pt x="185" y="1121"/>
                      </a:lnTo>
                      <a:lnTo>
                        <a:pt x="105" y="1183"/>
                      </a:lnTo>
                      <a:lnTo>
                        <a:pt x="308" y="1121"/>
                      </a:lnTo>
                      <a:lnTo>
                        <a:pt x="123" y="1306"/>
                      </a:lnTo>
                      <a:lnTo>
                        <a:pt x="392" y="1139"/>
                      </a:lnTo>
                      <a:lnTo>
                        <a:pt x="225" y="1306"/>
                      </a:lnTo>
                      <a:lnTo>
                        <a:pt x="414" y="1223"/>
                      </a:lnTo>
                      <a:lnTo>
                        <a:pt x="286" y="1346"/>
                      </a:lnTo>
                      <a:lnTo>
                        <a:pt x="0" y="1368"/>
                      </a:lnTo>
                      <a:lnTo>
                        <a:pt x="145" y="1099"/>
                      </a:lnTo>
                    </a:path>
                  </a:pathLst>
                </a:custGeom>
                <a:solidFill>
                  <a:srgbClr val="000000"/>
                </a:solidFill>
                <a:ln w="12600">
                  <a:solidFill>
                    <a:srgbClr val="000000"/>
                  </a:solidFill>
                  <a:round/>
                  <a:headEnd/>
                  <a:tailEnd/>
                </a:ln>
              </p:spPr>
              <p:txBody>
                <a:bodyPr wrap="none" anchor="ctr"/>
                <a:lstStyle/>
                <a:p>
                  <a:endParaRPr lang="en-US"/>
                </a:p>
              </p:txBody>
            </p:sp>
            <p:sp>
              <p:nvSpPr>
                <p:cNvPr id="5140" name="Freeform 12"/>
                <p:cNvSpPr>
                  <a:spLocks noChangeArrowheads="1"/>
                </p:cNvSpPr>
                <p:nvPr/>
              </p:nvSpPr>
              <p:spPr bwMode="auto">
                <a:xfrm>
                  <a:off x="3129" y="2217"/>
                  <a:ext cx="215" cy="458"/>
                </a:xfrm>
                <a:custGeom>
                  <a:avLst/>
                  <a:gdLst>
                    <a:gd name="T0" fmla="*/ 927 w 946"/>
                    <a:gd name="T1" fmla="*/ 207 h 2019"/>
                    <a:gd name="T2" fmla="*/ 273 w 946"/>
                    <a:gd name="T3" fmla="*/ 2018 h 2019"/>
                    <a:gd name="T4" fmla="*/ 198 w 946"/>
                    <a:gd name="T5" fmla="*/ 1930 h 2019"/>
                    <a:gd name="T6" fmla="*/ 17 w 946"/>
                    <a:gd name="T7" fmla="*/ 1908 h 2019"/>
                    <a:gd name="T8" fmla="*/ 198 w 946"/>
                    <a:gd name="T9" fmla="*/ 1801 h 2019"/>
                    <a:gd name="T10" fmla="*/ 0 w 946"/>
                    <a:gd name="T11" fmla="*/ 1766 h 2019"/>
                    <a:gd name="T12" fmla="*/ 238 w 946"/>
                    <a:gd name="T13" fmla="*/ 1673 h 2019"/>
                    <a:gd name="T14" fmla="*/ 0 w 946"/>
                    <a:gd name="T15" fmla="*/ 1638 h 2019"/>
                    <a:gd name="T16" fmla="*/ 278 w 946"/>
                    <a:gd name="T17" fmla="*/ 1571 h 2019"/>
                    <a:gd name="T18" fmla="*/ 57 w 946"/>
                    <a:gd name="T19" fmla="*/ 1492 h 2019"/>
                    <a:gd name="T20" fmla="*/ 300 w 946"/>
                    <a:gd name="T21" fmla="*/ 1443 h 2019"/>
                    <a:gd name="T22" fmla="*/ 145 w 946"/>
                    <a:gd name="T23" fmla="*/ 1346 h 2019"/>
                    <a:gd name="T24" fmla="*/ 322 w 946"/>
                    <a:gd name="T25" fmla="*/ 1302 h 2019"/>
                    <a:gd name="T26" fmla="*/ 216 w 946"/>
                    <a:gd name="T27" fmla="*/ 1223 h 2019"/>
                    <a:gd name="T28" fmla="*/ 366 w 946"/>
                    <a:gd name="T29" fmla="*/ 1170 h 2019"/>
                    <a:gd name="T30" fmla="*/ 366 w 946"/>
                    <a:gd name="T31" fmla="*/ 1073 h 2019"/>
                    <a:gd name="T32" fmla="*/ 945 w 946"/>
                    <a:gd name="T33" fmla="*/ 0 h 2019"/>
                    <a:gd name="T34" fmla="*/ 927 w 946"/>
                    <a:gd name="T35" fmla="*/ 207 h 201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46"/>
                    <a:gd name="T55" fmla="*/ 0 h 2019"/>
                    <a:gd name="T56" fmla="*/ 946 w 946"/>
                    <a:gd name="T57" fmla="*/ 2019 h 201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46" h="2019">
                      <a:moveTo>
                        <a:pt x="927" y="207"/>
                      </a:moveTo>
                      <a:lnTo>
                        <a:pt x="273" y="2018"/>
                      </a:lnTo>
                      <a:lnTo>
                        <a:pt x="198" y="1930"/>
                      </a:lnTo>
                      <a:lnTo>
                        <a:pt x="17" y="1908"/>
                      </a:lnTo>
                      <a:lnTo>
                        <a:pt x="198" y="1801"/>
                      </a:lnTo>
                      <a:lnTo>
                        <a:pt x="0" y="1766"/>
                      </a:lnTo>
                      <a:lnTo>
                        <a:pt x="238" y="1673"/>
                      </a:lnTo>
                      <a:lnTo>
                        <a:pt x="0" y="1638"/>
                      </a:lnTo>
                      <a:lnTo>
                        <a:pt x="278" y="1571"/>
                      </a:lnTo>
                      <a:lnTo>
                        <a:pt x="57" y="1492"/>
                      </a:lnTo>
                      <a:lnTo>
                        <a:pt x="300" y="1443"/>
                      </a:lnTo>
                      <a:lnTo>
                        <a:pt x="145" y="1346"/>
                      </a:lnTo>
                      <a:lnTo>
                        <a:pt x="322" y="1302"/>
                      </a:lnTo>
                      <a:lnTo>
                        <a:pt x="216" y="1223"/>
                      </a:lnTo>
                      <a:lnTo>
                        <a:pt x="366" y="1170"/>
                      </a:lnTo>
                      <a:lnTo>
                        <a:pt x="366" y="1073"/>
                      </a:lnTo>
                      <a:lnTo>
                        <a:pt x="945" y="0"/>
                      </a:lnTo>
                      <a:lnTo>
                        <a:pt x="927" y="207"/>
                      </a:lnTo>
                    </a:path>
                  </a:pathLst>
                </a:custGeom>
                <a:solidFill>
                  <a:srgbClr val="000000"/>
                </a:solidFill>
                <a:ln w="12600">
                  <a:solidFill>
                    <a:srgbClr val="000000"/>
                  </a:solidFill>
                  <a:round/>
                  <a:headEnd/>
                  <a:tailEnd/>
                </a:ln>
              </p:spPr>
              <p:txBody>
                <a:bodyPr wrap="none" anchor="ctr"/>
                <a:lstStyle/>
                <a:p>
                  <a:endParaRPr lang="en-US"/>
                </a:p>
              </p:txBody>
            </p:sp>
          </p:grpSp>
          <p:sp>
            <p:nvSpPr>
              <p:cNvPr id="5131" name="Freeform 13"/>
              <p:cNvSpPr>
                <a:spLocks noChangeArrowheads="1"/>
              </p:cNvSpPr>
              <p:nvPr/>
            </p:nvSpPr>
            <p:spPr bwMode="auto">
              <a:xfrm>
                <a:off x="3320" y="2140"/>
                <a:ext cx="174" cy="95"/>
              </a:xfrm>
              <a:custGeom>
                <a:avLst/>
                <a:gdLst>
                  <a:gd name="T0" fmla="*/ 13 w 769"/>
                  <a:gd name="T1" fmla="*/ 57 h 420"/>
                  <a:gd name="T2" fmla="*/ 13 w 769"/>
                  <a:gd name="T3" fmla="*/ 88 h 420"/>
                  <a:gd name="T4" fmla="*/ 53 w 769"/>
                  <a:gd name="T5" fmla="*/ 97 h 420"/>
                  <a:gd name="T6" fmla="*/ 159 w 769"/>
                  <a:gd name="T7" fmla="*/ 251 h 420"/>
                  <a:gd name="T8" fmla="*/ 0 w 769"/>
                  <a:gd name="T9" fmla="*/ 393 h 420"/>
                  <a:gd name="T10" fmla="*/ 128 w 769"/>
                  <a:gd name="T11" fmla="*/ 362 h 420"/>
                  <a:gd name="T12" fmla="*/ 225 w 769"/>
                  <a:gd name="T13" fmla="*/ 194 h 420"/>
                  <a:gd name="T14" fmla="*/ 212 w 769"/>
                  <a:gd name="T15" fmla="*/ 419 h 420"/>
                  <a:gd name="T16" fmla="*/ 269 w 769"/>
                  <a:gd name="T17" fmla="*/ 353 h 420"/>
                  <a:gd name="T18" fmla="*/ 340 w 769"/>
                  <a:gd name="T19" fmla="*/ 154 h 420"/>
                  <a:gd name="T20" fmla="*/ 406 w 769"/>
                  <a:gd name="T21" fmla="*/ 410 h 420"/>
                  <a:gd name="T22" fmla="*/ 446 w 769"/>
                  <a:gd name="T23" fmla="*/ 181 h 420"/>
                  <a:gd name="T24" fmla="*/ 556 w 769"/>
                  <a:gd name="T25" fmla="*/ 371 h 420"/>
                  <a:gd name="T26" fmla="*/ 768 w 769"/>
                  <a:gd name="T27" fmla="*/ 366 h 420"/>
                  <a:gd name="T28" fmla="*/ 547 w 769"/>
                  <a:gd name="T29" fmla="*/ 0 h 420"/>
                  <a:gd name="T30" fmla="*/ 13 w 769"/>
                  <a:gd name="T31" fmla="*/ 57 h 4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69"/>
                  <a:gd name="T49" fmla="*/ 0 h 420"/>
                  <a:gd name="T50" fmla="*/ 769 w 769"/>
                  <a:gd name="T51" fmla="*/ 420 h 42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69" h="420">
                    <a:moveTo>
                      <a:pt x="13" y="57"/>
                    </a:moveTo>
                    <a:lnTo>
                      <a:pt x="13" y="88"/>
                    </a:lnTo>
                    <a:lnTo>
                      <a:pt x="53" y="97"/>
                    </a:lnTo>
                    <a:lnTo>
                      <a:pt x="159" y="251"/>
                    </a:lnTo>
                    <a:lnTo>
                      <a:pt x="0" y="393"/>
                    </a:lnTo>
                    <a:lnTo>
                      <a:pt x="128" y="362"/>
                    </a:lnTo>
                    <a:lnTo>
                      <a:pt x="225" y="194"/>
                    </a:lnTo>
                    <a:lnTo>
                      <a:pt x="212" y="419"/>
                    </a:lnTo>
                    <a:lnTo>
                      <a:pt x="269" y="353"/>
                    </a:lnTo>
                    <a:lnTo>
                      <a:pt x="340" y="154"/>
                    </a:lnTo>
                    <a:lnTo>
                      <a:pt x="406" y="410"/>
                    </a:lnTo>
                    <a:lnTo>
                      <a:pt x="446" y="181"/>
                    </a:lnTo>
                    <a:lnTo>
                      <a:pt x="556" y="371"/>
                    </a:lnTo>
                    <a:lnTo>
                      <a:pt x="768" y="366"/>
                    </a:lnTo>
                    <a:lnTo>
                      <a:pt x="547" y="0"/>
                    </a:lnTo>
                    <a:lnTo>
                      <a:pt x="13" y="57"/>
                    </a:lnTo>
                  </a:path>
                </a:pathLst>
              </a:custGeom>
              <a:solidFill>
                <a:srgbClr val="000020"/>
              </a:solidFill>
              <a:ln w="12600">
                <a:solidFill>
                  <a:srgbClr val="000020"/>
                </a:solidFill>
                <a:round/>
                <a:headEnd/>
                <a:tailEnd/>
              </a:ln>
            </p:spPr>
            <p:txBody>
              <a:bodyPr wrap="none" anchor="ctr"/>
              <a:lstStyle/>
              <a:p>
                <a:endParaRPr lang="en-US"/>
              </a:p>
            </p:txBody>
          </p:sp>
        </p:grpSp>
        <p:sp>
          <p:nvSpPr>
            <p:cNvPr id="5129" name="Freeform 14"/>
            <p:cNvSpPr>
              <a:spLocks noChangeArrowheads="1"/>
            </p:cNvSpPr>
            <p:nvPr/>
          </p:nvSpPr>
          <p:spPr bwMode="auto">
            <a:xfrm>
              <a:off x="3316" y="1806"/>
              <a:ext cx="187" cy="356"/>
            </a:xfrm>
            <a:custGeom>
              <a:avLst/>
              <a:gdLst>
                <a:gd name="T0" fmla="*/ 30 w 826"/>
                <a:gd name="T1" fmla="*/ 1469 h 1571"/>
                <a:gd name="T2" fmla="*/ 13 w 826"/>
                <a:gd name="T3" fmla="*/ 1222 h 1571"/>
                <a:gd name="T4" fmla="*/ 141 w 826"/>
                <a:gd name="T5" fmla="*/ 1014 h 1571"/>
                <a:gd name="T6" fmla="*/ 344 w 826"/>
                <a:gd name="T7" fmla="*/ 785 h 1571"/>
                <a:gd name="T8" fmla="*/ 388 w 826"/>
                <a:gd name="T9" fmla="*/ 600 h 1571"/>
                <a:gd name="T10" fmla="*/ 282 w 826"/>
                <a:gd name="T11" fmla="*/ 436 h 1571"/>
                <a:gd name="T12" fmla="*/ 185 w 826"/>
                <a:gd name="T13" fmla="*/ 308 h 1571"/>
                <a:gd name="T14" fmla="*/ 313 w 826"/>
                <a:gd name="T15" fmla="*/ 123 h 1571"/>
                <a:gd name="T16" fmla="*/ 516 w 826"/>
                <a:gd name="T17" fmla="*/ 0 h 1571"/>
                <a:gd name="T18" fmla="*/ 560 w 826"/>
                <a:gd name="T19" fmla="*/ 61 h 1571"/>
                <a:gd name="T20" fmla="*/ 609 w 826"/>
                <a:gd name="T21" fmla="*/ 105 h 1571"/>
                <a:gd name="T22" fmla="*/ 653 w 826"/>
                <a:gd name="T23" fmla="*/ 163 h 1571"/>
                <a:gd name="T24" fmla="*/ 701 w 826"/>
                <a:gd name="T25" fmla="*/ 225 h 1571"/>
                <a:gd name="T26" fmla="*/ 732 w 826"/>
                <a:gd name="T27" fmla="*/ 330 h 1571"/>
                <a:gd name="T28" fmla="*/ 777 w 826"/>
                <a:gd name="T29" fmla="*/ 414 h 1571"/>
                <a:gd name="T30" fmla="*/ 812 w 826"/>
                <a:gd name="T31" fmla="*/ 617 h 1571"/>
                <a:gd name="T32" fmla="*/ 640 w 826"/>
                <a:gd name="T33" fmla="*/ 891 h 1571"/>
                <a:gd name="T34" fmla="*/ 701 w 826"/>
                <a:gd name="T35" fmla="*/ 745 h 1571"/>
                <a:gd name="T36" fmla="*/ 732 w 826"/>
                <a:gd name="T37" fmla="*/ 494 h 1571"/>
                <a:gd name="T38" fmla="*/ 282 w 826"/>
                <a:gd name="T39" fmla="*/ 269 h 1571"/>
                <a:gd name="T40" fmla="*/ 282 w 826"/>
                <a:gd name="T41" fmla="*/ 370 h 1571"/>
                <a:gd name="T42" fmla="*/ 437 w 826"/>
                <a:gd name="T43" fmla="*/ 538 h 1571"/>
                <a:gd name="T44" fmla="*/ 450 w 826"/>
                <a:gd name="T45" fmla="*/ 767 h 1571"/>
                <a:gd name="T46" fmla="*/ 498 w 826"/>
                <a:gd name="T47" fmla="*/ 829 h 1571"/>
                <a:gd name="T48" fmla="*/ 543 w 826"/>
                <a:gd name="T49" fmla="*/ 847 h 1571"/>
                <a:gd name="T50" fmla="*/ 437 w 826"/>
                <a:gd name="T51" fmla="*/ 1054 h 1571"/>
                <a:gd name="T52" fmla="*/ 313 w 826"/>
                <a:gd name="T53" fmla="*/ 1222 h 1571"/>
                <a:gd name="T54" fmla="*/ 216 w 826"/>
                <a:gd name="T55" fmla="*/ 1530 h 1571"/>
                <a:gd name="T56" fmla="*/ 158 w 826"/>
                <a:gd name="T57" fmla="*/ 1323 h 1571"/>
                <a:gd name="T58" fmla="*/ 172 w 826"/>
                <a:gd name="T59" fmla="*/ 1116 h 1571"/>
                <a:gd name="T60" fmla="*/ 92 w 826"/>
                <a:gd name="T61" fmla="*/ 1177 h 1571"/>
                <a:gd name="T62" fmla="*/ 92 w 826"/>
                <a:gd name="T63" fmla="*/ 1425 h 1571"/>
                <a:gd name="T64" fmla="*/ 141 w 826"/>
                <a:gd name="T65" fmla="*/ 1570 h 157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6"/>
                <a:gd name="T100" fmla="*/ 0 h 1571"/>
                <a:gd name="T101" fmla="*/ 826 w 826"/>
                <a:gd name="T102" fmla="*/ 1571 h 157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6" h="1571">
                  <a:moveTo>
                    <a:pt x="141" y="1570"/>
                  </a:moveTo>
                  <a:lnTo>
                    <a:pt x="30" y="1469"/>
                  </a:lnTo>
                  <a:lnTo>
                    <a:pt x="0" y="1345"/>
                  </a:lnTo>
                  <a:lnTo>
                    <a:pt x="13" y="1222"/>
                  </a:lnTo>
                  <a:lnTo>
                    <a:pt x="75" y="1116"/>
                  </a:lnTo>
                  <a:lnTo>
                    <a:pt x="141" y="1014"/>
                  </a:lnTo>
                  <a:lnTo>
                    <a:pt x="247" y="908"/>
                  </a:lnTo>
                  <a:lnTo>
                    <a:pt x="344" y="785"/>
                  </a:lnTo>
                  <a:lnTo>
                    <a:pt x="388" y="705"/>
                  </a:lnTo>
                  <a:lnTo>
                    <a:pt x="388" y="600"/>
                  </a:lnTo>
                  <a:lnTo>
                    <a:pt x="357" y="494"/>
                  </a:lnTo>
                  <a:lnTo>
                    <a:pt x="282" y="436"/>
                  </a:lnTo>
                  <a:lnTo>
                    <a:pt x="216" y="392"/>
                  </a:lnTo>
                  <a:lnTo>
                    <a:pt x="185" y="308"/>
                  </a:lnTo>
                  <a:lnTo>
                    <a:pt x="233" y="225"/>
                  </a:lnTo>
                  <a:lnTo>
                    <a:pt x="313" y="123"/>
                  </a:lnTo>
                  <a:lnTo>
                    <a:pt x="406" y="39"/>
                  </a:lnTo>
                  <a:lnTo>
                    <a:pt x="516" y="0"/>
                  </a:lnTo>
                  <a:lnTo>
                    <a:pt x="485" y="83"/>
                  </a:lnTo>
                  <a:lnTo>
                    <a:pt x="560" y="61"/>
                  </a:lnTo>
                  <a:lnTo>
                    <a:pt x="529" y="123"/>
                  </a:lnTo>
                  <a:lnTo>
                    <a:pt x="609" y="105"/>
                  </a:lnTo>
                  <a:lnTo>
                    <a:pt x="560" y="207"/>
                  </a:lnTo>
                  <a:lnTo>
                    <a:pt x="653" y="163"/>
                  </a:lnTo>
                  <a:lnTo>
                    <a:pt x="591" y="269"/>
                  </a:lnTo>
                  <a:lnTo>
                    <a:pt x="701" y="225"/>
                  </a:lnTo>
                  <a:lnTo>
                    <a:pt x="671" y="308"/>
                  </a:lnTo>
                  <a:lnTo>
                    <a:pt x="732" y="330"/>
                  </a:lnTo>
                  <a:lnTo>
                    <a:pt x="715" y="392"/>
                  </a:lnTo>
                  <a:lnTo>
                    <a:pt x="777" y="414"/>
                  </a:lnTo>
                  <a:lnTo>
                    <a:pt x="825" y="494"/>
                  </a:lnTo>
                  <a:lnTo>
                    <a:pt x="812" y="617"/>
                  </a:lnTo>
                  <a:lnTo>
                    <a:pt x="750" y="745"/>
                  </a:lnTo>
                  <a:lnTo>
                    <a:pt x="640" y="891"/>
                  </a:lnTo>
                  <a:lnTo>
                    <a:pt x="529" y="992"/>
                  </a:lnTo>
                  <a:lnTo>
                    <a:pt x="701" y="745"/>
                  </a:lnTo>
                  <a:lnTo>
                    <a:pt x="750" y="617"/>
                  </a:lnTo>
                  <a:lnTo>
                    <a:pt x="732" y="494"/>
                  </a:lnTo>
                  <a:lnTo>
                    <a:pt x="671" y="436"/>
                  </a:lnTo>
                  <a:lnTo>
                    <a:pt x="282" y="269"/>
                  </a:lnTo>
                  <a:lnTo>
                    <a:pt x="264" y="308"/>
                  </a:lnTo>
                  <a:lnTo>
                    <a:pt x="282" y="370"/>
                  </a:lnTo>
                  <a:lnTo>
                    <a:pt x="388" y="454"/>
                  </a:lnTo>
                  <a:lnTo>
                    <a:pt x="437" y="538"/>
                  </a:lnTo>
                  <a:lnTo>
                    <a:pt x="467" y="683"/>
                  </a:lnTo>
                  <a:lnTo>
                    <a:pt x="450" y="767"/>
                  </a:lnTo>
                  <a:lnTo>
                    <a:pt x="560" y="661"/>
                  </a:lnTo>
                  <a:lnTo>
                    <a:pt x="498" y="829"/>
                  </a:lnTo>
                  <a:lnTo>
                    <a:pt x="653" y="639"/>
                  </a:lnTo>
                  <a:lnTo>
                    <a:pt x="543" y="847"/>
                  </a:lnTo>
                  <a:lnTo>
                    <a:pt x="653" y="745"/>
                  </a:lnTo>
                  <a:lnTo>
                    <a:pt x="437" y="1054"/>
                  </a:lnTo>
                  <a:lnTo>
                    <a:pt x="344" y="1155"/>
                  </a:lnTo>
                  <a:lnTo>
                    <a:pt x="313" y="1222"/>
                  </a:lnTo>
                  <a:lnTo>
                    <a:pt x="295" y="1363"/>
                  </a:lnTo>
                  <a:lnTo>
                    <a:pt x="216" y="1530"/>
                  </a:lnTo>
                  <a:lnTo>
                    <a:pt x="172" y="1447"/>
                  </a:lnTo>
                  <a:lnTo>
                    <a:pt x="158" y="1323"/>
                  </a:lnTo>
                  <a:lnTo>
                    <a:pt x="158" y="1222"/>
                  </a:lnTo>
                  <a:lnTo>
                    <a:pt x="172" y="1116"/>
                  </a:lnTo>
                  <a:lnTo>
                    <a:pt x="216" y="1014"/>
                  </a:lnTo>
                  <a:lnTo>
                    <a:pt x="92" y="1177"/>
                  </a:lnTo>
                  <a:lnTo>
                    <a:pt x="61" y="1345"/>
                  </a:lnTo>
                  <a:lnTo>
                    <a:pt x="92" y="1425"/>
                  </a:lnTo>
                  <a:lnTo>
                    <a:pt x="158" y="1548"/>
                  </a:lnTo>
                  <a:lnTo>
                    <a:pt x="141" y="1570"/>
                  </a:lnTo>
                </a:path>
              </a:pathLst>
            </a:custGeom>
            <a:solidFill>
              <a:srgbClr val="000000"/>
            </a:solidFill>
            <a:ln w="12600">
              <a:solidFill>
                <a:srgbClr val="000000"/>
              </a:solidFill>
              <a:round/>
              <a:headEnd/>
              <a:tailEnd/>
            </a:ln>
          </p:spPr>
          <p:txBody>
            <a:bodyPr wrap="none" anchor="ctr"/>
            <a:lstStyle/>
            <a:p>
              <a:endParaRPr lang="en-US"/>
            </a:p>
          </p:txBody>
        </p:sp>
      </p:grpSp>
      <p:sp>
        <p:nvSpPr>
          <p:cNvPr id="5123" name="Rectangle 15"/>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Initial State of a Bag</a:t>
            </a:r>
          </a:p>
        </p:txBody>
      </p:sp>
      <p:sp>
        <p:nvSpPr>
          <p:cNvPr id="6160" name="Rectangle 16"/>
          <p:cNvSpPr>
            <a:spLocks noGrp="1" noChangeArrowheads="1"/>
          </p:cNvSpPr>
          <p:nvPr>
            <p:ph type="body" idx="1"/>
          </p:nvPr>
        </p:nvSpPr>
        <p:spPr>
          <a:xfrm>
            <a:off x="2209800" y="1981200"/>
            <a:ext cx="3810000" cy="4114800"/>
          </a:xfrm>
        </p:spPr>
        <p:txBody>
          <a:bodyPr/>
          <a:lstStyle/>
          <a:p>
            <a:pPr marL="342900" indent="-342900">
              <a:lnSpc>
                <a:spcPct val="95000"/>
              </a:lnSpc>
              <a:spcBef>
                <a:spcPts val="7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When you first begin to use a bag, the bag will be empty.</a:t>
            </a:r>
          </a:p>
          <a:p>
            <a:pPr marL="342900" indent="-342900">
              <a:spcBef>
                <a:spcPts val="7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We count on this to be the </a:t>
            </a:r>
            <a:r>
              <a:rPr lang="en-GB" b="1" u="sng" smtClean="0">
                <a:solidFill>
                  <a:srgbClr val="FC0128"/>
                </a:solidFill>
              </a:rPr>
              <a:t>initial state</a:t>
            </a:r>
            <a:r>
              <a:rPr lang="en-GB" smtClean="0"/>
              <a:t> of any bag that we use.</a:t>
            </a:r>
          </a:p>
        </p:txBody>
      </p:sp>
      <p:pic>
        <p:nvPicPr>
          <p:cNvPr id="5125"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2026" y="1544638"/>
            <a:ext cx="4613275" cy="474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Freeform 18"/>
          <p:cNvSpPr>
            <a:spLocks noChangeArrowheads="1"/>
          </p:cNvSpPr>
          <p:nvPr/>
        </p:nvSpPr>
        <p:spPr bwMode="auto">
          <a:xfrm>
            <a:off x="5684839" y="5235576"/>
            <a:ext cx="1946275" cy="981075"/>
          </a:xfrm>
          <a:custGeom>
            <a:avLst/>
            <a:gdLst>
              <a:gd name="T0" fmla="*/ 657 w 5408"/>
              <a:gd name="T1" fmla="*/ 0 h 2726"/>
              <a:gd name="T2" fmla="*/ 0 w 5408"/>
              <a:gd name="T3" fmla="*/ 381 h 2726"/>
              <a:gd name="T4" fmla="*/ 0 w 5408"/>
              <a:gd name="T5" fmla="*/ 2344 h 2726"/>
              <a:gd name="T6" fmla="*/ 657 w 5408"/>
              <a:gd name="T7" fmla="*/ 2725 h 2726"/>
              <a:gd name="T8" fmla="*/ 4044 w 5408"/>
              <a:gd name="T9" fmla="*/ 2725 h 2726"/>
              <a:gd name="T10" fmla="*/ 4701 w 5408"/>
              <a:gd name="T11" fmla="*/ 2344 h 2726"/>
              <a:gd name="T12" fmla="*/ 4701 w 5408"/>
              <a:gd name="T13" fmla="*/ 1089 h 2726"/>
              <a:gd name="T14" fmla="*/ 5407 w 5408"/>
              <a:gd name="T15" fmla="*/ 186 h 2726"/>
              <a:gd name="T16" fmla="*/ 4701 w 5408"/>
              <a:gd name="T17" fmla="*/ 431 h 2726"/>
              <a:gd name="T18" fmla="*/ 4701 w 5408"/>
              <a:gd name="T19" fmla="*/ 381 h 2726"/>
              <a:gd name="T20" fmla="*/ 4044 w 5408"/>
              <a:gd name="T21" fmla="*/ 0 h 2726"/>
              <a:gd name="T22" fmla="*/ 657 w 5408"/>
              <a:gd name="T23" fmla="*/ 0 h 27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408"/>
              <a:gd name="T37" fmla="*/ 0 h 2726"/>
              <a:gd name="T38" fmla="*/ 5408 w 5408"/>
              <a:gd name="T39" fmla="*/ 2726 h 27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408" h="2726">
                <a:moveTo>
                  <a:pt x="657" y="0"/>
                </a:moveTo>
                <a:cubicBezTo>
                  <a:pt x="0" y="0"/>
                  <a:pt x="0" y="0"/>
                  <a:pt x="0" y="381"/>
                </a:cubicBezTo>
                <a:lnTo>
                  <a:pt x="0" y="2344"/>
                </a:lnTo>
                <a:cubicBezTo>
                  <a:pt x="0" y="2725"/>
                  <a:pt x="0" y="2725"/>
                  <a:pt x="657" y="2725"/>
                </a:cubicBezTo>
                <a:lnTo>
                  <a:pt x="4044" y="2725"/>
                </a:lnTo>
                <a:cubicBezTo>
                  <a:pt x="4701" y="2725"/>
                  <a:pt x="4701" y="2725"/>
                  <a:pt x="4701" y="2344"/>
                </a:cubicBezTo>
                <a:lnTo>
                  <a:pt x="4701" y="1089"/>
                </a:lnTo>
                <a:lnTo>
                  <a:pt x="5407" y="186"/>
                </a:lnTo>
                <a:lnTo>
                  <a:pt x="4701" y="431"/>
                </a:lnTo>
                <a:lnTo>
                  <a:pt x="4701" y="381"/>
                </a:lnTo>
                <a:cubicBezTo>
                  <a:pt x="4701" y="0"/>
                  <a:pt x="4701" y="0"/>
                  <a:pt x="4044" y="0"/>
                </a:cubicBezTo>
                <a:lnTo>
                  <a:pt x="657" y="0"/>
                </a:lnTo>
              </a:path>
            </a:pathLst>
          </a:custGeom>
          <a:solidFill>
            <a:srgbClr val="E0E0E0"/>
          </a:solidFill>
          <a:ln w="12600">
            <a:solidFill>
              <a:srgbClr val="000020"/>
            </a:solidFill>
            <a:round/>
            <a:headEnd/>
            <a:tailEnd/>
          </a:ln>
        </p:spPr>
        <p:txBody>
          <a:bodyPr wrap="none" anchor="ctr"/>
          <a:lstStyle/>
          <a:p>
            <a:endParaRPr lang="en-US"/>
          </a:p>
        </p:txBody>
      </p:sp>
      <p:sp>
        <p:nvSpPr>
          <p:cNvPr id="5127" name="AutoShape 19"/>
          <p:cNvSpPr>
            <a:spLocks noChangeArrowheads="1"/>
          </p:cNvSpPr>
          <p:nvPr/>
        </p:nvSpPr>
        <p:spPr bwMode="auto">
          <a:xfrm>
            <a:off x="5980317" y="5340350"/>
            <a:ext cx="1133066" cy="1057062"/>
          </a:xfrm>
          <a:prstGeom prst="roundRect">
            <a:avLst>
              <a:gd name="adj" fmla="val 13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20"/>
              </a:buClr>
              <a:buSzPct val="100000"/>
              <a:buFont typeface="Arial" panose="020B0604020202020204" pitchFamily="34" charset="0"/>
              <a:buNone/>
            </a:pPr>
            <a:r>
              <a:rPr lang="en-GB" altLang="en-US" sz="1600" b="1" i="1">
                <a:solidFill>
                  <a:srgbClr val="000020"/>
                </a:solidFill>
              </a:rPr>
              <a:t>THIS BAG</a:t>
            </a:r>
          </a:p>
          <a:p>
            <a:pPr algn="ctr">
              <a:buClr>
                <a:srgbClr val="000020"/>
              </a:buClr>
              <a:buSzPct val="100000"/>
              <a:buFont typeface="Arial" panose="020B0604020202020204" pitchFamily="34" charset="0"/>
              <a:buNone/>
            </a:pPr>
            <a:r>
              <a:rPr lang="en-GB" altLang="en-US" sz="1600" b="1" i="1">
                <a:solidFill>
                  <a:srgbClr val="000020"/>
                </a:solidFill>
              </a:rPr>
              <a:t>IS</a:t>
            </a:r>
          </a:p>
          <a:p>
            <a:pPr algn="ctr">
              <a:buClr>
                <a:srgbClr val="000020"/>
              </a:buClr>
              <a:buSzPct val="100000"/>
              <a:buFont typeface="Arial" panose="020B0604020202020204" pitchFamily="34" charset="0"/>
              <a:buNone/>
            </a:pPr>
            <a:r>
              <a:rPr lang="en-GB" altLang="en-US" sz="1600" b="1" i="1">
                <a:solidFill>
                  <a:srgbClr val="000020"/>
                </a:solidFill>
              </a:rPr>
              <a:t>EMPTY.</a:t>
            </a:r>
          </a:p>
          <a:p>
            <a:pPr algn="ctr">
              <a:buClr>
                <a:srgbClr val="000020"/>
              </a:buClr>
              <a:buSzPct val="100000"/>
              <a:buFont typeface="Arial" panose="020B0604020202020204" pitchFamily="34" charset="0"/>
              <a:buNone/>
            </a:pPr>
            <a:endParaRPr lang="en-GB" altLang="en-US" sz="1600" b="1" i="1">
              <a:solidFill>
                <a:srgbClr val="000020"/>
              </a:solidFill>
            </a:endParaRPr>
          </a:p>
        </p:txBody>
      </p:sp>
    </p:spTree>
    <p:extLst>
      <p:ext uri="{BB962C8B-B14F-4D97-AF65-F5344CB8AC3E}">
        <p14:creationId xmlns:p14="http://schemas.microsoft.com/office/powerpoint/2010/main" val="288695495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1"/>
          <p:cNvGrpSpPr>
            <a:grpSpLocks/>
          </p:cNvGrpSpPr>
          <p:nvPr/>
        </p:nvGrpSpPr>
        <p:grpSpPr bwMode="auto">
          <a:xfrm>
            <a:off x="6657976" y="3376613"/>
            <a:ext cx="2466975" cy="2925762"/>
            <a:chOff x="3234" y="2127"/>
            <a:chExt cx="1554" cy="1843"/>
          </a:xfrm>
        </p:grpSpPr>
        <p:grpSp>
          <p:nvGrpSpPr>
            <p:cNvPr id="6153" name="Group 2"/>
            <p:cNvGrpSpPr>
              <a:grpSpLocks/>
            </p:cNvGrpSpPr>
            <p:nvPr/>
          </p:nvGrpSpPr>
          <p:grpSpPr bwMode="auto">
            <a:xfrm>
              <a:off x="3234" y="2180"/>
              <a:ext cx="1554" cy="1790"/>
              <a:chOff x="3234" y="2180"/>
              <a:chExt cx="1554" cy="1790"/>
            </a:xfrm>
          </p:grpSpPr>
          <p:grpSp>
            <p:nvGrpSpPr>
              <p:cNvPr id="6155" name="Group 3"/>
              <p:cNvGrpSpPr>
                <a:grpSpLocks/>
              </p:cNvGrpSpPr>
              <p:nvPr/>
            </p:nvGrpSpPr>
            <p:grpSpPr bwMode="auto">
              <a:xfrm>
                <a:off x="3234" y="2180"/>
                <a:ext cx="1554" cy="1790"/>
                <a:chOff x="3234" y="2180"/>
                <a:chExt cx="1554" cy="1790"/>
              </a:xfrm>
            </p:grpSpPr>
            <p:sp>
              <p:nvSpPr>
                <p:cNvPr id="6157" name="Freeform 4"/>
                <p:cNvSpPr>
                  <a:spLocks noChangeArrowheads="1"/>
                </p:cNvSpPr>
                <p:nvPr/>
              </p:nvSpPr>
              <p:spPr bwMode="auto">
                <a:xfrm>
                  <a:off x="3234" y="2180"/>
                  <a:ext cx="1459" cy="1786"/>
                </a:xfrm>
                <a:custGeom>
                  <a:avLst/>
                  <a:gdLst>
                    <a:gd name="T0" fmla="*/ 3601 w 6435"/>
                    <a:gd name="T1" fmla="*/ 0 h 7877"/>
                    <a:gd name="T2" fmla="*/ 4267 w 6435"/>
                    <a:gd name="T3" fmla="*/ 414 h 7877"/>
                    <a:gd name="T4" fmla="*/ 4365 w 6435"/>
                    <a:gd name="T5" fmla="*/ 674 h 7877"/>
                    <a:gd name="T6" fmla="*/ 4134 w 6435"/>
                    <a:gd name="T7" fmla="*/ 939 h 7877"/>
                    <a:gd name="T8" fmla="*/ 3283 w 6435"/>
                    <a:gd name="T9" fmla="*/ 1575 h 7877"/>
                    <a:gd name="T10" fmla="*/ 3958 w 6435"/>
                    <a:gd name="T11" fmla="*/ 1425 h 7877"/>
                    <a:gd name="T12" fmla="*/ 4365 w 6435"/>
                    <a:gd name="T13" fmla="*/ 1350 h 7877"/>
                    <a:gd name="T14" fmla="*/ 5353 w 6435"/>
                    <a:gd name="T15" fmla="*/ 264 h 7877"/>
                    <a:gd name="T16" fmla="*/ 5891 w 6435"/>
                    <a:gd name="T17" fmla="*/ 149 h 7877"/>
                    <a:gd name="T18" fmla="*/ 6434 w 6435"/>
                    <a:gd name="T19" fmla="*/ 149 h 7877"/>
                    <a:gd name="T20" fmla="*/ 6209 w 6435"/>
                    <a:gd name="T21" fmla="*/ 710 h 7877"/>
                    <a:gd name="T22" fmla="*/ 5533 w 6435"/>
                    <a:gd name="T23" fmla="*/ 785 h 7877"/>
                    <a:gd name="T24" fmla="*/ 4316 w 6435"/>
                    <a:gd name="T25" fmla="*/ 1615 h 7877"/>
                    <a:gd name="T26" fmla="*/ 3645 w 6435"/>
                    <a:gd name="T27" fmla="*/ 1835 h 7877"/>
                    <a:gd name="T28" fmla="*/ 6209 w 6435"/>
                    <a:gd name="T29" fmla="*/ 5326 h 7877"/>
                    <a:gd name="T30" fmla="*/ 6341 w 6435"/>
                    <a:gd name="T31" fmla="*/ 6001 h 7877"/>
                    <a:gd name="T32" fmla="*/ 5489 w 6435"/>
                    <a:gd name="T33" fmla="*/ 7276 h 7877"/>
                    <a:gd name="T34" fmla="*/ 4678 w 6435"/>
                    <a:gd name="T35" fmla="*/ 7726 h 7877"/>
                    <a:gd name="T36" fmla="*/ 4090 w 6435"/>
                    <a:gd name="T37" fmla="*/ 7876 h 7877"/>
                    <a:gd name="T38" fmla="*/ 3058 w 6435"/>
                    <a:gd name="T39" fmla="*/ 7726 h 7877"/>
                    <a:gd name="T40" fmla="*/ 1707 w 6435"/>
                    <a:gd name="T41" fmla="*/ 7651 h 7877"/>
                    <a:gd name="T42" fmla="*/ 896 w 6435"/>
                    <a:gd name="T43" fmla="*/ 7162 h 7877"/>
                    <a:gd name="T44" fmla="*/ 445 w 6435"/>
                    <a:gd name="T45" fmla="*/ 6937 h 7877"/>
                    <a:gd name="T46" fmla="*/ 0 w 6435"/>
                    <a:gd name="T47" fmla="*/ 5890 h 7877"/>
                    <a:gd name="T48" fmla="*/ 313 w 6435"/>
                    <a:gd name="T49" fmla="*/ 5326 h 7877"/>
                    <a:gd name="T50" fmla="*/ 3014 w 6435"/>
                    <a:gd name="T51" fmla="*/ 2135 h 7877"/>
                    <a:gd name="T52" fmla="*/ 2696 w 6435"/>
                    <a:gd name="T53" fmla="*/ 1690 h 7877"/>
                    <a:gd name="T54" fmla="*/ 2882 w 6435"/>
                    <a:gd name="T55" fmla="*/ 1315 h 7877"/>
                    <a:gd name="T56" fmla="*/ 3601 w 6435"/>
                    <a:gd name="T57" fmla="*/ 754 h 7877"/>
                    <a:gd name="T58" fmla="*/ 3464 w 6435"/>
                    <a:gd name="T59" fmla="*/ 449 h 7877"/>
                    <a:gd name="T60" fmla="*/ 3195 w 6435"/>
                    <a:gd name="T61" fmla="*/ 264 h 7877"/>
                    <a:gd name="T62" fmla="*/ 3376 w 6435"/>
                    <a:gd name="T63" fmla="*/ 74 h 7877"/>
                    <a:gd name="T64" fmla="*/ 3601 w 6435"/>
                    <a:gd name="T65" fmla="*/ 0 h 78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435"/>
                    <a:gd name="T100" fmla="*/ 0 h 7877"/>
                    <a:gd name="T101" fmla="*/ 6435 w 6435"/>
                    <a:gd name="T102" fmla="*/ 7877 h 78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435" h="7877">
                      <a:moveTo>
                        <a:pt x="3601" y="0"/>
                      </a:moveTo>
                      <a:lnTo>
                        <a:pt x="4267" y="414"/>
                      </a:lnTo>
                      <a:lnTo>
                        <a:pt x="4365" y="674"/>
                      </a:lnTo>
                      <a:lnTo>
                        <a:pt x="4134" y="939"/>
                      </a:lnTo>
                      <a:lnTo>
                        <a:pt x="3283" y="1575"/>
                      </a:lnTo>
                      <a:lnTo>
                        <a:pt x="3958" y="1425"/>
                      </a:lnTo>
                      <a:lnTo>
                        <a:pt x="4365" y="1350"/>
                      </a:lnTo>
                      <a:lnTo>
                        <a:pt x="5353" y="264"/>
                      </a:lnTo>
                      <a:lnTo>
                        <a:pt x="5891" y="149"/>
                      </a:lnTo>
                      <a:lnTo>
                        <a:pt x="6434" y="149"/>
                      </a:lnTo>
                      <a:lnTo>
                        <a:pt x="6209" y="710"/>
                      </a:lnTo>
                      <a:lnTo>
                        <a:pt x="5533" y="785"/>
                      </a:lnTo>
                      <a:lnTo>
                        <a:pt x="4316" y="1615"/>
                      </a:lnTo>
                      <a:lnTo>
                        <a:pt x="3645" y="1835"/>
                      </a:lnTo>
                      <a:lnTo>
                        <a:pt x="6209" y="5326"/>
                      </a:lnTo>
                      <a:lnTo>
                        <a:pt x="6341" y="6001"/>
                      </a:lnTo>
                      <a:lnTo>
                        <a:pt x="5489" y="7276"/>
                      </a:lnTo>
                      <a:lnTo>
                        <a:pt x="4678" y="7726"/>
                      </a:lnTo>
                      <a:lnTo>
                        <a:pt x="4090" y="7876"/>
                      </a:lnTo>
                      <a:lnTo>
                        <a:pt x="3058" y="7726"/>
                      </a:lnTo>
                      <a:lnTo>
                        <a:pt x="1707" y="7651"/>
                      </a:lnTo>
                      <a:lnTo>
                        <a:pt x="896" y="7162"/>
                      </a:lnTo>
                      <a:lnTo>
                        <a:pt x="445" y="6937"/>
                      </a:lnTo>
                      <a:lnTo>
                        <a:pt x="0" y="5890"/>
                      </a:lnTo>
                      <a:lnTo>
                        <a:pt x="313" y="5326"/>
                      </a:lnTo>
                      <a:lnTo>
                        <a:pt x="3014" y="2135"/>
                      </a:lnTo>
                      <a:lnTo>
                        <a:pt x="2696" y="1690"/>
                      </a:lnTo>
                      <a:lnTo>
                        <a:pt x="2882" y="1315"/>
                      </a:lnTo>
                      <a:lnTo>
                        <a:pt x="3601" y="754"/>
                      </a:lnTo>
                      <a:lnTo>
                        <a:pt x="3464" y="449"/>
                      </a:lnTo>
                      <a:lnTo>
                        <a:pt x="3195" y="264"/>
                      </a:lnTo>
                      <a:lnTo>
                        <a:pt x="3376" y="74"/>
                      </a:lnTo>
                      <a:lnTo>
                        <a:pt x="3601" y="0"/>
                      </a:lnTo>
                    </a:path>
                  </a:pathLst>
                </a:custGeom>
                <a:solidFill>
                  <a:srgbClr val="FF8000"/>
                </a:solidFill>
                <a:ln w="12600">
                  <a:solidFill>
                    <a:srgbClr val="FF8000"/>
                  </a:solidFill>
                  <a:round/>
                  <a:headEnd/>
                  <a:tailEnd/>
                </a:ln>
              </p:spPr>
              <p:txBody>
                <a:bodyPr wrap="none" anchor="ctr"/>
                <a:lstStyle/>
                <a:p>
                  <a:endParaRPr lang="en-US"/>
                </a:p>
              </p:txBody>
            </p:sp>
            <p:sp>
              <p:nvSpPr>
                <p:cNvPr id="6158" name="Freeform 5"/>
                <p:cNvSpPr>
                  <a:spLocks noChangeArrowheads="1"/>
                </p:cNvSpPr>
                <p:nvPr/>
              </p:nvSpPr>
              <p:spPr bwMode="auto">
                <a:xfrm>
                  <a:off x="4060" y="2868"/>
                  <a:ext cx="266" cy="978"/>
                </a:xfrm>
                <a:custGeom>
                  <a:avLst/>
                  <a:gdLst>
                    <a:gd name="T0" fmla="*/ 269 w 1171"/>
                    <a:gd name="T1" fmla="*/ 3000 h 4312"/>
                    <a:gd name="T2" fmla="*/ 269 w 1171"/>
                    <a:gd name="T3" fmla="*/ 3710 h 4312"/>
                    <a:gd name="T4" fmla="*/ 180 w 1171"/>
                    <a:gd name="T5" fmla="*/ 4121 h 4312"/>
                    <a:gd name="T6" fmla="*/ 88 w 1171"/>
                    <a:gd name="T7" fmla="*/ 4311 h 4312"/>
                    <a:gd name="T8" fmla="*/ 582 w 1171"/>
                    <a:gd name="T9" fmla="*/ 4276 h 4312"/>
                    <a:gd name="T10" fmla="*/ 1033 w 1171"/>
                    <a:gd name="T11" fmla="*/ 4086 h 4312"/>
                    <a:gd name="T12" fmla="*/ 808 w 1171"/>
                    <a:gd name="T13" fmla="*/ 4011 h 4312"/>
                    <a:gd name="T14" fmla="*/ 1170 w 1171"/>
                    <a:gd name="T15" fmla="*/ 3825 h 4312"/>
                    <a:gd name="T16" fmla="*/ 808 w 1171"/>
                    <a:gd name="T17" fmla="*/ 3825 h 4312"/>
                    <a:gd name="T18" fmla="*/ 1126 w 1171"/>
                    <a:gd name="T19" fmla="*/ 3560 h 4312"/>
                    <a:gd name="T20" fmla="*/ 764 w 1171"/>
                    <a:gd name="T21" fmla="*/ 3560 h 4312"/>
                    <a:gd name="T22" fmla="*/ 1033 w 1171"/>
                    <a:gd name="T23" fmla="*/ 3300 h 4312"/>
                    <a:gd name="T24" fmla="*/ 720 w 1171"/>
                    <a:gd name="T25" fmla="*/ 3260 h 4312"/>
                    <a:gd name="T26" fmla="*/ 896 w 1171"/>
                    <a:gd name="T27" fmla="*/ 3035 h 4312"/>
                    <a:gd name="T28" fmla="*/ 626 w 1171"/>
                    <a:gd name="T29" fmla="*/ 2965 h 4312"/>
                    <a:gd name="T30" fmla="*/ 720 w 1171"/>
                    <a:gd name="T31" fmla="*/ 2696 h 4312"/>
                    <a:gd name="T32" fmla="*/ 538 w 1171"/>
                    <a:gd name="T33" fmla="*/ 2625 h 4312"/>
                    <a:gd name="T34" fmla="*/ 489 w 1171"/>
                    <a:gd name="T35" fmla="*/ 2325 h 4312"/>
                    <a:gd name="T36" fmla="*/ 0 w 1171"/>
                    <a:gd name="T37" fmla="*/ 0 h 4312"/>
                    <a:gd name="T38" fmla="*/ 132 w 1171"/>
                    <a:gd name="T39" fmla="*/ 2585 h 4312"/>
                    <a:gd name="T40" fmla="*/ 269 w 1171"/>
                    <a:gd name="T41" fmla="*/ 3000 h 43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71"/>
                    <a:gd name="T64" fmla="*/ 0 h 4312"/>
                    <a:gd name="T65" fmla="*/ 1171 w 1171"/>
                    <a:gd name="T66" fmla="*/ 4312 h 43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71" h="4312">
                      <a:moveTo>
                        <a:pt x="269" y="3000"/>
                      </a:moveTo>
                      <a:lnTo>
                        <a:pt x="269" y="3710"/>
                      </a:lnTo>
                      <a:lnTo>
                        <a:pt x="180" y="4121"/>
                      </a:lnTo>
                      <a:lnTo>
                        <a:pt x="88" y="4311"/>
                      </a:lnTo>
                      <a:lnTo>
                        <a:pt x="582" y="4276"/>
                      </a:lnTo>
                      <a:lnTo>
                        <a:pt x="1033" y="4086"/>
                      </a:lnTo>
                      <a:lnTo>
                        <a:pt x="808" y="4011"/>
                      </a:lnTo>
                      <a:lnTo>
                        <a:pt x="1170" y="3825"/>
                      </a:lnTo>
                      <a:lnTo>
                        <a:pt x="808" y="3825"/>
                      </a:lnTo>
                      <a:lnTo>
                        <a:pt x="1126" y="3560"/>
                      </a:lnTo>
                      <a:lnTo>
                        <a:pt x="764" y="3560"/>
                      </a:lnTo>
                      <a:lnTo>
                        <a:pt x="1033" y="3300"/>
                      </a:lnTo>
                      <a:lnTo>
                        <a:pt x="720" y="3260"/>
                      </a:lnTo>
                      <a:lnTo>
                        <a:pt x="896" y="3035"/>
                      </a:lnTo>
                      <a:lnTo>
                        <a:pt x="626" y="2965"/>
                      </a:lnTo>
                      <a:lnTo>
                        <a:pt x="720" y="2696"/>
                      </a:lnTo>
                      <a:lnTo>
                        <a:pt x="538" y="2625"/>
                      </a:lnTo>
                      <a:lnTo>
                        <a:pt x="489" y="2325"/>
                      </a:lnTo>
                      <a:lnTo>
                        <a:pt x="0" y="0"/>
                      </a:lnTo>
                      <a:lnTo>
                        <a:pt x="132" y="2585"/>
                      </a:lnTo>
                      <a:lnTo>
                        <a:pt x="269" y="3000"/>
                      </a:lnTo>
                    </a:path>
                  </a:pathLst>
                </a:custGeom>
                <a:solidFill>
                  <a:srgbClr val="FFC98E"/>
                </a:solidFill>
                <a:ln w="12600">
                  <a:solidFill>
                    <a:srgbClr val="FFC98E"/>
                  </a:solidFill>
                  <a:round/>
                  <a:headEnd/>
                  <a:tailEnd/>
                </a:ln>
              </p:spPr>
              <p:txBody>
                <a:bodyPr wrap="none" anchor="ctr"/>
                <a:lstStyle/>
                <a:p>
                  <a:endParaRPr lang="en-US"/>
                </a:p>
              </p:txBody>
            </p:sp>
            <p:sp>
              <p:nvSpPr>
                <p:cNvPr id="6159" name="Freeform 6"/>
                <p:cNvSpPr>
                  <a:spLocks noChangeArrowheads="1"/>
                </p:cNvSpPr>
                <p:nvPr/>
              </p:nvSpPr>
              <p:spPr bwMode="auto">
                <a:xfrm>
                  <a:off x="3275" y="2733"/>
                  <a:ext cx="673" cy="1181"/>
                </a:xfrm>
                <a:custGeom>
                  <a:avLst/>
                  <a:gdLst>
                    <a:gd name="T0" fmla="*/ 2521 w 2967"/>
                    <a:gd name="T1" fmla="*/ 0 h 5208"/>
                    <a:gd name="T2" fmla="*/ 538 w 2967"/>
                    <a:gd name="T3" fmla="*/ 2285 h 5208"/>
                    <a:gd name="T4" fmla="*/ 269 w 2967"/>
                    <a:gd name="T5" fmla="*/ 2846 h 5208"/>
                    <a:gd name="T6" fmla="*/ 0 w 2967"/>
                    <a:gd name="T7" fmla="*/ 3186 h 5208"/>
                    <a:gd name="T8" fmla="*/ 0 w 2967"/>
                    <a:gd name="T9" fmla="*/ 4046 h 5208"/>
                    <a:gd name="T10" fmla="*/ 401 w 2967"/>
                    <a:gd name="T11" fmla="*/ 4537 h 5208"/>
                    <a:gd name="T12" fmla="*/ 1037 w 2967"/>
                    <a:gd name="T13" fmla="*/ 4907 h 5208"/>
                    <a:gd name="T14" fmla="*/ 1439 w 2967"/>
                    <a:gd name="T15" fmla="*/ 5172 h 5208"/>
                    <a:gd name="T16" fmla="*/ 2070 w 2967"/>
                    <a:gd name="T17" fmla="*/ 5207 h 5208"/>
                    <a:gd name="T18" fmla="*/ 1664 w 2967"/>
                    <a:gd name="T19" fmla="*/ 5022 h 5208"/>
                    <a:gd name="T20" fmla="*/ 2250 w 2967"/>
                    <a:gd name="T21" fmla="*/ 4987 h 5208"/>
                    <a:gd name="T22" fmla="*/ 1756 w 2967"/>
                    <a:gd name="T23" fmla="*/ 4872 h 5208"/>
                    <a:gd name="T24" fmla="*/ 2613 w 2967"/>
                    <a:gd name="T25" fmla="*/ 4797 h 5208"/>
                    <a:gd name="T26" fmla="*/ 1800 w 2967"/>
                    <a:gd name="T27" fmla="*/ 4687 h 5208"/>
                    <a:gd name="T28" fmla="*/ 2521 w 2967"/>
                    <a:gd name="T29" fmla="*/ 4497 h 5208"/>
                    <a:gd name="T30" fmla="*/ 2114 w 2967"/>
                    <a:gd name="T31" fmla="*/ 4311 h 5208"/>
                    <a:gd name="T32" fmla="*/ 2613 w 2967"/>
                    <a:gd name="T33" fmla="*/ 4196 h 5208"/>
                    <a:gd name="T34" fmla="*/ 2070 w 2967"/>
                    <a:gd name="T35" fmla="*/ 4046 h 5208"/>
                    <a:gd name="T36" fmla="*/ 2569 w 2967"/>
                    <a:gd name="T37" fmla="*/ 3711 h 5208"/>
                    <a:gd name="T38" fmla="*/ 2114 w 2967"/>
                    <a:gd name="T39" fmla="*/ 3636 h 5208"/>
                    <a:gd name="T40" fmla="*/ 2428 w 2967"/>
                    <a:gd name="T41" fmla="*/ 3446 h 5208"/>
                    <a:gd name="T42" fmla="*/ 2114 w 2967"/>
                    <a:gd name="T43" fmla="*/ 3371 h 5208"/>
                    <a:gd name="T44" fmla="*/ 2295 w 2967"/>
                    <a:gd name="T45" fmla="*/ 2996 h 5208"/>
                    <a:gd name="T46" fmla="*/ 2966 w 2967"/>
                    <a:gd name="T47" fmla="*/ 335 h 5208"/>
                    <a:gd name="T48" fmla="*/ 1977 w 2967"/>
                    <a:gd name="T49" fmla="*/ 2921 h 5208"/>
                    <a:gd name="T50" fmla="*/ 1845 w 2967"/>
                    <a:gd name="T51" fmla="*/ 2771 h 5208"/>
                    <a:gd name="T52" fmla="*/ 2790 w 2967"/>
                    <a:gd name="T53" fmla="*/ 35 h 5208"/>
                    <a:gd name="T54" fmla="*/ 1395 w 2967"/>
                    <a:gd name="T55" fmla="*/ 3146 h 5208"/>
                    <a:gd name="T56" fmla="*/ 538 w 2967"/>
                    <a:gd name="T57" fmla="*/ 3336 h 5208"/>
                    <a:gd name="T58" fmla="*/ 1077 w 2967"/>
                    <a:gd name="T59" fmla="*/ 3071 h 5208"/>
                    <a:gd name="T60" fmla="*/ 538 w 2967"/>
                    <a:gd name="T61" fmla="*/ 3071 h 5208"/>
                    <a:gd name="T62" fmla="*/ 1037 w 2967"/>
                    <a:gd name="T63" fmla="*/ 2846 h 5208"/>
                    <a:gd name="T64" fmla="*/ 808 w 2967"/>
                    <a:gd name="T65" fmla="*/ 2736 h 5208"/>
                    <a:gd name="T66" fmla="*/ 1077 w 2967"/>
                    <a:gd name="T67" fmla="*/ 2586 h 5208"/>
                    <a:gd name="T68" fmla="*/ 852 w 2967"/>
                    <a:gd name="T69" fmla="*/ 2435 h 5208"/>
                    <a:gd name="T70" fmla="*/ 1037 w 2967"/>
                    <a:gd name="T71" fmla="*/ 2100 h 5208"/>
                    <a:gd name="T72" fmla="*/ 2653 w 2967"/>
                    <a:gd name="T73" fmla="*/ 0 h 5208"/>
                    <a:gd name="T74" fmla="*/ 2521 w 2967"/>
                    <a:gd name="T75" fmla="*/ 0 h 52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967"/>
                    <a:gd name="T115" fmla="*/ 0 h 5208"/>
                    <a:gd name="T116" fmla="*/ 2967 w 2967"/>
                    <a:gd name="T117" fmla="*/ 5208 h 520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967" h="5208">
                      <a:moveTo>
                        <a:pt x="2521" y="0"/>
                      </a:moveTo>
                      <a:lnTo>
                        <a:pt x="538" y="2285"/>
                      </a:lnTo>
                      <a:lnTo>
                        <a:pt x="269" y="2846"/>
                      </a:lnTo>
                      <a:lnTo>
                        <a:pt x="0" y="3186"/>
                      </a:lnTo>
                      <a:lnTo>
                        <a:pt x="0" y="4046"/>
                      </a:lnTo>
                      <a:lnTo>
                        <a:pt x="401" y="4537"/>
                      </a:lnTo>
                      <a:lnTo>
                        <a:pt x="1037" y="4907"/>
                      </a:lnTo>
                      <a:lnTo>
                        <a:pt x="1439" y="5172"/>
                      </a:lnTo>
                      <a:lnTo>
                        <a:pt x="2070" y="5207"/>
                      </a:lnTo>
                      <a:lnTo>
                        <a:pt x="1664" y="5022"/>
                      </a:lnTo>
                      <a:lnTo>
                        <a:pt x="2250" y="4987"/>
                      </a:lnTo>
                      <a:lnTo>
                        <a:pt x="1756" y="4872"/>
                      </a:lnTo>
                      <a:lnTo>
                        <a:pt x="2613" y="4797"/>
                      </a:lnTo>
                      <a:lnTo>
                        <a:pt x="1800" y="4687"/>
                      </a:lnTo>
                      <a:lnTo>
                        <a:pt x="2521" y="4497"/>
                      </a:lnTo>
                      <a:lnTo>
                        <a:pt x="2114" y="4311"/>
                      </a:lnTo>
                      <a:lnTo>
                        <a:pt x="2613" y="4196"/>
                      </a:lnTo>
                      <a:lnTo>
                        <a:pt x="2070" y="4046"/>
                      </a:lnTo>
                      <a:lnTo>
                        <a:pt x="2569" y="3711"/>
                      </a:lnTo>
                      <a:lnTo>
                        <a:pt x="2114" y="3636"/>
                      </a:lnTo>
                      <a:lnTo>
                        <a:pt x="2428" y="3446"/>
                      </a:lnTo>
                      <a:lnTo>
                        <a:pt x="2114" y="3371"/>
                      </a:lnTo>
                      <a:lnTo>
                        <a:pt x="2295" y="2996"/>
                      </a:lnTo>
                      <a:lnTo>
                        <a:pt x="2966" y="335"/>
                      </a:lnTo>
                      <a:lnTo>
                        <a:pt x="1977" y="2921"/>
                      </a:lnTo>
                      <a:lnTo>
                        <a:pt x="1845" y="2771"/>
                      </a:lnTo>
                      <a:lnTo>
                        <a:pt x="2790" y="35"/>
                      </a:lnTo>
                      <a:lnTo>
                        <a:pt x="1395" y="3146"/>
                      </a:lnTo>
                      <a:lnTo>
                        <a:pt x="538" y="3336"/>
                      </a:lnTo>
                      <a:lnTo>
                        <a:pt x="1077" y="3071"/>
                      </a:lnTo>
                      <a:lnTo>
                        <a:pt x="538" y="3071"/>
                      </a:lnTo>
                      <a:lnTo>
                        <a:pt x="1037" y="2846"/>
                      </a:lnTo>
                      <a:lnTo>
                        <a:pt x="808" y="2736"/>
                      </a:lnTo>
                      <a:lnTo>
                        <a:pt x="1077" y="2586"/>
                      </a:lnTo>
                      <a:lnTo>
                        <a:pt x="852" y="2435"/>
                      </a:lnTo>
                      <a:lnTo>
                        <a:pt x="1037" y="2100"/>
                      </a:lnTo>
                      <a:lnTo>
                        <a:pt x="2653" y="0"/>
                      </a:lnTo>
                      <a:lnTo>
                        <a:pt x="2521" y="0"/>
                      </a:lnTo>
                    </a:path>
                  </a:pathLst>
                </a:custGeom>
                <a:solidFill>
                  <a:srgbClr val="FFC98E"/>
                </a:solidFill>
                <a:ln w="12600">
                  <a:solidFill>
                    <a:srgbClr val="FFC98E"/>
                  </a:solidFill>
                  <a:round/>
                  <a:headEnd/>
                  <a:tailEnd/>
                </a:ln>
              </p:spPr>
              <p:txBody>
                <a:bodyPr wrap="none" anchor="ctr"/>
                <a:lstStyle/>
                <a:p>
                  <a:endParaRPr lang="en-US"/>
                </a:p>
              </p:txBody>
            </p:sp>
            <p:sp>
              <p:nvSpPr>
                <p:cNvPr id="6160" name="Freeform 7"/>
                <p:cNvSpPr>
                  <a:spLocks noChangeArrowheads="1"/>
                </p:cNvSpPr>
                <p:nvPr/>
              </p:nvSpPr>
              <p:spPr bwMode="auto">
                <a:xfrm>
                  <a:off x="4274" y="2223"/>
                  <a:ext cx="265" cy="271"/>
                </a:xfrm>
                <a:custGeom>
                  <a:avLst/>
                  <a:gdLst>
                    <a:gd name="T0" fmla="*/ 767 w 1170"/>
                    <a:gd name="T1" fmla="*/ 150 h 1197"/>
                    <a:gd name="T2" fmla="*/ 988 w 1170"/>
                    <a:gd name="T3" fmla="*/ 0 h 1197"/>
                    <a:gd name="T4" fmla="*/ 807 w 1170"/>
                    <a:gd name="T5" fmla="*/ 260 h 1197"/>
                    <a:gd name="T6" fmla="*/ 1129 w 1170"/>
                    <a:gd name="T7" fmla="*/ 185 h 1197"/>
                    <a:gd name="T8" fmla="*/ 900 w 1170"/>
                    <a:gd name="T9" fmla="*/ 370 h 1197"/>
                    <a:gd name="T10" fmla="*/ 1129 w 1170"/>
                    <a:gd name="T11" fmla="*/ 335 h 1197"/>
                    <a:gd name="T12" fmla="*/ 988 w 1170"/>
                    <a:gd name="T13" fmla="*/ 520 h 1197"/>
                    <a:gd name="T14" fmla="*/ 1169 w 1170"/>
                    <a:gd name="T15" fmla="*/ 485 h 1197"/>
                    <a:gd name="T16" fmla="*/ 538 w 1170"/>
                    <a:gd name="T17" fmla="*/ 931 h 1197"/>
                    <a:gd name="T18" fmla="*/ 48 w 1170"/>
                    <a:gd name="T19" fmla="*/ 1196 h 1197"/>
                    <a:gd name="T20" fmla="*/ 0 w 1170"/>
                    <a:gd name="T21" fmla="*/ 861 h 1197"/>
                    <a:gd name="T22" fmla="*/ 406 w 1170"/>
                    <a:gd name="T23" fmla="*/ 335 h 1197"/>
                    <a:gd name="T24" fmla="*/ 767 w 1170"/>
                    <a:gd name="T25" fmla="*/ 150 h 11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70"/>
                    <a:gd name="T40" fmla="*/ 0 h 1197"/>
                    <a:gd name="T41" fmla="*/ 1170 w 1170"/>
                    <a:gd name="T42" fmla="*/ 1197 h 119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70" h="1197">
                      <a:moveTo>
                        <a:pt x="767" y="150"/>
                      </a:moveTo>
                      <a:lnTo>
                        <a:pt x="988" y="0"/>
                      </a:lnTo>
                      <a:lnTo>
                        <a:pt x="807" y="260"/>
                      </a:lnTo>
                      <a:lnTo>
                        <a:pt x="1129" y="185"/>
                      </a:lnTo>
                      <a:lnTo>
                        <a:pt x="900" y="370"/>
                      </a:lnTo>
                      <a:lnTo>
                        <a:pt x="1129" y="335"/>
                      </a:lnTo>
                      <a:lnTo>
                        <a:pt x="988" y="520"/>
                      </a:lnTo>
                      <a:lnTo>
                        <a:pt x="1169" y="485"/>
                      </a:lnTo>
                      <a:lnTo>
                        <a:pt x="538" y="931"/>
                      </a:lnTo>
                      <a:lnTo>
                        <a:pt x="48" y="1196"/>
                      </a:lnTo>
                      <a:lnTo>
                        <a:pt x="0" y="861"/>
                      </a:lnTo>
                      <a:lnTo>
                        <a:pt x="406" y="335"/>
                      </a:lnTo>
                      <a:lnTo>
                        <a:pt x="767" y="150"/>
                      </a:lnTo>
                    </a:path>
                  </a:pathLst>
                </a:custGeom>
                <a:solidFill>
                  <a:srgbClr val="FFC98E"/>
                </a:solidFill>
                <a:ln w="12600">
                  <a:solidFill>
                    <a:srgbClr val="FFC98E"/>
                  </a:solidFill>
                  <a:round/>
                  <a:headEnd/>
                  <a:tailEnd/>
                </a:ln>
              </p:spPr>
              <p:txBody>
                <a:bodyPr wrap="none" anchor="ctr"/>
                <a:lstStyle/>
                <a:p>
                  <a:endParaRPr lang="en-US"/>
                </a:p>
              </p:txBody>
            </p:sp>
            <p:sp>
              <p:nvSpPr>
                <p:cNvPr id="6161" name="Freeform 8"/>
                <p:cNvSpPr>
                  <a:spLocks noChangeArrowheads="1"/>
                </p:cNvSpPr>
                <p:nvPr/>
              </p:nvSpPr>
              <p:spPr bwMode="auto">
                <a:xfrm>
                  <a:off x="3971" y="2207"/>
                  <a:ext cx="129" cy="169"/>
                </a:xfrm>
                <a:custGeom>
                  <a:avLst/>
                  <a:gdLst>
                    <a:gd name="T0" fmla="*/ 0 w 570"/>
                    <a:gd name="T1" fmla="*/ 0 h 747"/>
                    <a:gd name="T2" fmla="*/ 0 w 570"/>
                    <a:gd name="T3" fmla="*/ 185 h 747"/>
                    <a:gd name="T4" fmla="*/ 397 w 570"/>
                    <a:gd name="T5" fmla="*/ 410 h 747"/>
                    <a:gd name="T6" fmla="*/ 353 w 570"/>
                    <a:gd name="T7" fmla="*/ 746 h 747"/>
                    <a:gd name="T8" fmla="*/ 569 w 570"/>
                    <a:gd name="T9" fmla="*/ 410 h 747"/>
                    <a:gd name="T10" fmla="*/ 481 w 570"/>
                    <a:gd name="T11" fmla="*/ 225 h 747"/>
                    <a:gd name="T12" fmla="*/ 260 w 570"/>
                    <a:gd name="T13" fmla="*/ 110 h 747"/>
                    <a:gd name="T14" fmla="*/ 353 w 570"/>
                    <a:gd name="T15" fmla="*/ 0 h 747"/>
                    <a:gd name="T16" fmla="*/ 0 w 570"/>
                    <a:gd name="T17" fmla="*/ 0 h 7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0"/>
                    <a:gd name="T28" fmla="*/ 0 h 747"/>
                    <a:gd name="T29" fmla="*/ 570 w 570"/>
                    <a:gd name="T30" fmla="*/ 747 h 7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0" h="747">
                      <a:moveTo>
                        <a:pt x="0" y="0"/>
                      </a:moveTo>
                      <a:lnTo>
                        <a:pt x="0" y="185"/>
                      </a:lnTo>
                      <a:lnTo>
                        <a:pt x="397" y="410"/>
                      </a:lnTo>
                      <a:lnTo>
                        <a:pt x="353" y="746"/>
                      </a:lnTo>
                      <a:lnTo>
                        <a:pt x="569" y="410"/>
                      </a:lnTo>
                      <a:lnTo>
                        <a:pt x="481" y="225"/>
                      </a:lnTo>
                      <a:lnTo>
                        <a:pt x="260" y="110"/>
                      </a:lnTo>
                      <a:lnTo>
                        <a:pt x="353" y="0"/>
                      </a:lnTo>
                      <a:lnTo>
                        <a:pt x="0" y="0"/>
                      </a:lnTo>
                    </a:path>
                  </a:pathLst>
                </a:custGeom>
                <a:solidFill>
                  <a:srgbClr val="FFC98E"/>
                </a:solidFill>
                <a:ln w="12600">
                  <a:solidFill>
                    <a:srgbClr val="FFC98E"/>
                  </a:solidFill>
                  <a:round/>
                  <a:headEnd/>
                  <a:tailEnd/>
                </a:ln>
              </p:spPr>
              <p:txBody>
                <a:bodyPr wrap="none" anchor="ctr"/>
                <a:lstStyle/>
                <a:p>
                  <a:endParaRPr lang="en-US"/>
                </a:p>
              </p:txBody>
            </p:sp>
            <p:sp>
              <p:nvSpPr>
                <p:cNvPr id="6162" name="Freeform 9"/>
                <p:cNvSpPr>
                  <a:spLocks noChangeArrowheads="1"/>
                </p:cNvSpPr>
                <p:nvPr/>
              </p:nvSpPr>
              <p:spPr bwMode="auto">
                <a:xfrm>
                  <a:off x="3845" y="2486"/>
                  <a:ext cx="125" cy="144"/>
                </a:xfrm>
                <a:custGeom>
                  <a:avLst/>
                  <a:gdLst>
                    <a:gd name="T0" fmla="*/ 137 w 553"/>
                    <a:gd name="T1" fmla="*/ 0 h 636"/>
                    <a:gd name="T2" fmla="*/ 552 w 553"/>
                    <a:gd name="T3" fmla="*/ 600 h 636"/>
                    <a:gd name="T4" fmla="*/ 322 w 553"/>
                    <a:gd name="T5" fmla="*/ 635 h 636"/>
                    <a:gd name="T6" fmla="*/ 0 w 553"/>
                    <a:gd name="T7" fmla="*/ 335 h 636"/>
                    <a:gd name="T8" fmla="*/ 137 w 553"/>
                    <a:gd name="T9" fmla="*/ 0 h 636"/>
                    <a:gd name="T10" fmla="*/ 0 60000 65536"/>
                    <a:gd name="T11" fmla="*/ 0 60000 65536"/>
                    <a:gd name="T12" fmla="*/ 0 60000 65536"/>
                    <a:gd name="T13" fmla="*/ 0 60000 65536"/>
                    <a:gd name="T14" fmla="*/ 0 60000 65536"/>
                    <a:gd name="T15" fmla="*/ 0 w 553"/>
                    <a:gd name="T16" fmla="*/ 0 h 636"/>
                    <a:gd name="T17" fmla="*/ 553 w 553"/>
                    <a:gd name="T18" fmla="*/ 636 h 636"/>
                  </a:gdLst>
                  <a:ahLst/>
                  <a:cxnLst>
                    <a:cxn ang="T10">
                      <a:pos x="T0" y="T1"/>
                    </a:cxn>
                    <a:cxn ang="T11">
                      <a:pos x="T2" y="T3"/>
                    </a:cxn>
                    <a:cxn ang="T12">
                      <a:pos x="T4" y="T5"/>
                    </a:cxn>
                    <a:cxn ang="T13">
                      <a:pos x="T6" y="T7"/>
                    </a:cxn>
                    <a:cxn ang="T14">
                      <a:pos x="T8" y="T9"/>
                    </a:cxn>
                  </a:cxnLst>
                  <a:rect l="T15" t="T16" r="T17" b="T18"/>
                  <a:pathLst>
                    <a:path w="553" h="636">
                      <a:moveTo>
                        <a:pt x="137" y="0"/>
                      </a:moveTo>
                      <a:lnTo>
                        <a:pt x="552" y="600"/>
                      </a:lnTo>
                      <a:lnTo>
                        <a:pt x="322" y="635"/>
                      </a:lnTo>
                      <a:lnTo>
                        <a:pt x="0" y="335"/>
                      </a:lnTo>
                      <a:lnTo>
                        <a:pt x="137" y="0"/>
                      </a:lnTo>
                    </a:path>
                  </a:pathLst>
                </a:custGeom>
                <a:solidFill>
                  <a:srgbClr val="FFC98E"/>
                </a:solidFill>
                <a:ln w="12600">
                  <a:solidFill>
                    <a:srgbClr val="FFC98E"/>
                  </a:solidFill>
                  <a:round/>
                  <a:headEnd/>
                  <a:tailEnd/>
                </a:ln>
              </p:spPr>
              <p:txBody>
                <a:bodyPr wrap="none" anchor="ctr"/>
                <a:lstStyle/>
                <a:p>
                  <a:endParaRPr lang="en-US"/>
                </a:p>
              </p:txBody>
            </p:sp>
            <p:sp>
              <p:nvSpPr>
                <p:cNvPr id="6163" name="Freeform 10"/>
                <p:cNvSpPr>
                  <a:spLocks noChangeArrowheads="1"/>
                </p:cNvSpPr>
                <p:nvPr/>
              </p:nvSpPr>
              <p:spPr bwMode="auto">
                <a:xfrm>
                  <a:off x="3234" y="2695"/>
                  <a:ext cx="1467" cy="1276"/>
                </a:xfrm>
                <a:custGeom>
                  <a:avLst/>
                  <a:gdLst>
                    <a:gd name="T0" fmla="*/ 6399 w 6470"/>
                    <a:gd name="T1" fmla="*/ 3102 h 5627"/>
                    <a:gd name="T2" fmla="*/ 6434 w 6470"/>
                    <a:gd name="T3" fmla="*/ 3887 h 5627"/>
                    <a:gd name="T4" fmla="*/ 6050 w 6470"/>
                    <a:gd name="T5" fmla="*/ 4611 h 5627"/>
                    <a:gd name="T6" fmla="*/ 5564 w 6470"/>
                    <a:gd name="T7" fmla="*/ 5106 h 5627"/>
                    <a:gd name="T8" fmla="*/ 4382 w 6470"/>
                    <a:gd name="T9" fmla="*/ 5595 h 5627"/>
                    <a:gd name="T10" fmla="*/ 3406 w 6470"/>
                    <a:gd name="T11" fmla="*/ 5538 h 5627"/>
                    <a:gd name="T12" fmla="*/ 2051 w 6470"/>
                    <a:gd name="T13" fmla="*/ 5569 h 5627"/>
                    <a:gd name="T14" fmla="*/ 1112 w 6470"/>
                    <a:gd name="T15" fmla="*/ 5106 h 5627"/>
                    <a:gd name="T16" fmla="*/ 242 w 6470"/>
                    <a:gd name="T17" fmla="*/ 4584 h 5627"/>
                    <a:gd name="T18" fmla="*/ 0 w 6470"/>
                    <a:gd name="T19" fmla="*/ 3565 h 5627"/>
                    <a:gd name="T20" fmla="*/ 520 w 6470"/>
                    <a:gd name="T21" fmla="*/ 2666 h 5627"/>
                    <a:gd name="T22" fmla="*/ 2956 w 6470"/>
                    <a:gd name="T23" fmla="*/ 30 h 5627"/>
                    <a:gd name="T24" fmla="*/ 798 w 6470"/>
                    <a:gd name="T25" fmla="*/ 2466 h 5627"/>
                    <a:gd name="T26" fmla="*/ 273 w 6470"/>
                    <a:gd name="T27" fmla="*/ 3367 h 5627"/>
                    <a:gd name="T28" fmla="*/ 313 w 6470"/>
                    <a:gd name="T29" fmla="*/ 4121 h 5627"/>
                    <a:gd name="T30" fmla="*/ 696 w 6470"/>
                    <a:gd name="T31" fmla="*/ 4784 h 5627"/>
                    <a:gd name="T32" fmla="*/ 1284 w 6470"/>
                    <a:gd name="T33" fmla="*/ 5017 h 5627"/>
                    <a:gd name="T34" fmla="*/ 2466 w 6470"/>
                    <a:gd name="T35" fmla="*/ 5344 h 5627"/>
                    <a:gd name="T36" fmla="*/ 3856 w 6470"/>
                    <a:gd name="T37" fmla="*/ 5507 h 5627"/>
                    <a:gd name="T38" fmla="*/ 5414 w 6470"/>
                    <a:gd name="T39" fmla="*/ 4810 h 5627"/>
                    <a:gd name="T40" fmla="*/ 5454 w 6470"/>
                    <a:gd name="T41" fmla="*/ 4289 h 5627"/>
                    <a:gd name="T42" fmla="*/ 5529 w 6470"/>
                    <a:gd name="T43" fmla="*/ 4059 h 5627"/>
                    <a:gd name="T44" fmla="*/ 5357 w 6470"/>
                    <a:gd name="T45" fmla="*/ 3856 h 5627"/>
                    <a:gd name="T46" fmla="*/ 5740 w 6470"/>
                    <a:gd name="T47" fmla="*/ 3914 h 5627"/>
                    <a:gd name="T48" fmla="*/ 6156 w 6470"/>
                    <a:gd name="T49" fmla="*/ 3737 h 5627"/>
                    <a:gd name="T50" fmla="*/ 5948 w 6470"/>
                    <a:gd name="T51" fmla="*/ 3477 h 5627"/>
                    <a:gd name="T52" fmla="*/ 5979 w 6470"/>
                    <a:gd name="T53" fmla="*/ 3160 h 5627"/>
                    <a:gd name="T54" fmla="*/ 5740 w 6470"/>
                    <a:gd name="T55" fmla="*/ 2930 h 5627"/>
                    <a:gd name="T56" fmla="*/ 5635 w 6470"/>
                    <a:gd name="T57" fmla="*/ 2523 h 5627"/>
                    <a:gd name="T58" fmla="*/ 4620 w 6470"/>
                    <a:gd name="T59" fmla="*/ 1368 h 5627"/>
                    <a:gd name="T60" fmla="*/ 4523 w 6470"/>
                    <a:gd name="T61" fmla="*/ 1130 h 5627"/>
                    <a:gd name="T62" fmla="*/ 4289 w 6470"/>
                    <a:gd name="T63" fmla="*/ 883 h 5627"/>
                    <a:gd name="T64" fmla="*/ 4761 w 6470"/>
                    <a:gd name="T65" fmla="*/ 3102 h 5627"/>
                    <a:gd name="T66" fmla="*/ 4695 w 6470"/>
                    <a:gd name="T67" fmla="*/ 2701 h 5627"/>
                    <a:gd name="T68" fmla="*/ 4453 w 6470"/>
                    <a:gd name="T69" fmla="*/ 2466 h 5627"/>
                    <a:gd name="T70" fmla="*/ 4453 w 6470"/>
                    <a:gd name="T71" fmla="*/ 2144 h 5627"/>
                    <a:gd name="T72" fmla="*/ 4240 w 6470"/>
                    <a:gd name="T73" fmla="*/ 1946 h 5627"/>
                    <a:gd name="T74" fmla="*/ 4209 w 6470"/>
                    <a:gd name="T75" fmla="*/ 1593 h 5627"/>
                    <a:gd name="T76" fmla="*/ 3927 w 6470"/>
                    <a:gd name="T77" fmla="*/ 1315 h 5627"/>
                    <a:gd name="T78" fmla="*/ 3927 w 6470"/>
                    <a:gd name="T79" fmla="*/ 900 h 5627"/>
                    <a:gd name="T80" fmla="*/ 3768 w 6470"/>
                    <a:gd name="T81" fmla="*/ 657 h 5627"/>
                    <a:gd name="T82" fmla="*/ 3512 w 6470"/>
                    <a:gd name="T83" fmla="*/ 2988 h 5627"/>
                    <a:gd name="T84" fmla="*/ 3618 w 6470"/>
                    <a:gd name="T85" fmla="*/ 2435 h 5627"/>
                    <a:gd name="T86" fmla="*/ 3305 w 6470"/>
                    <a:gd name="T87" fmla="*/ 2263 h 5627"/>
                    <a:gd name="T88" fmla="*/ 3530 w 6470"/>
                    <a:gd name="T89" fmla="*/ 1769 h 5627"/>
                    <a:gd name="T90" fmla="*/ 3128 w 6470"/>
                    <a:gd name="T91" fmla="*/ 1624 h 5627"/>
                    <a:gd name="T92" fmla="*/ 3345 w 6470"/>
                    <a:gd name="T93" fmla="*/ 1240 h 5627"/>
                    <a:gd name="T94" fmla="*/ 3164 w 6470"/>
                    <a:gd name="T95" fmla="*/ 1011 h 5627"/>
                    <a:gd name="T96" fmla="*/ 3345 w 6470"/>
                    <a:gd name="T97" fmla="*/ 679 h 5627"/>
                    <a:gd name="T98" fmla="*/ 3225 w 6470"/>
                    <a:gd name="T99" fmla="*/ 454 h 5627"/>
                    <a:gd name="T100" fmla="*/ 3093 w 6470"/>
                    <a:gd name="T101" fmla="*/ 30 h 5627"/>
                    <a:gd name="T102" fmla="*/ 3305 w 6470"/>
                    <a:gd name="T103" fmla="*/ 344 h 5627"/>
                    <a:gd name="T104" fmla="*/ 3406 w 6470"/>
                    <a:gd name="T105" fmla="*/ 30 h 5627"/>
                    <a:gd name="T106" fmla="*/ 3997 w 6470"/>
                    <a:gd name="T107" fmla="*/ 0 h 562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70"/>
                    <a:gd name="T163" fmla="*/ 0 h 5627"/>
                    <a:gd name="T164" fmla="*/ 6470 w 6470"/>
                    <a:gd name="T165" fmla="*/ 5627 h 562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70" h="5627">
                      <a:moveTo>
                        <a:pt x="3997" y="0"/>
                      </a:moveTo>
                      <a:lnTo>
                        <a:pt x="6227" y="2785"/>
                      </a:lnTo>
                      <a:lnTo>
                        <a:pt x="6399" y="3102"/>
                      </a:lnTo>
                      <a:lnTo>
                        <a:pt x="6469" y="3367"/>
                      </a:lnTo>
                      <a:lnTo>
                        <a:pt x="6469" y="3627"/>
                      </a:lnTo>
                      <a:lnTo>
                        <a:pt x="6434" y="3887"/>
                      </a:lnTo>
                      <a:lnTo>
                        <a:pt x="6332" y="4148"/>
                      </a:lnTo>
                      <a:lnTo>
                        <a:pt x="6227" y="4381"/>
                      </a:lnTo>
                      <a:lnTo>
                        <a:pt x="6050" y="4611"/>
                      </a:lnTo>
                      <a:lnTo>
                        <a:pt x="5877" y="4753"/>
                      </a:lnTo>
                      <a:lnTo>
                        <a:pt x="5771" y="4903"/>
                      </a:lnTo>
                      <a:lnTo>
                        <a:pt x="5564" y="5106"/>
                      </a:lnTo>
                      <a:lnTo>
                        <a:pt x="5180" y="5304"/>
                      </a:lnTo>
                      <a:lnTo>
                        <a:pt x="4867" y="5454"/>
                      </a:lnTo>
                      <a:lnTo>
                        <a:pt x="4382" y="5595"/>
                      </a:lnTo>
                      <a:lnTo>
                        <a:pt x="3896" y="5626"/>
                      </a:lnTo>
                      <a:lnTo>
                        <a:pt x="3618" y="5595"/>
                      </a:lnTo>
                      <a:lnTo>
                        <a:pt x="3406" y="5538"/>
                      </a:lnTo>
                      <a:lnTo>
                        <a:pt x="3023" y="5626"/>
                      </a:lnTo>
                      <a:lnTo>
                        <a:pt x="2541" y="5626"/>
                      </a:lnTo>
                      <a:lnTo>
                        <a:pt x="2051" y="5569"/>
                      </a:lnTo>
                      <a:lnTo>
                        <a:pt x="1637" y="5454"/>
                      </a:lnTo>
                      <a:lnTo>
                        <a:pt x="1324" y="5278"/>
                      </a:lnTo>
                      <a:lnTo>
                        <a:pt x="1112" y="5106"/>
                      </a:lnTo>
                      <a:lnTo>
                        <a:pt x="727" y="4960"/>
                      </a:lnTo>
                      <a:lnTo>
                        <a:pt x="418" y="4815"/>
                      </a:lnTo>
                      <a:lnTo>
                        <a:pt x="242" y="4584"/>
                      </a:lnTo>
                      <a:lnTo>
                        <a:pt x="70" y="4262"/>
                      </a:lnTo>
                      <a:lnTo>
                        <a:pt x="0" y="4002"/>
                      </a:lnTo>
                      <a:lnTo>
                        <a:pt x="0" y="3565"/>
                      </a:lnTo>
                      <a:lnTo>
                        <a:pt x="70" y="3279"/>
                      </a:lnTo>
                      <a:lnTo>
                        <a:pt x="207" y="3045"/>
                      </a:lnTo>
                      <a:lnTo>
                        <a:pt x="520" y="2666"/>
                      </a:lnTo>
                      <a:lnTo>
                        <a:pt x="798" y="2321"/>
                      </a:lnTo>
                      <a:lnTo>
                        <a:pt x="2643" y="114"/>
                      </a:lnTo>
                      <a:lnTo>
                        <a:pt x="2956" y="30"/>
                      </a:lnTo>
                      <a:lnTo>
                        <a:pt x="2157" y="958"/>
                      </a:lnTo>
                      <a:lnTo>
                        <a:pt x="1284" y="1915"/>
                      </a:lnTo>
                      <a:lnTo>
                        <a:pt x="798" y="2466"/>
                      </a:lnTo>
                      <a:lnTo>
                        <a:pt x="555" y="2842"/>
                      </a:lnTo>
                      <a:lnTo>
                        <a:pt x="313" y="3190"/>
                      </a:lnTo>
                      <a:lnTo>
                        <a:pt x="273" y="3367"/>
                      </a:lnTo>
                      <a:lnTo>
                        <a:pt x="273" y="3477"/>
                      </a:lnTo>
                      <a:lnTo>
                        <a:pt x="242" y="3830"/>
                      </a:lnTo>
                      <a:lnTo>
                        <a:pt x="313" y="4121"/>
                      </a:lnTo>
                      <a:lnTo>
                        <a:pt x="379" y="4320"/>
                      </a:lnTo>
                      <a:lnTo>
                        <a:pt x="520" y="4584"/>
                      </a:lnTo>
                      <a:lnTo>
                        <a:pt x="696" y="4784"/>
                      </a:lnTo>
                      <a:lnTo>
                        <a:pt x="935" y="4903"/>
                      </a:lnTo>
                      <a:lnTo>
                        <a:pt x="1112" y="4960"/>
                      </a:lnTo>
                      <a:lnTo>
                        <a:pt x="1284" y="5017"/>
                      </a:lnTo>
                      <a:lnTo>
                        <a:pt x="1637" y="5278"/>
                      </a:lnTo>
                      <a:lnTo>
                        <a:pt x="1976" y="5344"/>
                      </a:lnTo>
                      <a:lnTo>
                        <a:pt x="2466" y="5344"/>
                      </a:lnTo>
                      <a:lnTo>
                        <a:pt x="2921" y="5317"/>
                      </a:lnTo>
                      <a:lnTo>
                        <a:pt x="3375" y="5423"/>
                      </a:lnTo>
                      <a:lnTo>
                        <a:pt x="3856" y="5507"/>
                      </a:lnTo>
                      <a:lnTo>
                        <a:pt x="4275" y="5481"/>
                      </a:lnTo>
                      <a:lnTo>
                        <a:pt x="5110" y="5167"/>
                      </a:lnTo>
                      <a:lnTo>
                        <a:pt x="5414" y="4810"/>
                      </a:lnTo>
                      <a:lnTo>
                        <a:pt x="5533" y="4408"/>
                      </a:lnTo>
                      <a:lnTo>
                        <a:pt x="5740" y="4289"/>
                      </a:lnTo>
                      <a:lnTo>
                        <a:pt x="5454" y="4289"/>
                      </a:lnTo>
                      <a:lnTo>
                        <a:pt x="5670" y="4174"/>
                      </a:lnTo>
                      <a:lnTo>
                        <a:pt x="5388" y="4205"/>
                      </a:lnTo>
                      <a:lnTo>
                        <a:pt x="5529" y="4059"/>
                      </a:lnTo>
                      <a:lnTo>
                        <a:pt x="5388" y="4033"/>
                      </a:lnTo>
                      <a:lnTo>
                        <a:pt x="5493" y="3887"/>
                      </a:lnTo>
                      <a:lnTo>
                        <a:pt x="5357" y="3856"/>
                      </a:lnTo>
                      <a:lnTo>
                        <a:pt x="5427" y="3684"/>
                      </a:lnTo>
                      <a:lnTo>
                        <a:pt x="5123" y="2453"/>
                      </a:lnTo>
                      <a:lnTo>
                        <a:pt x="5740" y="3914"/>
                      </a:lnTo>
                      <a:lnTo>
                        <a:pt x="5948" y="3945"/>
                      </a:lnTo>
                      <a:lnTo>
                        <a:pt x="5979" y="3773"/>
                      </a:lnTo>
                      <a:lnTo>
                        <a:pt x="6156" y="3737"/>
                      </a:lnTo>
                      <a:lnTo>
                        <a:pt x="6019" y="3627"/>
                      </a:lnTo>
                      <a:lnTo>
                        <a:pt x="6125" y="3565"/>
                      </a:lnTo>
                      <a:lnTo>
                        <a:pt x="5948" y="3477"/>
                      </a:lnTo>
                      <a:lnTo>
                        <a:pt x="6085" y="3367"/>
                      </a:lnTo>
                      <a:lnTo>
                        <a:pt x="5912" y="3305"/>
                      </a:lnTo>
                      <a:lnTo>
                        <a:pt x="5979" y="3160"/>
                      </a:lnTo>
                      <a:lnTo>
                        <a:pt x="5842" y="3133"/>
                      </a:lnTo>
                      <a:lnTo>
                        <a:pt x="5948" y="2988"/>
                      </a:lnTo>
                      <a:lnTo>
                        <a:pt x="5740" y="2930"/>
                      </a:lnTo>
                      <a:lnTo>
                        <a:pt x="5771" y="2754"/>
                      </a:lnTo>
                      <a:lnTo>
                        <a:pt x="5635" y="2666"/>
                      </a:lnTo>
                      <a:lnTo>
                        <a:pt x="5635" y="2523"/>
                      </a:lnTo>
                      <a:lnTo>
                        <a:pt x="5454" y="2347"/>
                      </a:lnTo>
                      <a:lnTo>
                        <a:pt x="4805" y="1491"/>
                      </a:lnTo>
                      <a:lnTo>
                        <a:pt x="4620" y="1368"/>
                      </a:lnTo>
                      <a:lnTo>
                        <a:pt x="4660" y="1249"/>
                      </a:lnTo>
                      <a:lnTo>
                        <a:pt x="4501" y="1240"/>
                      </a:lnTo>
                      <a:lnTo>
                        <a:pt x="4523" y="1130"/>
                      </a:lnTo>
                      <a:lnTo>
                        <a:pt x="4417" y="1103"/>
                      </a:lnTo>
                      <a:lnTo>
                        <a:pt x="4417" y="984"/>
                      </a:lnTo>
                      <a:lnTo>
                        <a:pt x="4289" y="883"/>
                      </a:lnTo>
                      <a:lnTo>
                        <a:pt x="4033" y="551"/>
                      </a:lnTo>
                      <a:lnTo>
                        <a:pt x="4902" y="2864"/>
                      </a:lnTo>
                      <a:lnTo>
                        <a:pt x="4761" y="3102"/>
                      </a:lnTo>
                      <a:lnTo>
                        <a:pt x="4775" y="2811"/>
                      </a:lnTo>
                      <a:lnTo>
                        <a:pt x="4686" y="2838"/>
                      </a:lnTo>
                      <a:lnTo>
                        <a:pt x="4695" y="2701"/>
                      </a:lnTo>
                      <a:lnTo>
                        <a:pt x="4554" y="2666"/>
                      </a:lnTo>
                      <a:lnTo>
                        <a:pt x="4625" y="2466"/>
                      </a:lnTo>
                      <a:lnTo>
                        <a:pt x="4453" y="2466"/>
                      </a:lnTo>
                      <a:lnTo>
                        <a:pt x="4523" y="2321"/>
                      </a:lnTo>
                      <a:lnTo>
                        <a:pt x="4347" y="2290"/>
                      </a:lnTo>
                      <a:lnTo>
                        <a:pt x="4453" y="2144"/>
                      </a:lnTo>
                      <a:lnTo>
                        <a:pt x="4275" y="2113"/>
                      </a:lnTo>
                      <a:lnTo>
                        <a:pt x="4382" y="1972"/>
                      </a:lnTo>
                      <a:lnTo>
                        <a:pt x="4240" y="1946"/>
                      </a:lnTo>
                      <a:lnTo>
                        <a:pt x="4311" y="1769"/>
                      </a:lnTo>
                      <a:lnTo>
                        <a:pt x="4174" y="1738"/>
                      </a:lnTo>
                      <a:lnTo>
                        <a:pt x="4209" y="1593"/>
                      </a:lnTo>
                      <a:lnTo>
                        <a:pt x="4033" y="1535"/>
                      </a:lnTo>
                      <a:lnTo>
                        <a:pt x="4068" y="1390"/>
                      </a:lnTo>
                      <a:lnTo>
                        <a:pt x="3927" y="1315"/>
                      </a:lnTo>
                      <a:lnTo>
                        <a:pt x="3997" y="1161"/>
                      </a:lnTo>
                      <a:lnTo>
                        <a:pt x="3861" y="1086"/>
                      </a:lnTo>
                      <a:lnTo>
                        <a:pt x="3927" y="900"/>
                      </a:lnTo>
                      <a:lnTo>
                        <a:pt x="3790" y="900"/>
                      </a:lnTo>
                      <a:lnTo>
                        <a:pt x="3755" y="724"/>
                      </a:lnTo>
                      <a:lnTo>
                        <a:pt x="3768" y="657"/>
                      </a:lnTo>
                      <a:lnTo>
                        <a:pt x="3592" y="657"/>
                      </a:lnTo>
                      <a:lnTo>
                        <a:pt x="3711" y="3137"/>
                      </a:lnTo>
                      <a:lnTo>
                        <a:pt x="3512" y="2988"/>
                      </a:lnTo>
                      <a:lnTo>
                        <a:pt x="3618" y="2701"/>
                      </a:lnTo>
                      <a:lnTo>
                        <a:pt x="3446" y="2727"/>
                      </a:lnTo>
                      <a:lnTo>
                        <a:pt x="3618" y="2435"/>
                      </a:lnTo>
                      <a:lnTo>
                        <a:pt x="3446" y="2435"/>
                      </a:lnTo>
                      <a:lnTo>
                        <a:pt x="3530" y="2254"/>
                      </a:lnTo>
                      <a:lnTo>
                        <a:pt x="3305" y="2263"/>
                      </a:lnTo>
                      <a:lnTo>
                        <a:pt x="3530" y="2025"/>
                      </a:lnTo>
                      <a:lnTo>
                        <a:pt x="3225" y="2051"/>
                      </a:lnTo>
                      <a:lnTo>
                        <a:pt x="3530" y="1769"/>
                      </a:lnTo>
                      <a:lnTo>
                        <a:pt x="3164" y="1857"/>
                      </a:lnTo>
                      <a:lnTo>
                        <a:pt x="3468" y="1593"/>
                      </a:lnTo>
                      <a:lnTo>
                        <a:pt x="3128" y="1624"/>
                      </a:lnTo>
                      <a:lnTo>
                        <a:pt x="3402" y="1390"/>
                      </a:lnTo>
                      <a:lnTo>
                        <a:pt x="3234" y="1390"/>
                      </a:lnTo>
                      <a:lnTo>
                        <a:pt x="3345" y="1240"/>
                      </a:lnTo>
                      <a:lnTo>
                        <a:pt x="3164" y="1213"/>
                      </a:lnTo>
                      <a:lnTo>
                        <a:pt x="3314" y="1059"/>
                      </a:lnTo>
                      <a:lnTo>
                        <a:pt x="3164" y="1011"/>
                      </a:lnTo>
                      <a:lnTo>
                        <a:pt x="3345" y="861"/>
                      </a:lnTo>
                      <a:lnTo>
                        <a:pt x="3164" y="808"/>
                      </a:lnTo>
                      <a:lnTo>
                        <a:pt x="3345" y="679"/>
                      </a:lnTo>
                      <a:lnTo>
                        <a:pt x="3195" y="657"/>
                      </a:lnTo>
                      <a:lnTo>
                        <a:pt x="3345" y="529"/>
                      </a:lnTo>
                      <a:lnTo>
                        <a:pt x="3225" y="454"/>
                      </a:lnTo>
                      <a:lnTo>
                        <a:pt x="3164" y="344"/>
                      </a:lnTo>
                      <a:lnTo>
                        <a:pt x="2541" y="2206"/>
                      </a:lnTo>
                      <a:lnTo>
                        <a:pt x="3093" y="30"/>
                      </a:lnTo>
                      <a:lnTo>
                        <a:pt x="3234" y="30"/>
                      </a:lnTo>
                      <a:lnTo>
                        <a:pt x="3270" y="229"/>
                      </a:lnTo>
                      <a:lnTo>
                        <a:pt x="3305" y="344"/>
                      </a:lnTo>
                      <a:lnTo>
                        <a:pt x="3340" y="405"/>
                      </a:lnTo>
                      <a:lnTo>
                        <a:pt x="3406" y="260"/>
                      </a:lnTo>
                      <a:lnTo>
                        <a:pt x="3406" y="30"/>
                      </a:lnTo>
                      <a:lnTo>
                        <a:pt x="3755" y="551"/>
                      </a:lnTo>
                      <a:lnTo>
                        <a:pt x="3649" y="0"/>
                      </a:lnTo>
                      <a:lnTo>
                        <a:pt x="3997" y="0"/>
                      </a:lnTo>
                    </a:path>
                  </a:pathLst>
                </a:custGeom>
                <a:solidFill>
                  <a:srgbClr val="000000"/>
                </a:solidFill>
                <a:ln w="12600">
                  <a:solidFill>
                    <a:srgbClr val="000000"/>
                  </a:solidFill>
                  <a:round/>
                  <a:headEnd/>
                  <a:tailEnd/>
                </a:ln>
              </p:spPr>
              <p:txBody>
                <a:bodyPr wrap="none" anchor="ctr"/>
                <a:lstStyle/>
                <a:p>
                  <a:endParaRPr lang="en-US"/>
                </a:p>
              </p:txBody>
            </p:sp>
            <p:sp>
              <p:nvSpPr>
                <p:cNvPr id="6164" name="Freeform 11"/>
                <p:cNvSpPr>
                  <a:spLocks noChangeArrowheads="1"/>
                </p:cNvSpPr>
                <p:nvPr/>
              </p:nvSpPr>
              <p:spPr bwMode="auto">
                <a:xfrm>
                  <a:off x="3952" y="2181"/>
                  <a:ext cx="837" cy="435"/>
                </a:xfrm>
                <a:custGeom>
                  <a:avLst/>
                  <a:gdLst>
                    <a:gd name="T0" fmla="*/ 449 w 3690"/>
                    <a:gd name="T1" fmla="*/ 1452 h 1920"/>
                    <a:gd name="T2" fmla="*/ 904 w 3690"/>
                    <a:gd name="T3" fmla="*/ 1394 h 1920"/>
                    <a:gd name="T4" fmla="*/ 1253 w 3690"/>
                    <a:gd name="T5" fmla="*/ 1191 h 1920"/>
                    <a:gd name="T6" fmla="*/ 1637 w 3690"/>
                    <a:gd name="T7" fmla="*/ 727 h 1920"/>
                    <a:gd name="T8" fmla="*/ 2118 w 3690"/>
                    <a:gd name="T9" fmla="*/ 264 h 1920"/>
                    <a:gd name="T10" fmla="*/ 2643 w 3690"/>
                    <a:gd name="T11" fmla="*/ 30 h 1920"/>
                    <a:gd name="T12" fmla="*/ 3199 w 3690"/>
                    <a:gd name="T13" fmla="*/ 88 h 1920"/>
                    <a:gd name="T14" fmla="*/ 3689 w 3690"/>
                    <a:gd name="T15" fmla="*/ 0 h 1920"/>
                    <a:gd name="T16" fmla="*/ 3654 w 3690"/>
                    <a:gd name="T17" fmla="*/ 145 h 1920"/>
                    <a:gd name="T18" fmla="*/ 3654 w 3690"/>
                    <a:gd name="T19" fmla="*/ 264 h 1920"/>
                    <a:gd name="T20" fmla="*/ 3654 w 3690"/>
                    <a:gd name="T21" fmla="*/ 436 h 1920"/>
                    <a:gd name="T22" fmla="*/ 3689 w 3690"/>
                    <a:gd name="T23" fmla="*/ 555 h 1920"/>
                    <a:gd name="T24" fmla="*/ 3583 w 3690"/>
                    <a:gd name="T25" fmla="*/ 665 h 1920"/>
                    <a:gd name="T26" fmla="*/ 3583 w 3690"/>
                    <a:gd name="T27" fmla="*/ 758 h 1920"/>
                    <a:gd name="T28" fmla="*/ 2992 w 3690"/>
                    <a:gd name="T29" fmla="*/ 696 h 1920"/>
                    <a:gd name="T30" fmla="*/ 3027 w 3690"/>
                    <a:gd name="T31" fmla="*/ 555 h 1920"/>
                    <a:gd name="T32" fmla="*/ 3063 w 3690"/>
                    <a:gd name="T33" fmla="*/ 463 h 1920"/>
                    <a:gd name="T34" fmla="*/ 3063 w 3690"/>
                    <a:gd name="T35" fmla="*/ 410 h 1920"/>
                    <a:gd name="T36" fmla="*/ 3027 w 3690"/>
                    <a:gd name="T37" fmla="*/ 291 h 1920"/>
                    <a:gd name="T38" fmla="*/ 2992 w 3690"/>
                    <a:gd name="T39" fmla="*/ 176 h 1920"/>
                    <a:gd name="T40" fmla="*/ 2537 w 3690"/>
                    <a:gd name="T41" fmla="*/ 176 h 1920"/>
                    <a:gd name="T42" fmla="*/ 1981 w 3690"/>
                    <a:gd name="T43" fmla="*/ 493 h 1920"/>
                    <a:gd name="T44" fmla="*/ 2118 w 3690"/>
                    <a:gd name="T45" fmla="*/ 524 h 1920"/>
                    <a:gd name="T46" fmla="*/ 2365 w 3690"/>
                    <a:gd name="T47" fmla="*/ 582 h 1920"/>
                    <a:gd name="T48" fmla="*/ 2502 w 3690"/>
                    <a:gd name="T49" fmla="*/ 758 h 1920"/>
                    <a:gd name="T50" fmla="*/ 2330 w 3690"/>
                    <a:gd name="T51" fmla="*/ 873 h 1920"/>
                    <a:gd name="T52" fmla="*/ 1183 w 3690"/>
                    <a:gd name="T53" fmla="*/ 1628 h 1920"/>
                    <a:gd name="T54" fmla="*/ 1076 w 3690"/>
                    <a:gd name="T55" fmla="*/ 1571 h 1920"/>
                    <a:gd name="T56" fmla="*/ 1010 w 3690"/>
                    <a:gd name="T57" fmla="*/ 1509 h 1920"/>
                    <a:gd name="T58" fmla="*/ 626 w 3690"/>
                    <a:gd name="T59" fmla="*/ 1452 h 1920"/>
                    <a:gd name="T60" fmla="*/ 176 w 3690"/>
                    <a:gd name="T61" fmla="*/ 1654 h 1920"/>
                    <a:gd name="T62" fmla="*/ 207 w 3690"/>
                    <a:gd name="T63" fmla="*/ 1831 h 1920"/>
                    <a:gd name="T64" fmla="*/ 379 w 3690"/>
                    <a:gd name="T65" fmla="*/ 1831 h 1920"/>
                    <a:gd name="T66" fmla="*/ 485 w 3690"/>
                    <a:gd name="T67" fmla="*/ 1888 h 1920"/>
                    <a:gd name="T68" fmla="*/ 242 w 3690"/>
                    <a:gd name="T69" fmla="*/ 1540 h 19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90"/>
                    <a:gd name="T106" fmla="*/ 0 h 1920"/>
                    <a:gd name="T107" fmla="*/ 3690 w 3690"/>
                    <a:gd name="T108" fmla="*/ 1920 h 19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90" h="1920">
                      <a:moveTo>
                        <a:pt x="242" y="1540"/>
                      </a:moveTo>
                      <a:lnTo>
                        <a:pt x="449" y="1452"/>
                      </a:lnTo>
                      <a:lnTo>
                        <a:pt x="692" y="1394"/>
                      </a:lnTo>
                      <a:lnTo>
                        <a:pt x="904" y="1394"/>
                      </a:lnTo>
                      <a:lnTo>
                        <a:pt x="1111" y="1337"/>
                      </a:lnTo>
                      <a:lnTo>
                        <a:pt x="1253" y="1191"/>
                      </a:lnTo>
                      <a:lnTo>
                        <a:pt x="1425" y="988"/>
                      </a:lnTo>
                      <a:lnTo>
                        <a:pt x="1637" y="727"/>
                      </a:lnTo>
                      <a:lnTo>
                        <a:pt x="1880" y="463"/>
                      </a:lnTo>
                      <a:lnTo>
                        <a:pt x="2118" y="264"/>
                      </a:lnTo>
                      <a:lnTo>
                        <a:pt x="2431" y="119"/>
                      </a:lnTo>
                      <a:lnTo>
                        <a:pt x="2643" y="30"/>
                      </a:lnTo>
                      <a:lnTo>
                        <a:pt x="2992" y="30"/>
                      </a:lnTo>
                      <a:lnTo>
                        <a:pt x="3199" y="88"/>
                      </a:lnTo>
                      <a:lnTo>
                        <a:pt x="3482" y="88"/>
                      </a:lnTo>
                      <a:lnTo>
                        <a:pt x="3689" y="0"/>
                      </a:lnTo>
                      <a:lnTo>
                        <a:pt x="3411" y="176"/>
                      </a:lnTo>
                      <a:lnTo>
                        <a:pt x="3654" y="145"/>
                      </a:lnTo>
                      <a:lnTo>
                        <a:pt x="3482" y="264"/>
                      </a:lnTo>
                      <a:lnTo>
                        <a:pt x="3654" y="264"/>
                      </a:lnTo>
                      <a:lnTo>
                        <a:pt x="3442" y="379"/>
                      </a:lnTo>
                      <a:lnTo>
                        <a:pt x="3654" y="436"/>
                      </a:lnTo>
                      <a:lnTo>
                        <a:pt x="3442" y="524"/>
                      </a:lnTo>
                      <a:lnTo>
                        <a:pt x="3689" y="555"/>
                      </a:lnTo>
                      <a:lnTo>
                        <a:pt x="3482" y="613"/>
                      </a:lnTo>
                      <a:lnTo>
                        <a:pt x="3583" y="665"/>
                      </a:lnTo>
                      <a:lnTo>
                        <a:pt x="3411" y="727"/>
                      </a:lnTo>
                      <a:lnTo>
                        <a:pt x="3583" y="758"/>
                      </a:lnTo>
                      <a:lnTo>
                        <a:pt x="3305" y="758"/>
                      </a:lnTo>
                      <a:lnTo>
                        <a:pt x="2992" y="696"/>
                      </a:lnTo>
                      <a:lnTo>
                        <a:pt x="2784" y="727"/>
                      </a:lnTo>
                      <a:lnTo>
                        <a:pt x="3027" y="555"/>
                      </a:lnTo>
                      <a:lnTo>
                        <a:pt x="2784" y="555"/>
                      </a:lnTo>
                      <a:lnTo>
                        <a:pt x="3063" y="463"/>
                      </a:lnTo>
                      <a:lnTo>
                        <a:pt x="2815" y="463"/>
                      </a:lnTo>
                      <a:lnTo>
                        <a:pt x="3063" y="410"/>
                      </a:lnTo>
                      <a:lnTo>
                        <a:pt x="2749" y="352"/>
                      </a:lnTo>
                      <a:lnTo>
                        <a:pt x="3027" y="291"/>
                      </a:lnTo>
                      <a:lnTo>
                        <a:pt x="2784" y="233"/>
                      </a:lnTo>
                      <a:lnTo>
                        <a:pt x="2992" y="176"/>
                      </a:lnTo>
                      <a:lnTo>
                        <a:pt x="2749" y="145"/>
                      </a:lnTo>
                      <a:lnTo>
                        <a:pt x="2537" y="176"/>
                      </a:lnTo>
                      <a:lnTo>
                        <a:pt x="2224" y="291"/>
                      </a:lnTo>
                      <a:lnTo>
                        <a:pt x="1981" y="493"/>
                      </a:lnTo>
                      <a:lnTo>
                        <a:pt x="1319" y="1222"/>
                      </a:lnTo>
                      <a:lnTo>
                        <a:pt x="2118" y="524"/>
                      </a:lnTo>
                      <a:lnTo>
                        <a:pt x="1425" y="1253"/>
                      </a:lnTo>
                      <a:lnTo>
                        <a:pt x="2365" y="582"/>
                      </a:lnTo>
                      <a:lnTo>
                        <a:pt x="1496" y="1310"/>
                      </a:lnTo>
                      <a:lnTo>
                        <a:pt x="2502" y="758"/>
                      </a:lnTo>
                      <a:lnTo>
                        <a:pt x="2678" y="696"/>
                      </a:lnTo>
                      <a:lnTo>
                        <a:pt x="2330" y="873"/>
                      </a:lnTo>
                      <a:lnTo>
                        <a:pt x="1355" y="1540"/>
                      </a:lnTo>
                      <a:lnTo>
                        <a:pt x="1183" y="1628"/>
                      </a:lnTo>
                      <a:lnTo>
                        <a:pt x="904" y="1685"/>
                      </a:lnTo>
                      <a:lnTo>
                        <a:pt x="1076" y="1571"/>
                      </a:lnTo>
                      <a:lnTo>
                        <a:pt x="802" y="1597"/>
                      </a:lnTo>
                      <a:lnTo>
                        <a:pt x="1010" y="1509"/>
                      </a:lnTo>
                      <a:lnTo>
                        <a:pt x="763" y="1482"/>
                      </a:lnTo>
                      <a:lnTo>
                        <a:pt x="626" y="1452"/>
                      </a:lnTo>
                      <a:lnTo>
                        <a:pt x="313" y="1571"/>
                      </a:lnTo>
                      <a:lnTo>
                        <a:pt x="176" y="1654"/>
                      </a:lnTo>
                      <a:lnTo>
                        <a:pt x="520" y="1571"/>
                      </a:lnTo>
                      <a:lnTo>
                        <a:pt x="207" y="1831"/>
                      </a:lnTo>
                      <a:lnTo>
                        <a:pt x="657" y="1597"/>
                      </a:lnTo>
                      <a:lnTo>
                        <a:pt x="379" y="1831"/>
                      </a:lnTo>
                      <a:lnTo>
                        <a:pt x="692" y="1716"/>
                      </a:lnTo>
                      <a:lnTo>
                        <a:pt x="485" y="1888"/>
                      </a:lnTo>
                      <a:lnTo>
                        <a:pt x="0" y="1919"/>
                      </a:lnTo>
                      <a:lnTo>
                        <a:pt x="242" y="1540"/>
                      </a:lnTo>
                    </a:path>
                  </a:pathLst>
                </a:custGeom>
                <a:solidFill>
                  <a:srgbClr val="000000"/>
                </a:solidFill>
                <a:ln w="12600">
                  <a:solidFill>
                    <a:srgbClr val="000000"/>
                  </a:solidFill>
                  <a:round/>
                  <a:headEnd/>
                  <a:tailEnd/>
                </a:ln>
              </p:spPr>
              <p:txBody>
                <a:bodyPr wrap="none" anchor="ctr"/>
                <a:lstStyle/>
                <a:p>
                  <a:endParaRPr lang="en-US"/>
                </a:p>
              </p:txBody>
            </p:sp>
            <p:sp>
              <p:nvSpPr>
                <p:cNvPr id="6165" name="Freeform 12"/>
                <p:cNvSpPr>
                  <a:spLocks noChangeArrowheads="1"/>
                </p:cNvSpPr>
                <p:nvPr/>
              </p:nvSpPr>
              <p:spPr bwMode="auto">
                <a:xfrm>
                  <a:off x="3537" y="2703"/>
                  <a:ext cx="361" cy="642"/>
                </a:xfrm>
                <a:custGeom>
                  <a:avLst/>
                  <a:gdLst>
                    <a:gd name="T0" fmla="*/ 1558 w 1590"/>
                    <a:gd name="T1" fmla="*/ 286 h 2831"/>
                    <a:gd name="T2" fmla="*/ 458 w 1590"/>
                    <a:gd name="T3" fmla="*/ 2830 h 2831"/>
                    <a:gd name="T4" fmla="*/ 335 w 1590"/>
                    <a:gd name="T5" fmla="*/ 2707 h 2831"/>
                    <a:gd name="T6" fmla="*/ 30 w 1590"/>
                    <a:gd name="T7" fmla="*/ 2680 h 2831"/>
                    <a:gd name="T8" fmla="*/ 335 w 1590"/>
                    <a:gd name="T9" fmla="*/ 2525 h 2831"/>
                    <a:gd name="T10" fmla="*/ 0 w 1590"/>
                    <a:gd name="T11" fmla="*/ 2476 h 2831"/>
                    <a:gd name="T12" fmla="*/ 401 w 1590"/>
                    <a:gd name="T13" fmla="*/ 2348 h 2831"/>
                    <a:gd name="T14" fmla="*/ 0 w 1590"/>
                    <a:gd name="T15" fmla="*/ 2295 h 2831"/>
                    <a:gd name="T16" fmla="*/ 472 w 1590"/>
                    <a:gd name="T17" fmla="*/ 2202 h 2831"/>
                    <a:gd name="T18" fmla="*/ 92 w 1590"/>
                    <a:gd name="T19" fmla="*/ 2097 h 2831"/>
                    <a:gd name="T20" fmla="*/ 507 w 1590"/>
                    <a:gd name="T21" fmla="*/ 2026 h 2831"/>
                    <a:gd name="T22" fmla="*/ 247 w 1590"/>
                    <a:gd name="T23" fmla="*/ 1889 h 2831"/>
                    <a:gd name="T24" fmla="*/ 542 w 1590"/>
                    <a:gd name="T25" fmla="*/ 1827 h 2831"/>
                    <a:gd name="T26" fmla="*/ 366 w 1590"/>
                    <a:gd name="T27" fmla="*/ 1713 h 2831"/>
                    <a:gd name="T28" fmla="*/ 613 w 1590"/>
                    <a:gd name="T29" fmla="*/ 1642 h 2831"/>
                    <a:gd name="T30" fmla="*/ 613 w 1590"/>
                    <a:gd name="T31" fmla="*/ 1505 h 2831"/>
                    <a:gd name="T32" fmla="*/ 1589 w 1590"/>
                    <a:gd name="T33" fmla="*/ 0 h 2831"/>
                    <a:gd name="T34" fmla="*/ 1558 w 1590"/>
                    <a:gd name="T35" fmla="*/ 286 h 28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0"/>
                    <a:gd name="T55" fmla="*/ 0 h 2831"/>
                    <a:gd name="T56" fmla="*/ 1590 w 1590"/>
                    <a:gd name="T57" fmla="*/ 2831 h 28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0" h="2831">
                      <a:moveTo>
                        <a:pt x="1558" y="286"/>
                      </a:moveTo>
                      <a:lnTo>
                        <a:pt x="458" y="2830"/>
                      </a:lnTo>
                      <a:lnTo>
                        <a:pt x="335" y="2707"/>
                      </a:lnTo>
                      <a:lnTo>
                        <a:pt x="30" y="2680"/>
                      </a:lnTo>
                      <a:lnTo>
                        <a:pt x="335" y="2525"/>
                      </a:lnTo>
                      <a:lnTo>
                        <a:pt x="0" y="2476"/>
                      </a:lnTo>
                      <a:lnTo>
                        <a:pt x="401" y="2348"/>
                      </a:lnTo>
                      <a:lnTo>
                        <a:pt x="0" y="2295"/>
                      </a:lnTo>
                      <a:lnTo>
                        <a:pt x="472" y="2202"/>
                      </a:lnTo>
                      <a:lnTo>
                        <a:pt x="92" y="2097"/>
                      </a:lnTo>
                      <a:lnTo>
                        <a:pt x="507" y="2026"/>
                      </a:lnTo>
                      <a:lnTo>
                        <a:pt x="247" y="1889"/>
                      </a:lnTo>
                      <a:lnTo>
                        <a:pt x="542" y="1827"/>
                      </a:lnTo>
                      <a:lnTo>
                        <a:pt x="366" y="1713"/>
                      </a:lnTo>
                      <a:lnTo>
                        <a:pt x="613" y="1642"/>
                      </a:lnTo>
                      <a:lnTo>
                        <a:pt x="613" y="1505"/>
                      </a:lnTo>
                      <a:lnTo>
                        <a:pt x="1589" y="0"/>
                      </a:lnTo>
                      <a:lnTo>
                        <a:pt x="1558" y="286"/>
                      </a:lnTo>
                    </a:path>
                  </a:pathLst>
                </a:custGeom>
                <a:solidFill>
                  <a:srgbClr val="000000"/>
                </a:solidFill>
                <a:ln w="12600">
                  <a:solidFill>
                    <a:srgbClr val="000000"/>
                  </a:solidFill>
                  <a:round/>
                  <a:headEnd/>
                  <a:tailEnd/>
                </a:ln>
              </p:spPr>
              <p:txBody>
                <a:bodyPr wrap="none" anchor="ctr"/>
                <a:lstStyle/>
                <a:p>
                  <a:endParaRPr lang="en-US"/>
                </a:p>
              </p:txBody>
            </p:sp>
          </p:grpSp>
          <p:sp>
            <p:nvSpPr>
              <p:cNvPr id="6156" name="Freeform 13"/>
              <p:cNvSpPr>
                <a:spLocks noChangeArrowheads="1"/>
              </p:cNvSpPr>
              <p:nvPr/>
            </p:nvSpPr>
            <p:spPr bwMode="auto">
              <a:xfrm>
                <a:off x="3858" y="2595"/>
                <a:ext cx="292" cy="134"/>
              </a:xfrm>
              <a:custGeom>
                <a:avLst/>
                <a:gdLst>
                  <a:gd name="T0" fmla="*/ 17 w 1289"/>
                  <a:gd name="T1" fmla="*/ 79 h 593"/>
                  <a:gd name="T2" fmla="*/ 17 w 1289"/>
                  <a:gd name="T3" fmla="*/ 123 h 593"/>
                  <a:gd name="T4" fmla="*/ 88 w 1289"/>
                  <a:gd name="T5" fmla="*/ 137 h 593"/>
                  <a:gd name="T6" fmla="*/ 269 w 1289"/>
                  <a:gd name="T7" fmla="*/ 358 h 593"/>
                  <a:gd name="T8" fmla="*/ 0 w 1289"/>
                  <a:gd name="T9" fmla="*/ 557 h 593"/>
                  <a:gd name="T10" fmla="*/ 211 w 1289"/>
                  <a:gd name="T11" fmla="*/ 508 h 593"/>
                  <a:gd name="T12" fmla="*/ 375 w 1289"/>
                  <a:gd name="T13" fmla="*/ 274 h 593"/>
                  <a:gd name="T14" fmla="*/ 357 w 1289"/>
                  <a:gd name="T15" fmla="*/ 592 h 593"/>
                  <a:gd name="T16" fmla="*/ 450 w 1289"/>
                  <a:gd name="T17" fmla="*/ 495 h 593"/>
                  <a:gd name="T18" fmla="*/ 569 w 1289"/>
                  <a:gd name="T19" fmla="*/ 216 h 593"/>
                  <a:gd name="T20" fmla="*/ 679 w 1289"/>
                  <a:gd name="T21" fmla="*/ 579 h 593"/>
                  <a:gd name="T22" fmla="*/ 750 w 1289"/>
                  <a:gd name="T23" fmla="*/ 252 h 593"/>
                  <a:gd name="T24" fmla="*/ 931 w 1289"/>
                  <a:gd name="T25" fmla="*/ 526 h 593"/>
                  <a:gd name="T26" fmla="*/ 1288 w 1289"/>
                  <a:gd name="T27" fmla="*/ 517 h 593"/>
                  <a:gd name="T28" fmla="*/ 913 w 1289"/>
                  <a:gd name="T29" fmla="*/ 0 h 593"/>
                  <a:gd name="T30" fmla="*/ 17 w 1289"/>
                  <a:gd name="T31" fmla="*/ 79 h 5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9"/>
                  <a:gd name="T49" fmla="*/ 0 h 593"/>
                  <a:gd name="T50" fmla="*/ 1289 w 1289"/>
                  <a:gd name="T51" fmla="*/ 593 h 5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9" h="593">
                    <a:moveTo>
                      <a:pt x="17" y="79"/>
                    </a:moveTo>
                    <a:lnTo>
                      <a:pt x="17" y="123"/>
                    </a:lnTo>
                    <a:lnTo>
                      <a:pt x="88" y="137"/>
                    </a:lnTo>
                    <a:lnTo>
                      <a:pt x="269" y="358"/>
                    </a:lnTo>
                    <a:lnTo>
                      <a:pt x="0" y="557"/>
                    </a:lnTo>
                    <a:lnTo>
                      <a:pt x="211" y="508"/>
                    </a:lnTo>
                    <a:lnTo>
                      <a:pt x="375" y="274"/>
                    </a:lnTo>
                    <a:lnTo>
                      <a:pt x="357" y="592"/>
                    </a:lnTo>
                    <a:lnTo>
                      <a:pt x="450" y="495"/>
                    </a:lnTo>
                    <a:lnTo>
                      <a:pt x="569" y="216"/>
                    </a:lnTo>
                    <a:lnTo>
                      <a:pt x="679" y="579"/>
                    </a:lnTo>
                    <a:lnTo>
                      <a:pt x="750" y="252"/>
                    </a:lnTo>
                    <a:lnTo>
                      <a:pt x="931" y="526"/>
                    </a:lnTo>
                    <a:lnTo>
                      <a:pt x="1288" y="517"/>
                    </a:lnTo>
                    <a:lnTo>
                      <a:pt x="913" y="0"/>
                    </a:lnTo>
                    <a:lnTo>
                      <a:pt x="17" y="79"/>
                    </a:lnTo>
                  </a:path>
                </a:pathLst>
              </a:custGeom>
              <a:solidFill>
                <a:srgbClr val="000020"/>
              </a:solidFill>
              <a:ln w="12600">
                <a:solidFill>
                  <a:srgbClr val="000020"/>
                </a:solidFill>
                <a:round/>
                <a:headEnd/>
                <a:tailEnd/>
              </a:ln>
            </p:spPr>
            <p:txBody>
              <a:bodyPr wrap="none" anchor="ctr"/>
              <a:lstStyle/>
              <a:p>
                <a:endParaRPr lang="en-US"/>
              </a:p>
            </p:txBody>
          </p:sp>
        </p:grpSp>
        <p:sp>
          <p:nvSpPr>
            <p:cNvPr id="6154" name="Freeform 14"/>
            <p:cNvSpPr>
              <a:spLocks noChangeArrowheads="1"/>
            </p:cNvSpPr>
            <p:nvPr/>
          </p:nvSpPr>
          <p:spPr bwMode="auto">
            <a:xfrm>
              <a:off x="3851" y="2127"/>
              <a:ext cx="315" cy="499"/>
            </a:xfrm>
            <a:custGeom>
              <a:avLst/>
              <a:gdLst>
                <a:gd name="T0" fmla="*/ 52 w 1390"/>
                <a:gd name="T1" fmla="*/ 2060 h 2202"/>
                <a:gd name="T2" fmla="*/ 26 w 1390"/>
                <a:gd name="T3" fmla="*/ 1711 h 2202"/>
                <a:gd name="T4" fmla="*/ 238 w 1390"/>
                <a:gd name="T5" fmla="*/ 1420 h 2202"/>
                <a:gd name="T6" fmla="*/ 577 w 1390"/>
                <a:gd name="T7" fmla="*/ 1103 h 2202"/>
                <a:gd name="T8" fmla="*/ 657 w 1390"/>
                <a:gd name="T9" fmla="*/ 842 h 2202"/>
                <a:gd name="T10" fmla="*/ 472 w 1390"/>
                <a:gd name="T11" fmla="*/ 613 h 2202"/>
                <a:gd name="T12" fmla="*/ 313 w 1390"/>
                <a:gd name="T13" fmla="*/ 436 h 2202"/>
                <a:gd name="T14" fmla="*/ 524 w 1390"/>
                <a:gd name="T15" fmla="*/ 172 h 2202"/>
                <a:gd name="T16" fmla="*/ 864 w 1390"/>
                <a:gd name="T17" fmla="*/ 0 h 2202"/>
                <a:gd name="T18" fmla="*/ 944 w 1390"/>
                <a:gd name="T19" fmla="*/ 88 h 2202"/>
                <a:gd name="T20" fmla="*/ 1023 w 1390"/>
                <a:gd name="T21" fmla="*/ 145 h 2202"/>
                <a:gd name="T22" fmla="*/ 1102 w 1390"/>
                <a:gd name="T23" fmla="*/ 229 h 2202"/>
                <a:gd name="T24" fmla="*/ 1182 w 1390"/>
                <a:gd name="T25" fmla="*/ 317 h 2202"/>
                <a:gd name="T26" fmla="*/ 1230 w 1390"/>
                <a:gd name="T27" fmla="*/ 463 h 2202"/>
                <a:gd name="T28" fmla="*/ 1310 w 1390"/>
                <a:gd name="T29" fmla="*/ 582 h 2202"/>
                <a:gd name="T30" fmla="*/ 1363 w 1390"/>
                <a:gd name="T31" fmla="*/ 869 h 2202"/>
                <a:gd name="T32" fmla="*/ 1076 w 1390"/>
                <a:gd name="T33" fmla="*/ 1244 h 2202"/>
                <a:gd name="T34" fmla="*/ 1182 w 1390"/>
                <a:gd name="T35" fmla="*/ 1045 h 2202"/>
                <a:gd name="T36" fmla="*/ 1230 w 1390"/>
                <a:gd name="T37" fmla="*/ 697 h 2202"/>
                <a:gd name="T38" fmla="*/ 472 w 1390"/>
                <a:gd name="T39" fmla="*/ 375 h 2202"/>
                <a:gd name="T40" fmla="*/ 472 w 1390"/>
                <a:gd name="T41" fmla="*/ 520 h 2202"/>
                <a:gd name="T42" fmla="*/ 732 w 1390"/>
                <a:gd name="T43" fmla="*/ 754 h 2202"/>
                <a:gd name="T44" fmla="*/ 758 w 1390"/>
                <a:gd name="T45" fmla="*/ 1072 h 2202"/>
                <a:gd name="T46" fmla="*/ 838 w 1390"/>
                <a:gd name="T47" fmla="*/ 1160 h 2202"/>
                <a:gd name="T48" fmla="*/ 917 w 1390"/>
                <a:gd name="T49" fmla="*/ 1186 h 2202"/>
                <a:gd name="T50" fmla="*/ 732 w 1390"/>
                <a:gd name="T51" fmla="*/ 1478 h 2202"/>
                <a:gd name="T52" fmla="*/ 524 w 1390"/>
                <a:gd name="T53" fmla="*/ 1711 h 2202"/>
                <a:gd name="T54" fmla="*/ 366 w 1390"/>
                <a:gd name="T55" fmla="*/ 2144 h 2202"/>
                <a:gd name="T56" fmla="*/ 264 w 1390"/>
                <a:gd name="T57" fmla="*/ 1853 h 2202"/>
                <a:gd name="T58" fmla="*/ 286 w 1390"/>
                <a:gd name="T59" fmla="*/ 1566 h 2202"/>
                <a:gd name="T60" fmla="*/ 158 w 1390"/>
                <a:gd name="T61" fmla="*/ 1654 h 2202"/>
                <a:gd name="T62" fmla="*/ 158 w 1390"/>
                <a:gd name="T63" fmla="*/ 1998 h 2202"/>
                <a:gd name="T64" fmla="*/ 238 w 1390"/>
                <a:gd name="T65" fmla="*/ 2201 h 22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90"/>
                <a:gd name="T100" fmla="*/ 0 h 2202"/>
                <a:gd name="T101" fmla="*/ 1390 w 1390"/>
                <a:gd name="T102" fmla="*/ 2202 h 22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90" h="2202">
                  <a:moveTo>
                    <a:pt x="238" y="2201"/>
                  </a:moveTo>
                  <a:lnTo>
                    <a:pt x="52" y="2060"/>
                  </a:lnTo>
                  <a:lnTo>
                    <a:pt x="0" y="1883"/>
                  </a:lnTo>
                  <a:lnTo>
                    <a:pt x="26" y="1711"/>
                  </a:lnTo>
                  <a:lnTo>
                    <a:pt x="127" y="1566"/>
                  </a:lnTo>
                  <a:lnTo>
                    <a:pt x="238" y="1420"/>
                  </a:lnTo>
                  <a:lnTo>
                    <a:pt x="419" y="1275"/>
                  </a:lnTo>
                  <a:lnTo>
                    <a:pt x="577" y="1103"/>
                  </a:lnTo>
                  <a:lnTo>
                    <a:pt x="657" y="988"/>
                  </a:lnTo>
                  <a:lnTo>
                    <a:pt x="657" y="842"/>
                  </a:lnTo>
                  <a:lnTo>
                    <a:pt x="604" y="697"/>
                  </a:lnTo>
                  <a:lnTo>
                    <a:pt x="472" y="613"/>
                  </a:lnTo>
                  <a:lnTo>
                    <a:pt x="366" y="551"/>
                  </a:lnTo>
                  <a:lnTo>
                    <a:pt x="313" y="436"/>
                  </a:lnTo>
                  <a:lnTo>
                    <a:pt x="392" y="317"/>
                  </a:lnTo>
                  <a:lnTo>
                    <a:pt x="524" y="172"/>
                  </a:lnTo>
                  <a:lnTo>
                    <a:pt x="679" y="57"/>
                  </a:lnTo>
                  <a:lnTo>
                    <a:pt x="864" y="0"/>
                  </a:lnTo>
                  <a:lnTo>
                    <a:pt x="816" y="119"/>
                  </a:lnTo>
                  <a:lnTo>
                    <a:pt x="944" y="88"/>
                  </a:lnTo>
                  <a:lnTo>
                    <a:pt x="891" y="172"/>
                  </a:lnTo>
                  <a:lnTo>
                    <a:pt x="1023" y="145"/>
                  </a:lnTo>
                  <a:lnTo>
                    <a:pt x="944" y="291"/>
                  </a:lnTo>
                  <a:lnTo>
                    <a:pt x="1102" y="229"/>
                  </a:lnTo>
                  <a:lnTo>
                    <a:pt x="996" y="375"/>
                  </a:lnTo>
                  <a:lnTo>
                    <a:pt x="1182" y="317"/>
                  </a:lnTo>
                  <a:lnTo>
                    <a:pt x="1129" y="436"/>
                  </a:lnTo>
                  <a:lnTo>
                    <a:pt x="1230" y="463"/>
                  </a:lnTo>
                  <a:lnTo>
                    <a:pt x="1208" y="551"/>
                  </a:lnTo>
                  <a:lnTo>
                    <a:pt x="1310" y="582"/>
                  </a:lnTo>
                  <a:lnTo>
                    <a:pt x="1389" y="697"/>
                  </a:lnTo>
                  <a:lnTo>
                    <a:pt x="1363" y="869"/>
                  </a:lnTo>
                  <a:lnTo>
                    <a:pt x="1261" y="1045"/>
                  </a:lnTo>
                  <a:lnTo>
                    <a:pt x="1076" y="1244"/>
                  </a:lnTo>
                  <a:lnTo>
                    <a:pt x="891" y="1394"/>
                  </a:lnTo>
                  <a:lnTo>
                    <a:pt x="1182" y="1045"/>
                  </a:lnTo>
                  <a:lnTo>
                    <a:pt x="1261" y="869"/>
                  </a:lnTo>
                  <a:lnTo>
                    <a:pt x="1230" y="697"/>
                  </a:lnTo>
                  <a:lnTo>
                    <a:pt x="1129" y="613"/>
                  </a:lnTo>
                  <a:lnTo>
                    <a:pt x="472" y="375"/>
                  </a:lnTo>
                  <a:lnTo>
                    <a:pt x="445" y="436"/>
                  </a:lnTo>
                  <a:lnTo>
                    <a:pt x="472" y="520"/>
                  </a:lnTo>
                  <a:lnTo>
                    <a:pt x="657" y="639"/>
                  </a:lnTo>
                  <a:lnTo>
                    <a:pt x="732" y="754"/>
                  </a:lnTo>
                  <a:lnTo>
                    <a:pt x="789" y="957"/>
                  </a:lnTo>
                  <a:lnTo>
                    <a:pt x="758" y="1072"/>
                  </a:lnTo>
                  <a:lnTo>
                    <a:pt x="944" y="926"/>
                  </a:lnTo>
                  <a:lnTo>
                    <a:pt x="838" y="1160"/>
                  </a:lnTo>
                  <a:lnTo>
                    <a:pt x="1102" y="895"/>
                  </a:lnTo>
                  <a:lnTo>
                    <a:pt x="917" y="1186"/>
                  </a:lnTo>
                  <a:lnTo>
                    <a:pt x="1102" y="1045"/>
                  </a:lnTo>
                  <a:lnTo>
                    <a:pt x="732" y="1478"/>
                  </a:lnTo>
                  <a:lnTo>
                    <a:pt x="577" y="1623"/>
                  </a:lnTo>
                  <a:lnTo>
                    <a:pt x="524" y="1711"/>
                  </a:lnTo>
                  <a:lnTo>
                    <a:pt x="498" y="1914"/>
                  </a:lnTo>
                  <a:lnTo>
                    <a:pt x="366" y="2144"/>
                  </a:lnTo>
                  <a:lnTo>
                    <a:pt x="286" y="2029"/>
                  </a:lnTo>
                  <a:lnTo>
                    <a:pt x="264" y="1853"/>
                  </a:lnTo>
                  <a:lnTo>
                    <a:pt x="264" y="1711"/>
                  </a:lnTo>
                  <a:lnTo>
                    <a:pt x="286" y="1566"/>
                  </a:lnTo>
                  <a:lnTo>
                    <a:pt x="366" y="1420"/>
                  </a:lnTo>
                  <a:lnTo>
                    <a:pt x="158" y="1654"/>
                  </a:lnTo>
                  <a:lnTo>
                    <a:pt x="105" y="1883"/>
                  </a:lnTo>
                  <a:lnTo>
                    <a:pt x="158" y="1998"/>
                  </a:lnTo>
                  <a:lnTo>
                    <a:pt x="264" y="2170"/>
                  </a:lnTo>
                  <a:lnTo>
                    <a:pt x="238" y="2201"/>
                  </a:lnTo>
                </a:path>
              </a:pathLst>
            </a:custGeom>
            <a:solidFill>
              <a:srgbClr val="000000"/>
            </a:solidFill>
            <a:ln w="12600">
              <a:solidFill>
                <a:srgbClr val="000000"/>
              </a:solidFill>
              <a:round/>
              <a:headEnd/>
              <a:tailEnd/>
            </a:ln>
          </p:spPr>
          <p:txBody>
            <a:bodyPr wrap="none" anchor="ctr"/>
            <a:lstStyle/>
            <a:p>
              <a:endParaRPr lang="en-US"/>
            </a:p>
          </p:txBody>
        </p:sp>
      </p:grpSp>
      <p:sp>
        <p:nvSpPr>
          <p:cNvPr id="6147" name="Rectangle 15"/>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Inserting Numbers into a Bag</a:t>
            </a:r>
          </a:p>
        </p:txBody>
      </p:sp>
      <p:sp>
        <p:nvSpPr>
          <p:cNvPr id="7184" name="Rectangle 16"/>
          <p:cNvSpPr>
            <a:spLocks noGrp="1" noChangeArrowheads="1"/>
          </p:cNvSpPr>
          <p:nvPr>
            <p:ph type="body" idx="1"/>
          </p:nvPr>
        </p:nvSpPr>
        <p:spPr>
          <a:xfrm>
            <a:off x="2209800" y="1981200"/>
            <a:ext cx="3810000" cy="4114800"/>
          </a:xfrm>
        </p:spPr>
        <p:txBody>
          <a:bodyPr/>
          <a:lstStyle/>
          <a:p>
            <a:pPr marL="342900" indent="-342900">
              <a:lnSpc>
                <a:spcPct val="95000"/>
              </a:lnSpc>
              <a:spcBef>
                <a:spcPts val="7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Numbers may be inserted into a bag.</a:t>
            </a:r>
          </a:p>
        </p:txBody>
      </p:sp>
      <p:pic>
        <p:nvPicPr>
          <p:cNvPr id="6149" name="Picture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2438" y="2574926"/>
            <a:ext cx="2622550"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40588" y="2549525"/>
            <a:ext cx="696912"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Freeform 19"/>
          <p:cNvSpPr>
            <a:spLocks noChangeArrowheads="1"/>
          </p:cNvSpPr>
          <p:nvPr/>
        </p:nvSpPr>
        <p:spPr bwMode="auto">
          <a:xfrm>
            <a:off x="4268789" y="4198939"/>
            <a:ext cx="1457325" cy="1946275"/>
          </a:xfrm>
          <a:custGeom>
            <a:avLst/>
            <a:gdLst>
              <a:gd name="T0" fmla="*/ 4049 w 4050"/>
              <a:gd name="T1" fmla="*/ 4749 h 5407"/>
              <a:gd name="T2" fmla="*/ 3483 w 4050"/>
              <a:gd name="T3" fmla="*/ 5406 h 5407"/>
              <a:gd name="T4" fmla="*/ 566 w 4050"/>
              <a:gd name="T5" fmla="*/ 5406 h 5407"/>
              <a:gd name="T6" fmla="*/ 0 w 4050"/>
              <a:gd name="T7" fmla="*/ 4749 h 5407"/>
              <a:gd name="T8" fmla="*/ 0 w 4050"/>
              <a:gd name="T9" fmla="*/ 1362 h 5407"/>
              <a:gd name="T10" fmla="*/ 566 w 4050"/>
              <a:gd name="T11" fmla="*/ 705 h 5407"/>
              <a:gd name="T12" fmla="*/ 2431 w 4050"/>
              <a:gd name="T13" fmla="*/ 705 h 5407"/>
              <a:gd name="T14" fmla="*/ 3772 w 4050"/>
              <a:gd name="T15" fmla="*/ 0 h 5407"/>
              <a:gd name="T16" fmla="*/ 3409 w 4050"/>
              <a:gd name="T17" fmla="*/ 705 h 5407"/>
              <a:gd name="T18" fmla="*/ 3483 w 4050"/>
              <a:gd name="T19" fmla="*/ 705 h 5407"/>
              <a:gd name="T20" fmla="*/ 4049 w 4050"/>
              <a:gd name="T21" fmla="*/ 1362 h 5407"/>
              <a:gd name="T22" fmla="*/ 4049 w 4050"/>
              <a:gd name="T23" fmla="*/ 4749 h 54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50"/>
              <a:gd name="T37" fmla="*/ 0 h 5407"/>
              <a:gd name="T38" fmla="*/ 4050 w 4050"/>
              <a:gd name="T39" fmla="*/ 5407 h 54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50" h="5407">
                <a:moveTo>
                  <a:pt x="4049" y="4749"/>
                </a:moveTo>
                <a:cubicBezTo>
                  <a:pt x="4049" y="5406"/>
                  <a:pt x="4049" y="5406"/>
                  <a:pt x="3483" y="5406"/>
                </a:cubicBezTo>
                <a:lnTo>
                  <a:pt x="566" y="5406"/>
                </a:lnTo>
                <a:cubicBezTo>
                  <a:pt x="0" y="5406"/>
                  <a:pt x="0" y="5406"/>
                  <a:pt x="0" y="4749"/>
                </a:cubicBezTo>
                <a:lnTo>
                  <a:pt x="0" y="1362"/>
                </a:lnTo>
                <a:cubicBezTo>
                  <a:pt x="0" y="705"/>
                  <a:pt x="0" y="705"/>
                  <a:pt x="566" y="705"/>
                </a:cubicBezTo>
                <a:lnTo>
                  <a:pt x="2431" y="705"/>
                </a:lnTo>
                <a:lnTo>
                  <a:pt x="3772" y="0"/>
                </a:lnTo>
                <a:lnTo>
                  <a:pt x="3409" y="705"/>
                </a:lnTo>
                <a:lnTo>
                  <a:pt x="3483" y="705"/>
                </a:lnTo>
                <a:cubicBezTo>
                  <a:pt x="4049" y="705"/>
                  <a:pt x="4049" y="705"/>
                  <a:pt x="4049" y="1362"/>
                </a:cubicBezTo>
                <a:lnTo>
                  <a:pt x="4049" y="4749"/>
                </a:lnTo>
              </a:path>
            </a:pathLst>
          </a:custGeom>
          <a:solidFill>
            <a:srgbClr val="E0E0E0"/>
          </a:solidFill>
          <a:ln w="12600">
            <a:solidFill>
              <a:srgbClr val="000020"/>
            </a:solidFill>
            <a:round/>
            <a:headEnd/>
            <a:tailEnd/>
          </a:ln>
        </p:spPr>
        <p:txBody>
          <a:bodyPr wrap="none" anchor="ctr"/>
          <a:lstStyle/>
          <a:p>
            <a:endParaRPr lang="en-US"/>
          </a:p>
        </p:txBody>
      </p:sp>
      <p:sp>
        <p:nvSpPr>
          <p:cNvPr id="6152" name="Text Box 20"/>
          <p:cNvSpPr txBox="1">
            <a:spLocks noChangeArrowheads="1"/>
          </p:cNvSpPr>
          <p:nvPr/>
        </p:nvSpPr>
        <p:spPr bwMode="auto">
          <a:xfrm>
            <a:off x="4124325" y="4741864"/>
            <a:ext cx="1758950" cy="1549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20"/>
              </a:buClr>
              <a:buSzPct val="100000"/>
              <a:buFont typeface="Arial" panose="020B0604020202020204" pitchFamily="34" charset="0"/>
              <a:buNone/>
            </a:pPr>
            <a:r>
              <a:rPr lang="en-GB" altLang="en-US" sz="1600" b="1" i="1">
                <a:solidFill>
                  <a:srgbClr val="000020"/>
                </a:solidFill>
              </a:rPr>
              <a:t>I AM</a:t>
            </a:r>
          </a:p>
          <a:p>
            <a:pPr algn="ctr">
              <a:buClr>
                <a:srgbClr val="000020"/>
              </a:buClr>
              <a:buSzPct val="100000"/>
              <a:buFont typeface="Arial" panose="020B0604020202020204" pitchFamily="34" charset="0"/>
              <a:buNone/>
            </a:pPr>
            <a:r>
              <a:rPr lang="en-GB" altLang="en-US" sz="1600" b="1" i="1">
                <a:solidFill>
                  <a:srgbClr val="000020"/>
                </a:solidFill>
              </a:rPr>
              <a:t>PUTTING THE</a:t>
            </a:r>
          </a:p>
          <a:p>
            <a:pPr algn="ctr">
              <a:buClr>
                <a:srgbClr val="000020"/>
              </a:buClr>
              <a:buSzPct val="100000"/>
              <a:buFont typeface="Arial" panose="020B0604020202020204" pitchFamily="34" charset="0"/>
              <a:buNone/>
            </a:pPr>
            <a:r>
              <a:rPr lang="en-GB" altLang="en-US" sz="1600" b="1" i="1">
                <a:solidFill>
                  <a:srgbClr val="000020"/>
                </a:solidFill>
              </a:rPr>
              <a:t>NUMBER 4</a:t>
            </a:r>
          </a:p>
          <a:p>
            <a:pPr algn="ctr">
              <a:buClr>
                <a:srgbClr val="000020"/>
              </a:buClr>
              <a:buSzPct val="100000"/>
              <a:buFont typeface="Arial" panose="020B0604020202020204" pitchFamily="34" charset="0"/>
              <a:buNone/>
            </a:pPr>
            <a:r>
              <a:rPr lang="en-GB" altLang="en-US" sz="1600" b="1" i="1">
                <a:solidFill>
                  <a:srgbClr val="000020"/>
                </a:solidFill>
              </a:rPr>
              <a:t>INTO THE</a:t>
            </a:r>
          </a:p>
          <a:p>
            <a:pPr algn="ctr">
              <a:buClr>
                <a:srgbClr val="000020"/>
              </a:buClr>
              <a:buSzPct val="100000"/>
              <a:buFont typeface="Arial" panose="020B0604020202020204" pitchFamily="34" charset="0"/>
              <a:buNone/>
            </a:pPr>
            <a:r>
              <a:rPr lang="en-GB" altLang="en-US" sz="1600" b="1" i="1">
                <a:solidFill>
                  <a:srgbClr val="000020"/>
                </a:solidFill>
              </a:rPr>
              <a:t>BAG.</a:t>
            </a:r>
          </a:p>
          <a:p>
            <a:pPr algn="ctr">
              <a:buClr>
                <a:srgbClr val="000020"/>
              </a:buClr>
              <a:buSzPct val="100000"/>
              <a:buFont typeface="Arial" panose="020B0604020202020204" pitchFamily="34" charset="0"/>
              <a:buNone/>
            </a:pPr>
            <a:endParaRPr lang="en-GB" altLang="en-US" sz="1600" b="1" i="1">
              <a:solidFill>
                <a:srgbClr val="000020"/>
              </a:solidFill>
            </a:endParaRPr>
          </a:p>
        </p:txBody>
      </p:sp>
    </p:spTree>
    <p:extLst>
      <p:ext uri="{BB962C8B-B14F-4D97-AF65-F5344CB8AC3E}">
        <p14:creationId xmlns:p14="http://schemas.microsoft.com/office/powerpoint/2010/main" val="3277039524"/>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1"/>
          <p:cNvGrpSpPr>
            <a:grpSpLocks/>
          </p:cNvGrpSpPr>
          <p:nvPr/>
        </p:nvGrpSpPr>
        <p:grpSpPr bwMode="auto">
          <a:xfrm>
            <a:off x="6657976" y="3376613"/>
            <a:ext cx="2466975" cy="2925762"/>
            <a:chOff x="3234" y="2127"/>
            <a:chExt cx="1554" cy="1843"/>
          </a:xfrm>
        </p:grpSpPr>
        <p:grpSp>
          <p:nvGrpSpPr>
            <p:cNvPr id="7178" name="Group 2"/>
            <p:cNvGrpSpPr>
              <a:grpSpLocks/>
            </p:cNvGrpSpPr>
            <p:nvPr/>
          </p:nvGrpSpPr>
          <p:grpSpPr bwMode="auto">
            <a:xfrm>
              <a:off x="3234" y="2180"/>
              <a:ext cx="1554" cy="1790"/>
              <a:chOff x="3234" y="2180"/>
              <a:chExt cx="1554" cy="1790"/>
            </a:xfrm>
          </p:grpSpPr>
          <p:grpSp>
            <p:nvGrpSpPr>
              <p:cNvPr id="7180" name="Group 3"/>
              <p:cNvGrpSpPr>
                <a:grpSpLocks/>
              </p:cNvGrpSpPr>
              <p:nvPr/>
            </p:nvGrpSpPr>
            <p:grpSpPr bwMode="auto">
              <a:xfrm>
                <a:off x="3234" y="2180"/>
                <a:ext cx="1554" cy="1790"/>
                <a:chOff x="3234" y="2180"/>
                <a:chExt cx="1554" cy="1790"/>
              </a:xfrm>
            </p:grpSpPr>
            <p:sp>
              <p:nvSpPr>
                <p:cNvPr id="7182" name="Freeform 4"/>
                <p:cNvSpPr>
                  <a:spLocks noChangeArrowheads="1"/>
                </p:cNvSpPr>
                <p:nvPr/>
              </p:nvSpPr>
              <p:spPr bwMode="auto">
                <a:xfrm>
                  <a:off x="3234" y="2180"/>
                  <a:ext cx="1459" cy="1786"/>
                </a:xfrm>
                <a:custGeom>
                  <a:avLst/>
                  <a:gdLst>
                    <a:gd name="T0" fmla="*/ 3601 w 6435"/>
                    <a:gd name="T1" fmla="*/ 0 h 7877"/>
                    <a:gd name="T2" fmla="*/ 4267 w 6435"/>
                    <a:gd name="T3" fmla="*/ 414 h 7877"/>
                    <a:gd name="T4" fmla="*/ 4365 w 6435"/>
                    <a:gd name="T5" fmla="*/ 674 h 7877"/>
                    <a:gd name="T6" fmla="*/ 4134 w 6435"/>
                    <a:gd name="T7" fmla="*/ 939 h 7877"/>
                    <a:gd name="T8" fmla="*/ 3283 w 6435"/>
                    <a:gd name="T9" fmla="*/ 1575 h 7877"/>
                    <a:gd name="T10" fmla="*/ 3958 w 6435"/>
                    <a:gd name="T11" fmla="*/ 1425 h 7877"/>
                    <a:gd name="T12" fmla="*/ 4365 w 6435"/>
                    <a:gd name="T13" fmla="*/ 1350 h 7877"/>
                    <a:gd name="T14" fmla="*/ 5353 w 6435"/>
                    <a:gd name="T15" fmla="*/ 264 h 7877"/>
                    <a:gd name="T16" fmla="*/ 5891 w 6435"/>
                    <a:gd name="T17" fmla="*/ 149 h 7877"/>
                    <a:gd name="T18" fmla="*/ 6434 w 6435"/>
                    <a:gd name="T19" fmla="*/ 149 h 7877"/>
                    <a:gd name="T20" fmla="*/ 6209 w 6435"/>
                    <a:gd name="T21" fmla="*/ 710 h 7877"/>
                    <a:gd name="T22" fmla="*/ 5533 w 6435"/>
                    <a:gd name="T23" fmla="*/ 785 h 7877"/>
                    <a:gd name="T24" fmla="*/ 4316 w 6435"/>
                    <a:gd name="T25" fmla="*/ 1615 h 7877"/>
                    <a:gd name="T26" fmla="*/ 3645 w 6435"/>
                    <a:gd name="T27" fmla="*/ 1835 h 7877"/>
                    <a:gd name="T28" fmla="*/ 6209 w 6435"/>
                    <a:gd name="T29" fmla="*/ 5326 h 7877"/>
                    <a:gd name="T30" fmla="*/ 6341 w 6435"/>
                    <a:gd name="T31" fmla="*/ 6001 h 7877"/>
                    <a:gd name="T32" fmla="*/ 5489 w 6435"/>
                    <a:gd name="T33" fmla="*/ 7276 h 7877"/>
                    <a:gd name="T34" fmla="*/ 4678 w 6435"/>
                    <a:gd name="T35" fmla="*/ 7726 h 7877"/>
                    <a:gd name="T36" fmla="*/ 4090 w 6435"/>
                    <a:gd name="T37" fmla="*/ 7876 h 7877"/>
                    <a:gd name="T38" fmla="*/ 3058 w 6435"/>
                    <a:gd name="T39" fmla="*/ 7726 h 7877"/>
                    <a:gd name="T40" fmla="*/ 1707 w 6435"/>
                    <a:gd name="T41" fmla="*/ 7651 h 7877"/>
                    <a:gd name="T42" fmla="*/ 896 w 6435"/>
                    <a:gd name="T43" fmla="*/ 7162 h 7877"/>
                    <a:gd name="T44" fmla="*/ 445 w 6435"/>
                    <a:gd name="T45" fmla="*/ 6937 h 7877"/>
                    <a:gd name="T46" fmla="*/ 0 w 6435"/>
                    <a:gd name="T47" fmla="*/ 5890 h 7877"/>
                    <a:gd name="T48" fmla="*/ 313 w 6435"/>
                    <a:gd name="T49" fmla="*/ 5326 h 7877"/>
                    <a:gd name="T50" fmla="*/ 3014 w 6435"/>
                    <a:gd name="T51" fmla="*/ 2135 h 7877"/>
                    <a:gd name="T52" fmla="*/ 2696 w 6435"/>
                    <a:gd name="T53" fmla="*/ 1690 h 7877"/>
                    <a:gd name="T54" fmla="*/ 2882 w 6435"/>
                    <a:gd name="T55" fmla="*/ 1315 h 7877"/>
                    <a:gd name="T56" fmla="*/ 3601 w 6435"/>
                    <a:gd name="T57" fmla="*/ 754 h 7877"/>
                    <a:gd name="T58" fmla="*/ 3464 w 6435"/>
                    <a:gd name="T59" fmla="*/ 449 h 7877"/>
                    <a:gd name="T60" fmla="*/ 3195 w 6435"/>
                    <a:gd name="T61" fmla="*/ 264 h 7877"/>
                    <a:gd name="T62" fmla="*/ 3376 w 6435"/>
                    <a:gd name="T63" fmla="*/ 74 h 7877"/>
                    <a:gd name="T64" fmla="*/ 3601 w 6435"/>
                    <a:gd name="T65" fmla="*/ 0 h 78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435"/>
                    <a:gd name="T100" fmla="*/ 0 h 7877"/>
                    <a:gd name="T101" fmla="*/ 6435 w 6435"/>
                    <a:gd name="T102" fmla="*/ 7877 h 78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435" h="7877">
                      <a:moveTo>
                        <a:pt x="3601" y="0"/>
                      </a:moveTo>
                      <a:lnTo>
                        <a:pt x="4267" y="414"/>
                      </a:lnTo>
                      <a:lnTo>
                        <a:pt x="4365" y="674"/>
                      </a:lnTo>
                      <a:lnTo>
                        <a:pt x="4134" y="939"/>
                      </a:lnTo>
                      <a:lnTo>
                        <a:pt x="3283" y="1575"/>
                      </a:lnTo>
                      <a:lnTo>
                        <a:pt x="3958" y="1425"/>
                      </a:lnTo>
                      <a:lnTo>
                        <a:pt x="4365" y="1350"/>
                      </a:lnTo>
                      <a:lnTo>
                        <a:pt x="5353" y="264"/>
                      </a:lnTo>
                      <a:lnTo>
                        <a:pt x="5891" y="149"/>
                      </a:lnTo>
                      <a:lnTo>
                        <a:pt x="6434" y="149"/>
                      </a:lnTo>
                      <a:lnTo>
                        <a:pt x="6209" y="710"/>
                      </a:lnTo>
                      <a:lnTo>
                        <a:pt x="5533" y="785"/>
                      </a:lnTo>
                      <a:lnTo>
                        <a:pt x="4316" y="1615"/>
                      </a:lnTo>
                      <a:lnTo>
                        <a:pt x="3645" y="1835"/>
                      </a:lnTo>
                      <a:lnTo>
                        <a:pt x="6209" y="5326"/>
                      </a:lnTo>
                      <a:lnTo>
                        <a:pt x="6341" y="6001"/>
                      </a:lnTo>
                      <a:lnTo>
                        <a:pt x="5489" y="7276"/>
                      </a:lnTo>
                      <a:lnTo>
                        <a:pt x="4678" y="7726"/>
                      </a:lnTo>
                      <a:lnTo>
                        <a:pt x="4090" y="7876"/>
                      </a:lnTo>
                      <a:lnTo>
                        <a:pt x="3058" y="7726"/>
                      </a:lnTo>
                      <a:lnTo>
                        <a:pt x="1707" y="7651"/>
                      </a:lnTo>
                      <a:lnTo>
                        <a:pt x="896" y="7162"/>
                      </a:lnTo>
                      <a:lnTo>
                        <a:pt x="445" y="6937"/>
                      </a:lnTo>
                      <a:lnTo>
                        <a:pt x="0" y="5890"/>
                      </a:lnTo>
                      <a:lnTo>
                        <a:pt x="313" y="5326"/>
                      </a:lnTo>
                      <a:lnTo>
                        <a:pt x="3014" y="2135"/>
                      </a:lnTo>
                      <a:lnTo>
                        <a:pt x="2696" y="1690"/>
                      </a:lnTo>
                      <a:lnTo>
                        <a:pt x="2882" y="1315"/>
                      </a:lnTo>
                      <a:lnTo>
                        <a:pt x="3601" y="754"/>
                      </a:lnTo>
                      <a:lnTo>
                        <a:pt x="3464" y="449"/>
                      </a:lnTo>
                      <a:lnTo>
                        <a:pt x="3195" y="264"/>
                      </a:lnTo>
                      <a:lnTo>
                        <a:pt x="3376" y="74"/>
                      </a:lnTo>
                      <a:lnTo>
                        <a:pt x="3601" y="0"/>
                      </a:lnTo>
                    </a:path>
                  </a:pathLst>
                </a:custGeom>
                <a:solidFill>
                  <a:srgbClr val="FF8000"/>
                </a:solidFill>
                <a:ln w="12600">
                  <a:solidFill>
                    <a:srgbClr val="FF8000"/>
                  </a:solidFill>
                  <a:round/>
                  <a:headEnd/>
                  <a:tailEnd/>
                </a:ln>
              </p:spPr>
              <p:txBody>
                <a:bodyPr wrap="none" anchor="ctr"/>
                <a:lstStyle/>
                <a:p>
                  <a:endParaRPr lang="en-US"/>
                </a:p>
              </p:txBody>
            </p:sp>
            <p:sp>
              <p:nvSpPr>
                <p:cNvPr id="7183" name="Freeform 5"/>
                <p:cNvSpPr>
                  <a:spLocks noChangeArrowheads="1"/>
                </p:cNvSpPr>
                <p:nvPr/>
              </p:nvSpPr>
              <p:spPr bwMode="auto">
                <a:xfrm>
                  <a:off x="4060" y="2868"/>
                  <a:ext cx="266" cy="978"/>
                </a:xfrm>
                <a:custGeom>
                  <a:avLst/>
                  <a:gdLst>
                    <a:gd name="T0" fmla="*/ 269 w 1171"/>
                    <a:gd name="T1" fmla="*/ 3000 h 4312"/>
                    <a:gd name="T2" fmla="*/ 269 w 1171"/>
                    <a:gd name="T3" fmla="*/ 3710 h 4312"/>
                    <a:gd name="T4" fmla="*/ 180 w 1171"/>
                    <a:gd name="T5" fmla="*/ 4121 h 4312"/>
                    <a:gd name="T6" fmla="*/ 88 w 1171"/>
                    <a:gd name="T7" fmla="*/ 4311 h 4312"/>
                    <a:gd name="T8" fmla="*/ 582 w 1171"/>
                    <a:gd name="T9" fmla="*/ 4276 h 4312"/>
                    <a:gd name="T10" fmla="*/ 1033 w 1171"/>
                    <a:gd name="T11" fmla="*/ 4086 h 4312"/>
                    <a:gd name="T12" fmla="*/ 808 w 1171"/>
                    <a:gd name="T13" fmla="*/ 4011 h 4312"/>
                    <a:gd name="T14" fmla="*/ 1170 w 1171"/>
                    <a:gd name="T15" fmla="*/ 3825 h 4312"/>
                    <a:gd name="T16" fmla="*/ 808 w 1171"/>
                    <a:gd name="T17" fmla="*/ 3825 h 4312"/>
                    <a:gd name="T18" fmla="*/ 1126 w 1171"/>
                    <a:gd name="T19" fmla="*/ 3560 h 4312"/>
                    <a:gd name="T20" fmla="*/ 764 w 1171"/>
                    <a:gd name="T21" fmla="*/ 3560 h 4312"/>
                    <a:gd name="T22" fmla="*/ 1033 w 1171"/>
                    <a:gd name="T23" fmla="*/ 3300 h 4312"/>
                    <a:gd name="T24" fmla="*/ 720 w 1171"/>
                    <a:gd name="T25" fmla="*/ 3260 h 4312"/>
                    <a:gd name="T26" fmla="*/ 896 w 1171"/>
                    <a:gd name="T27" fmla="*/ 3035 h 4312"/>
                    <a:gd name="T28" fmla="*/ 626 w 1171"/>
                    <a:gd name="T29" fmla="*/ 2965 h 4312"/>
                    <a:gd name="T30" fmla="*/ 720 w 1171"/>
                    <a:gd name="T31" fmla="*/ 2696 h 4312"/>
                    <a:gd name="T32" fmla="*/ 538 w 1171"/>
                    <a:gd name="T33" fmla="*/ 2625 h 4312"/>
                    <a:gd name="T34" fmla="*/ 489 w 1171"/>
                    <a:gd name="T35" fmla="*/ 2325 h 4312"/>
                    <a:gd name="T36" fmla="*/ 0 w 1171"/>
                    <a:gd name="T37" fmla="*/ 0 h 4312"/>
                    <a:gd name="T38" fmla="*/ 132 w 1171"/>
                    <a:gd name="T39" fmla="*/ 2585 h 4312"/>
                    <a:gd name="T40" fmla="*/ 269 w 1171"/>
                    <a:gd name="T41" fmla="*/ 3000 h 43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71"/>
                    <a:gd name="T64" fmla="*/ 0 h 4312"/>
                    <a:gd name="T65" fmla="*/ 1171 w 1171"/>
                    <a:gd name="T66" fmla="*/ 4312 h 43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71" h="4312">
                      <a:moveTo>
                        <a:pt x="269" y="3000"/>
                      </a:moveTo>
                      <a:lnTo>
                        <a:pt x="269" y="3710"/>
                      </a:lnTo>
                      <a:lnTo>
                        <a:pt x="180" y="4121"/>
                      </a:lnTo>
                      <a:lnTo>
                        <a:pt x="88" y="4311"/>
                      </a:lnTo>
                      <a:lnTo>
                        <a:pt x="582" y="4276"/>
                      </a:lnTo>
                      <a:lnTo>
                        <a:pt x="1033" y="4086"/>
                      </a:lnTo>
                      <a:lnTo>
                        <a:pt x="808" y="4011"/>
                      </a:lnTo>
                      <a:lnTo>
                        <a:pt x="1170" y="3825"/>
                      </a:lnTo>
                      <a:lnTo>
                        <a:pt x="808" y="3825"/>
                      </a:lnTo>
                      <a:lnTo>
                        <a:pt x="1126" y="3560"/>
                      </a:lnTo>
                      <a:lnTo>
                        <a:pt x="764" y="3560"/>
                      </a:lnTo>
                      <a:lnTo>
                        <a:pt x="1033" y="3300"/>
                      </a:lnTo>
                      <a:lnTo>
                        <a:pt x="720" y="3260"/>
                      </a:lnTo>
                      <a:lnTo>
                        <a:pt x="896" y="3035"/>
                      </a:lnTo>
                      <a:lnTo>
                        <a:pt x="626" y="2965"/>
                      </a:lnTo>
                      <a:lnTo>
                        <a:pt x="720" y="2696"/>
                      </a:lnTo>
                      <a:lnTo>
                        <a:pt x="538" y="2625"/>
                      </a:lnTo>
                      <a:lnTo>
                        <a:pt x="489" y="2325"/>
                      </a:lnTo>
                      <a:lnTo>
                        <a:pt x="0" y="0"/>
                      </a:lnTo>
                      <a:lnTo>
                        <a:pt x="132" y="2585"/>
                      </a:lnTo>
                      <a:lnTo>
                        <a:pt x="269" y="3000"/>
                      </a:lnTo>
                    </a:path>
                  </a:pathLst>
                </a:custGeom>
                <a:solidFill>
                  <a:srgbClr val="FFC98E"/>
                </a:solidFill>
                <a:ln w="12600">
                  <a:solidFill>
                    <a:srgbClr val="FFC98E"/>
                  </a:solidFill>
                  <a:round/>
                  <a:headEnd/>
                  <a:tailEnd/>
                </a:ln>
              </p:spPr>
              <p:txBody>
                <a:bodyPr wrap="none" anchor="ctr"/>
                <a:lstStyle/>
                <a:p>
                  <a:endParaRPr lang="en-US"/>
                </a:p>
              </p:txBody>
            </p:sp>
            <p:sp>
              <p:nvSpPr>
                <p:cNvPr id="7184" name="Freeform 6"/>
                <p:cNvSpPr>
                  <a:spLocks noChangeArrowheads="1"/>
                </p:cNvSpPr>
                <p:nvPr/>
              </p:nvSpPr>
              <p:spPr bwMode="auto">
                <a:xfrm>
                  <a:off x="3275" y="2733"/>
                  <a:ext cx="673" cy="1181"/>
                </a:xfrm>
                <a:custGeom>
                  <a:avLst/>
                  <a:gdLst>
                    <a:gd name="T0" fmla="*/ 2521 w 2967"/>
                    <a:gd name="T1" fmla="*/ 0 h 5208"/>
                    <a:gd name="T2" fmla="*/ 538 w 2967"/>
                    <a:gd name="T3" fmla="*/ 2285 h 5208"/>
                    <a:gd name="T4" fmla="*/ 269 w 2967"/>
                    <a:gd name="T5" fmla="*/ 2846 h 5208"/>
                    <a:gd name="T6" fmla="*/ 0 w 2967"/>
                    <a:gd name="T7" fmla="*/ 3186 h 5208"/>
                    <a:gd name="T8" fmla="*/ 0 w 2967"/>
                    <a:gd name="T9" fmla="*/ 4046 h 5208"/>
                    <a:gd name="T10" fmla="*/ 401 w 2967"/>
                    <a:gd name="T11" fmla="*/ 4537 h 5208"/>
                    <a:gd name="T12" fmla="*/ 1037 w 2967"/>
                    <a:gd name="T13" fmla="*/ 4907 h 5208"/>
                    <a:gd name="T14" fmla="*/ 1439 w 2967"/>
                    <a:gd name="T15" fmla="*/ 5172 h 5208"/>
                    <a:gd name="T16" fmla="*/ 2070 w 2967"/>
                    <a:gd name="T17" fmla="*/ 5207 h 5208"/>
                    <a:gd name="T18" fmla="*/ 1664 w 2967"/>
                    <a:gd name="T19" fmla="*/ 5022 h 5208"/>
                    <a:gd name="T20" fmla="*/ 2250 w 2967"/>
                    <a:gd name="T21" fmla="*/ 4987 h 5208"/>
                    <a:gd name="T22" fmla="*/ 1756 w 2967"/>
                    <a:gd name="T23" fmla="*/ 4872 h 5208"/>
                    <a:gd name="T24" fmla="*/ 2613 w 2967"/>
                    <a:gd name="T25" fmla="*/ 4797 h 5208"/>
                    <a:gd name="T26" fmla="*/ 1800 w 2967"/>
                    <a:gd name="T27" fmla="*/ 4687 h 5208"/>
                    <a:gd name="T28" fmla="*/ 2521 w 2967"/>
                    <a:gd name="T29" fmla="*/ 4497 h 5208"/>
                    <a:gd name="T30" fmla="*/ 2114 w 2967"/>
                    <a:gd name="T31" fmla="*/ 4311 h 5208"/>
                    <a:gd name="T32" fmla="*/ 2613 w 2967"/>
                    <a:gd name="T33" fmla="*/ 4196 h 5208"/>
                    <a:gd name="T34" fmla="*/ 2070 w 2967"/>
                    <a:gd name="T35" fmla="*/ 4046 h 5208"/>
                    <a:gd name="T36" fmla="*/ 2569 w 2967"/>
                    <a:gd name="T37" fmla="*/ 3711 h 5208"/>
                    <a:gd name="T38" fmla="*/ 2114 w 2967"/>
                    <a:gd name="T39" fmla="*/ 3636 h 5208"/>
                    <a:gd name="T40" fmla="*/ 2428 w 2967"/>
                    <a:gd name="T41" fmla="*/ 3446 h 5208"/>
                    <a:gd name="T42" fmla="*/ 2114 w 2967"/>
                    <a:gd name="T43" fmla="*/ 3371 h 5208"/>
                    <a:gd name="T44" fmla="*/ 2295 w 2967"/>
                    <a:gd name="T45" fmla="*/ 2996 h 5208"/>
                    <a:gd name="T46" fmla="*/ 2966 w 2967"/>
                    <a:gd name="T47" fmla="*/ 335 h 5208"/>
                    <a:gd name="T48" fmla="*/ 1977 w 2967"/>
                    <a:gd name="T49" fmla="*/ 2921 h 5208"/>
                    <a:gd name="T50" fmla="*/ 1845 w 2967"/>
                    <a:gd name="T51" fmla="*/ 2771 h 5208"/>
                    <a:gd name="T52" fmla="*/ 2790 w 2967"/>
                    <a:gd name="T53" fmla="*/ 35 h 5208"/>
                    <a:gd name="T54" fmla="*/ 1395 w 2967"/>
                    <a:gd name="T55" fmla="*/ 3146 h 5208"/>
                    <a:gd name="T56" fmla="*/ 538 w 2967"/>
                    <a:gd name="T57" fmla="*/ 3336 h 5208"/>
                    <a:gd name="T58" fmla="*/ 1077 w 2967"/>
                    <a:gd name="T59" fmla="*/ 3071 h 5208"/>
                    <a:gd name="T60" fmla="*/ 538 w 2967"/>
                    <a:gd name="T61" fmla="*/ 3071 h 5208"/>
                    <a:gd name="T62" fmla="*/ 1037 w 2967"/>
                    <a:gd name="T63" fmla="*/ 2846 h 5208"/>
                    <a:gd name="T64" fmla="*/ 808 w 2967"/>
                    <a:gd name="T65" fmla="*/ 2736 h 5208"/>
                    <a:gd name="T66" fmla="*/ 1077 w 2967"/>
                    <a:gd name="T67" fmla="*/ 2586 h 5208"/>
                    <a:gd name="T68" fmla="*/ 852 w 2967"/>
                    <a:gd name="T69" fmla="*/ 2435 h 5208"/>
                    <a:gd name="T70" fmla="*/ 1037 w 2967"/>
                    <a:gd name="T71" fmla="*/ 2100 h 5208"/>
                    <a:gd name="T72" fmla="*/ 2653 w 2967"/>
                    <a:gd name="T73" fmla="*/ 0 h 5208"/>
                    <a:gd name="T74" fmla="*/ 2521 w 2967"/>
                    <a:gd name="T75" fmla="*/ 0 h 52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967"/>
                    <a:gd name="T115" fmla="*/ 0 h 5208"/>
                    <a:gd name="T116" fmla="*/ 2967 w 2967"/>
                    <a:gd name="T117" fmla="*/ 5208 h 520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967" h="5208">
                      <a:moveTo>
                        <a:pt x="2521" y="0"/>
                      </a:moveTo>
                      <a:lnTo>
                        <a:pt x="538" y="2285"/>
                      </a:lnTo>
                      <a:lnTo>
                        <a:pt x="269" y="2846"/>
                      </a:lnTo>
                      <a:lnTo>
                        <a:pt x="0" y="3186"/>
                      </a:lnTo>
                      <a:lnTo>
                        <a:pt x="0" y="4046"/>
                      </a:lnTo>
                      <a:lnTo>
                        <a:pt x="401" y="4537"/>
                      </a:lnTo>
                      <a:lnTo>
                        <a:pt x="1037" y="4907"/>
                      </a:lnTo>
                      <a:lnTo>
                        <a:pt x="1439" y="5172"/>
                      </a:lnTo>
                      <a:lnTo>
                        <a:pt x="2070" y="5207"/>
                      </a:lnTo>
                      <a:lnTo>
                        <a:pt x="1664" y="5022"/>
                      </a:lnTo>
                      <a:lnTo>
                        <a:pt x="2250" y="4987"/>
                      </a:lnTo>
                      <a:lnTo>
                        <a:pt x="1756" y="4872"/>
                      </a:lnTo>
                      <a:lnTo>
                        <a:pt x="2613" y="4797"/>
                      </a:lnTo>
                      <a:lnTo>
                        <a:pt x="1800" y="4687"/>
                      </a:lnTo>
                      <a:lnTo>
                        <a:pt x="2521" y="4497"/>
                      </a:lnTo>
                      <a:lnTo>
                        <a:pt x="2114" y="4311"/>
                      </a:lnTo>
                      <a:lnTo>
                        <a:pt x="2613" y="4196"/>
                      </a:lnTo>
                      <a:lnTo>
                        <a:pt x="2070" y="4046"/>
                      </a:lnTo>
                      <a:lnTo>
                        <a:pt x="2569" y="3711"/>
                      </a:lnTo>
                      <a:lnTo>
                        <a:pt x="2114" y="3636"/>
                      </a:lnTo>
                      <a:lnTo>
                        <a:pt x="2428" y="3446"/>
                      </a:lnTo>
                      <a:lnTo>
                        <a:pt x="2114" y="3371"/>
                      </a:lnTo>
                      <a:lnTo>
                        <a:pt x="2295" y="2996"/>
                      </a:lnTo>
                      <a:lnTo>
                        <a:pt x="2966" y="335"/>
                      </a:lnTo>
                      <a:lnTo>
                        <a:pt x="1977" y="2921"/>
                      </a:lnTo>
                      <a:lnTo>
                        <a:pt x="1845" y="2771"/>
                      </a:lnTo>
                      <a:lnTo>
                        <a:pt x="2790" y="35"/>
                      </a:lnTo>
                      <a:lnTo>
                        <a:pt x="1395" y="3146"/>
                      </a:lnTo>
                      <a:lnTo>
                        <a:pt x="538" y="3336"/>
                      </a:lnTo>
                      <a:lnTo>
                        <a:pt x="1077" y="3071"/>
                      </a:lnTo>
                      <a:lnTo>
                        <a:pt x="538" y="3071"/>
                      </a:lnTo>
                      <a:lnTo>
                        <a:pt x="1037" y="2846"/>
                      </a:lnTo>
                      <a:lnTo>
                        <a:pt x="808" y="2736"/>
                      </a:lnTo>
                      <a:lnTo>
                        <a:pt x="1077" y="2586"/>
                      </a:lnTo>
                      <a:lnTo>
                        <a:pt x="852" y="2435"/>
                      </a:lnTo>
                      <a:lnTo>
                        <a:pt x="1037" y="2100"/>
                      </a:lnTo>
                      <a:lnTo>
                        <a:pt x="2653" y="0"/>
                      </a:lnTo>
                      <a:lnTo>
                        <a:pt x="2521" y="0"/>
                      </a:lnTo>
                    </a:path>
                  </a:pathLst>
                </a:custGeom>
                <a:solidFill>
                  <a:srgbClr val="FFC98E"/>
                </a:solidFill>
                <a:ln w="12600">
                  <a:solidFill>
                    <a:srgbClr val="FFC98E"/>
                  </a:solidFill>
                  <a:round/>
                  <a:headEnd/>
                  <a:tailEnd/>
                </a:ln>
              </p:spPr>
              <p:txBody>
                <a:bodyPr wrap="none" anchor="ctr"/>
                <a:lstStyle/>
                <a:p>
                  <a:endParaRPr lang="en-US"/>
                </a:p>
              </p:txBody>
            </p:sp>
            <p:sp>
              <p:nvSpPr>
                <p:cNvPr id="7185" name="Freeform 7"/>
                <p:cNvSpPr>
                  <a:spLocks noChangeArrowheads="1"/>
                </p:cNvSpPr>
                <p:nvPr/>
              </p:nvSpPr>
              <p:spPr bwMode="auto">
                <a:xfrm>
                  <a:off x="4274" y="2223"/>
                  <a:ext cx="265" cy="271"/>
                </a:xfrm>
                <a:custGeom>
                  <a:avLst/>
                  <a:gdLst>
                    <a:gd name="T0" fmla="*/ 767 w 1170"/>
                    <a:gd name="T1" fmla="*/ 150 h 1197"/>
                    <a:gd name="T2" fmla="*/ 988 w 1170"/>
                    <a:gd name="T3" fmla="*/ 0 h 1197"/>
                    <a:gd name="T4" fmla="*/ 807 w 1170"/>
                    <a:gd name="T5" fmla="*/ 260 h 1197"/>
                    <a:gd name="T6" fmla="*/ 1129 w 1170"/>
                    <a:gd name="T7" fmla="*/ 185 h 1197"/>
                    <a:gd name="T8" fmla="*/ 900 w 1170"/>
                    <a:gd name="T9" fmla="*/ 370 h 1197"/>
                    <a:gd name="T10" fmla="*/ 1129 w 1170"/>
                    <a:gd name="T11" fmla="*/ 335 h 1197"/>
                    <a:gd name="T12" fmla="*/ 988 w 1170"/>
                    <a:gd name="T13" fmla="*/ 520 h 1197"/>
                    <a:gd name="T14" fmla="*/ 1169 w 1170"/>
                    <a:gd name="T15" fmla="*/ 485 h 1197"/>
                    <a:gd name="T16" fmla="*/ 538 w 1170"/>
                    <a:gd name="T17" fmla="*/ 931 h 1197"/>
                    <a:gd name="T18" fmla="*/ 48 w 1170"/>
                    <a:gd name="T19" fmla="*/ 1196 h 1197"/>
                    <a:gd name="T20" fmla="*/ 0 w 1170"/>
                    <a:gd name="T21" fmla="*/ 861 h 1197"/>
                    <a:gd name="T22" fmla="*/ 406 w 1170"/>
                    <a:gd name="T23" fmla="*/ 335 h 1197"/>
                    <a:gd name="T24" fmla="*/ 767 w 1170"/>
                    <a:gd name="T25" fmla="*/ 150 h 11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70"/>
                    <a:gd name="T40" fmla="*/ 0 h 1197"/>
                    <a:gd name="T41" fmla="*/ 1170 w 1170"/>
                    <a:gd name="T42" fmla="*/ 1197 h 119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70" h="1197">
                      <a:moveTo>
                        <a:pt x="767" y="150"/>
                      </a:moveTo>
                      <a:lnTo>
                        <a:pt x="988" y="0"/>
                      </a:lnTo>
                      <a:lnTo>
                        <a:pt x="807" y="260"/>
                      </a:lnTo>
                      <a:lnTo>
                        <a:pt x="1129" y="185"/>
                      </a:lnTo>
                      <a:lnTo>
                        <a:pt x="900" y="370"/>
                      </a:lnTo>
                      <a:lnTo>
                        <a:pt x="1129" y="335"/>
                      </a:lnTo>
                      <a:lnTo>
                        <a:pt x="988" y="520"/>
                      </a:lnTo>
                      <a:lnTo>
                        <a:pt x="1169" y="485"/>
                      </a:lnTo>
                      <a:lnTo>
                        <a:pt x="538" y="931"/>
                      </a:lnTo>
                      <a:lnTo>
                        <a:pt x="48" y="1196"/>
                      </a:lnTo>
                      <a:lnTo>
                        <a:pt x="0" y="861"/>
                      </a:lnTo>
                      <a:lnTo>
                        <a:pt x="406" y="335"/>
                      </a:lnTo>
                      <a:lnTo>
                        <a:pt x="767" y="150"/>
                      </a:lnTo>
                    </a:path>
                  </a:pathLst>
                </a:custGeom>
                <a:solidFill>
                  <a:srgbClr val="FFC98E"/>
                </a:solidFill>
                <a:ln w="12600">
                  <a:solidFill>
                    <a:srgbClr val="FFC98E"/>
                  </a:solidFill>
                  <a:round/>
                  <a:headEnd/>
                  <a:tailEnd/>
                </a:ln>
              </p:spPr>
              <p:txBody>
                <a:bodyPr wrap="none" anchor="ctr"/>
                <a:lstStyle/>
                <a:p>
                  <a:endParaRPr lang="en-US"/>
                </a:p>
              </p:txBody>
            </p:sp>
            <p:sp>
              <p:nvSpPr>
                <p:cNvPr id="7186" name="Freeform 8"/>
                <p:cNvSpPr>
                  <a:spLocks noChangeArrowheads="1"/>
                </p:cNvSpPr>
                <p:nvPr/>
              </p:nvSpPr>
              <p:spPr bwMode="auto">
                <a:xfrm>
                  <a:off x="3971" y="2207"/>
                  <a:ext cx="129" cy="169"/>
                </a:xfrm>
                <a:custGeom>
                  <a:avLst/>
                  <a:gdLst>
                    <a:gd name="T0" fmla="*/ 0 w 570"/>
                    <a:gd name="T1" fmla="*/ 0 h 747"/>
                    <a:gd name="T2" fmla="*/ 0 w 570"/>
                    <a:gd name="T3" fmla="*/ 185 h 747"/>
                    <a:gd name="T4" fmla="*/ 397 w 570"/>
                    <a:gd name="T5" fmla="*/ 410 h 747"/>
                    <a:gd name="T6" fmla="*/ 353 w 570"/>
                    <a:gd name="T7" fmla="*/ 746 h 747"/>
                    <a:gd name="T8" fmla="*/ 569 w 570"/>
                    <a:gd name="T9" fmla="*/ 410 h 747"/>
                    <a:gd name="T10" fmla="*/ 481 w 570"/>
                    <a:gd name="T11" fmla="*/ 225 h 747"/>
                    <a:gd name="T12" fmla="*/ 260 w 570"/>
                    <a:gd name="T13" fmla="*/ 110 h 747"/>
                    <a:gd name="T14" fmla="*/ 353 w 570"/>
                    <a:gd name="T15" fmla="*/ 0 h 747"/>
                    <a:gd name="T16" fmla="*/ 0 w 570"/>
                    <a:gd name="T17" fmla="*/ 0 h 7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0"/>
                    <a:gd name="T28" fmla="*/ 0 h 747"/>
                    <a:gd name="T29" fmla="*/ 570 w 570"/>
                    <a:gd name="T30" fmla="*/ 747 h 7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0" h="747">
                      <a:moveTo>
                        <a:pt x="0" y="0"/>
                      </a:moveTo>
                      <a:lnTo>
                        <a:pt x="0" y="185"/>
                      </a:lnTo>
                      <a:lnTo>
                        <a:pt x="397" y="410"/>
                      </a:lnTo>
                      <a:lnTo>
                        <a:pt x="353" y="746"/>
                      </a:lnTo>
                      <a:lnTo>
                        <a:pt x="569" y="410"/>
                      </a:lnTo>
                      <a:lnTo>
                        <a:pt x="481" y="225"/>
                      </a:lnTo>
                      <a:lnTo>
                        <a:pt x="260" y="110"/>
                      </a:lnTo>
                      <a:lnTo>
                        <a:pt x="353" y="0"/>
                      </a:lnTo>
                      <a:lnTo>
                        <a:pt x="0" y="0"/>
                      </a:lnTo>
                    </a:path>
                  </a:pathLst>
                </a:custGeom>
                <a:solidFill>
                  <a:srgbClr val="FFC98E"/>
                </a:solidFill>
                <a:ln w="12600">
                  <a:solidFill>
                    <a:srgbClr val="FFC98E"/>
                  </a:solidFill>
                  <a:round/>
                  <a:headEnd/>
                  <a:tailEnd/>
                </a:ln>
              </p:spPr>
              <p:txBody>
                <a:bodyPr wrap="none" anchor="ctr"/>
                <a:lstStyle/>
                <a:p>
                  <a:endParaRPr lang="en-US"/>
                </a:p>
              </p:txBody>
            </p:sp>
            <p:sp>
              <p:nvSpPr>
                <p:cNvPr id="7187" name="Freeform 9"/>
                <p:cNvSpPr>
                  <a:spLocks noChangeArrowheads="1"/>
                </p:cNvSpPr>
                <p:nvPr/>
              </p:nvSpPr>
              <p:spPr bwMode="auto">
                <a:xfrm>
                  <a:off x="3845" y="2486"/>
                  <a:ext cx="125" cy="144"/>
                </a:xfrm>
                <a:custGeom>
                  <a:avLst/>
                  <a:gdLst>
                    <a:gd name="T0" fmla="*/ 137 w 553"/>
                    <a:gd name="T1" fmla="*/ 0 h 636"/>
                    <a:gd name="T2" fmla="*/ 552 w 553"/>
                    <a:gd name="T3" fmla="*/ 600 h 636"/>
                    <a:gd name="T4" fmla="*/ 322 w 553"/>
                    <a:gd name="T5" fmla="*/ 635 h 636"/>
                    <a:gd name="T6" fmla="*/ 0 w 553"/>
                    <a:gd name="T7" fmla="*/ 335 h 636"/>
                    <a:gd name="T8" fmla="*/ 137 w 553"/>
                    <a:gd name="T9" fmla="*/ 0 h 636"/>
                    <a:gd name="T10" fmla="*/ 0 60000 65536"/>
                    <a:gd name="T11" fmla="*/ 0 60000 65536"/>
                    <a:gd name="T12" fmla="*/ 0 60000 65536"/>
                    <a:gd name="T13" fmla="*/ 0 60000 65536"/>
                    <a:gd name="T14" fmla="*/ 0 60000 65536"/>
                    <a:gd name="T15" fmla="*/ 0 w 553"/>
                    <a:gd name="T16" fmla="*/ 0 h 636"/>
                    <a:gd name="T17" fmla="*/ 553 w 553"/>
                    <a:gd name="T18" fmla="*/ 636 h 636"/>
                  </a:gdLst>
                  <a:ahLst/>
                  <a:cxnLst>
                    <a:cxn ang="T10">
                      <a:pos x="T0" y="T1"/>
                    </a:cxn>
                    <a:cxn ang="T11">
                      <a:pos x="T2" y="T3"/>
                    </a:cxn>
                    <a:cxn ang="T12">
                      <a:pos x="T4" y="T5"/>
                    </a:cxn>
                    <a:cxn ang="T13">
                      <a:pos x="T6" y="T7"/>
                    </a:cxn>
                    <a:cxn ang="T14">
                      <a:pos x="T8" y="T9"/>
                    </a:cxn>
                  </a:cxnLst>
                  <a:rect l="T15" t="T16" r="T17" b="T18"/>
                  <a:pathLst>
                    <a:path w="553" h="636">
                      <a:moveTo>
                        <a:pt x="137" y="0"/>
                      </a:moveTo>
                      <a:lnTo>
                        <a:pt x="552" y="600"/>
                      </a:lnTo>
                      <a:lnTo>
                        <a:pt x="322" y="635"/>
                      </a:lnTo>
                      <a:lnTo>
                        <a:pt x="0" y="335"/>
                      </a:lnTo>
                      <a:lnTo>
                        <a:pt x="137" y="0"/>
                      </a:lnTo>
                    </a:path>
                  </a:pathLst>
                </a:custGeom>
                <a:solidFill>
                  <a:srgbClr val="FFC98E"/>
                </a:solidFill>
                <a:ln w="12600">
                  <a:solidFill>
                    <a:srgbClr val="FFC98E"/>
                  </a:solidFill>
                  <a:round/>
                  <a:headEnd/>
                  <a:tailEnd/>
                </a:ln>
              </p:spPr>
              <p:txBody>
                <a:bodyPr wrap="none" anchor="ctr"/>
                <a:lstStyle/>
                <a:p>
                  <a:endParaRPr lang="en-US"/>
                </a:p>
              </p:txBody>
            </p:sp>
            <p:sp>
              <p:nvSpPr>
                <p:cNvPr id="7188" name="Freeform 10"/>
                <p:cNvSpPr>
                  <a:spLocks noChangeArrowheads="1"/>
                </p:cNvSpPr>
                <p:nvPr/>
              </p:nvSpPr>
              <p:spPr bwMode="auto">
                <a:xfrm>
                  <a:off x="3234" y="2695"/>
                  <a:ext cx="1467" cy="1276"/>
                </a:xfrm>
                <a:custGeom>
                  <a:avLst/>
                  <a:gdLst>
                    <a:gd name="T0" fmla="*/ 6399 w 6470"/>
                    <a:gd name="T1" fmla="*/ 3102 h 5627"/>
                    <a:gd name="T2" fmla="*/ 6434 w 6470"/>
                    <a:gd name="T3" fmla="*/ 3887 h 5627"/>
                    <a:gd name="T4" fmla="*/ 6050 w 6470"/>
                    <a:gd name="T5" fmla="*/ 4611 h 5627"/>
                    <a:gd name="T6" fmla="*/ 5564 w 6470"/>
                    <a:gd name="T7" fmla="*/ 5106 h 5627"/>
                    <a:gd name="T8" fmla="*/ 4382 w 6470"/>
                    <a:gd name="T9" fmla="*/ 5595 h 5627"/>
                    <a:gd name="T10" fmla="*/ 3406 w 6470"/>
                    <a:gd name="T11" fmla="*/ 5538 h 5627"/>
                    <a:gd name="T12" fmla="*/ 2051 w 6470"/>
                    <a:gd name="T13" fmla="*/ 5569 h 5627"/>
                    <a:gd name="T14" fmla="*/ 1112 w 6470"/>
                    <a:gd name="T15" fmla="*/ 5106 h 5627"/>
                    <a:gd name="T16" fmla="*/ 242 w 6470"/>
                    <a:gd name="T17" fmla="*/ 4584 h 5627"/>
                    <a:gd name="T18" fmla="*/ 0 w 6470"/>
                    <a:gd name="T19" fmla="*/ 3565 h 5627"/>
                    <a:gd name="T20" fmla="*/ 520 w 6470"/>
                    <a:gd name="T21" fmla="*/ 2666 h 5627"/>
                    <a:gd name="T22" fmla="*/ 2956 w 6470"/>
                    <a:gd name="T23" fmla="*/ 30 h 5627"/>
                    <a:gd name="T24" fmla="*/ 798 w 6470"/>
                    <a:gd name="T25" fmla="*/ 2466 h 5627"/>
                    <a:gd name="T26" fmla="*/ 273 w 6470"/>
                    <a:gd name="T27" fmla="*/ 3367 h 5627"/>
                    <a:gd name="T28" fmla="*/ 313 w 6470"/>
                    <a:gd name="T29" fmla="*/ 4121 h 5627"/>
                    <a:gd name="T30" fmla="*/ 696 w 6470"/>
                    <a:gd name="T31" fmla="*/ 4784 h 5627"/>
                    <a:gd name="T32" fmla="*/ 1284 w 6470"/>
                    <a:gd name="T33" fmla="*/ 5017 h 5627"/>
                    <a:gd name="T34" fmla="*/ 2466 w 6470"/>
                    <a:gd name="T35" fmla="*/ 5344 h 5627"/>
                    <a:gd name="T36" fmla="*/ 3856 w 6470"/>
                    <a:gd name="T37" fmla="*/ 5507 h 5627"/>
                    <a:gd name="T38" fmla="*/ 5414 w 6470"/>
                    <a:gd name="T39" fmla="*/ 4810 h 5627"/>
                    <a:gd name="T40" fmla="*/ 5454 w 6470"/>
                    <a:gd name="T41" fmla="*/ 4289 h 5627"/>
                    <a:gd name="T42" fmla="*/ 5529 w 6470"/>
                    <a:gd name="T43" fmla="*/ 4059 h 5627"/>
                    <a:gd name="T44" fmla="*/ 5357 w 6470"/>
                    <a:gd name="T45" fmla="*/ 3856 h 5627"/>
                    <a:gd name="T46" fmla="*/ 5740 w 6470"/>
                    <a:gd name="T47" fmla="*/ 3914 h 5627"/>
                    <a:gd name="T48" fmla="*/ 6156 w 6470"/>
                    <a:gd name="T49" fmla="*/ 3737 h 5627"/>
                    <a:gd name="T50" fmla="*/ 5948 w 6470"/>
                    <a:gd name="T51" fmla="*/ 3477 h 5627"/>
                    <a:gd name="T52" fmla="*/ 5979 w 6470"/>
                    <a:gd name="T53" fmla="*/ 3160 h 5627"/>
                    <a:gd name="T54" fmla="*/ 5740 w 6470"/>
                    <a:gd name="T55" fmla="*/ 2930 h 5627"/>
                    <a:gd name="T56" fmla="*/ 5635 w 6470"/>
                    <a:gd name="T57" fmla="*/ 2523 h 5627"/>
                    <a:gd name="T58" fmla="*/ 4620 w 6470"/>
                    <a:gd name="T59" fmla="*/ 1368 h 5627"/>
                    <a:gd name="T60" fmla="*/ 4523 w 6470"/>
                    <a:gd name="T61" fmla="*/ 1130 h 5627"/>
                    <a:gd name="T62" fmla="*/ 4289 w 6470"/>
                    <a:gd name="T63" fmla="*/ 883 h 5627"/>
                    <a:gd name="T64" fmla="*/ 4761 w 6470"/>
                    <a:gd name="T65" fmla="*/ 3102 h 5627"/>
                    <a:gd name="T66" fmla="*/ 4695 w 6470"/>
                    <a:gd name="T67" fmla="*/ 2701 h 5627"/>
                    <a:gd name="T68" fmla="*/ 4453 w 6470"/>
                    <a:gd name="T69" fmla="*/ 2466 h 5627"/>
                    <a:gd name="T70" fmla="*/ 4453 w 6470"/>
                    <a:gd name="T71" fmla="*/ 2144 h 5627"/>
                    <a:gd name="T72" fmla="*/ 4240 w 6470"/>
                    <a:gd name="T73" fmla="*/ 1946 h 5627"/>
                    <a:gd name="T74" fmla="*/ 4209 w 6470"/>
                    <a:gd name="T75" fmla="*/ 1593 h 5627"/>
                    <a:gd name="T76" fmla="*/ 3927 w 6470"/>
                    <a:gd name="T77" fmla="*/ 1315 h 5627"/>
                    <a:gd name="T78" fmla="*/ 3927 w 6470"/>
                    <a:gd name="T79" fmla="*/ 900 h 5627"/>
                    <a:gd name="T80" fmla="*/ 3768 w 6470"/>
                    <a:gd name="T81" fmla="*/ 657 h 5627"/>
                    <a:gd name="T82" fmla="*/ 3512 w 6470"/>
                    <a:gd name="T83" fmla="*/ 2988 h 5627"/>
                    <a:gd name="T84" fmla="*/ 3618 w 6470"/>
                    <a:gd name="T85" fmla="*/ 2435 h 5627"/>
                    <a:gd name="T86" fmla="*/ 3305 w 6470"/>
                    <a:gd name="T87" fmla="*/ 2263 h 5627"/>
                    <a:gd name="T88" fmla="*/ 3530 w 6470"/>
                    <a:gd name="T89" fmla="*/ 1769 h 5627"/>
                    <a:gd name="T90" fmla="*/ 3128 w 6470"/>
                    <a:gd name="T91" fmla="*/ 1624 h 5627"/>
                    <a:gd name="T92" fmla="*/ 3345 w 6470"/>
                    <a:gd name="T93" fmla="*/ 1240 h 5627"/>
                    <a:gd name="T94" fmla="*/ 3164 w 6470"/>
                    <a:gd name="T95" fmla="*/ 1011 h 5627"/>
                    <a:gd name="T96" fmla="*/ 3345 w 6470"/>
                    <a:gd name="T97" fmla="*/ 679 h 5627"/>
                    <a:gd name="T98" fmla="*/ 3225 w 6470"/>
                    <a:gd name="T99" fmla="*/ 454 h 5627"/>
                    <a:gd name="T100" fmla="*/ 3093 w 6470"/>
                    <a:gd name="T101" fmla="*/ 30 h 5627"/>
                    <a:gd name="T102" fmla="*/ 3305 w 6470"/>
                    <a:gd name="T103" fmla="*/ 344 h 5627"/>
                    <a:gd name="T104" fmla="*/ 3406 w 6470"/>
                    <a:gd name="T105" fmla="*/ 30 h 5627"/>
                    <a:gd name="T106" fmla="*/ 3997 w 6470"/>
                    <a:gd name="T107" fmla="*/ 0 h 562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70"/>
                    <a:gd name="T163" fmla="*/ 0 h 5627"/>
                    <a:gd name="T164" fmla="*/ 6470 w 6470"/>
                    <a:gd name="T165" fmla="*/ 5627 h 562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70" h="5627">
                      <a:moveTo>
                        <a:pt x="3997" y="0"/>
                      </a:moveTo>
                      <a:lnTo>
                        <a:pt x="6227" y="2785"/>
                      </a:lnTo>
                      <a:lnTo>
                        <a:pt x="6399" y="3102"/>
                      </a:lnTo>
                      <a:lnTo>
                        <a:pt x="6469" y="3367"/>
                      </a:lnTo>
                      <a:lnTo>
                        <a:pt x="6469" y="3627"/>
                      </a:lnTo>
                      <a:lnTo>
                        <a:pt x="6434" y="3887"/>
                      </a:lnTo>
                      <a:lnTo>
                        <a:pt x="6332" y="4148"/>
                      </a:lnTo>
                      <a:lnTo>
                        <a:pt x="6227" y="4381"/>
                      </a:lnTo>
                      <a:lnTo>
                        <a:pt x="6050" y="4611"/>
                      </a:lnTo>
                      <a:lnTo>
                        <a:pt x="5877" y="4753"/>
                      </a:lnTo>
                      <a:lnTo>
                        <a:pt x="5771" y="4903"/>
                      </a:lnTo>
                      <a:lnTo>
                        <a:pt x="5564" y="5106"/>
                      </a:lnTo>
                      <a:lnTo>
                        <a:pt x="5180" y="5304"/>
                      </a:lnTo>
                      <a:lnTo>
                        <a:pt x="4867" y="5454"/>
                      </a:lnTo>
                      <a:lnTo>
                        <a:pt x="4382" y="5595"/>
                      </a:lnTo>
                      <a:lnTo>
                        <a:pt x="3896" y="5626"/>
                      </a:lnTo>
                      <a:lnTo>
                        <a:pt x="3618" y="5595"/>
                      </a:lnTo>
                      <a:lnTo>
                        <a:pt x="3406" y="5538"/>
                      </a:lnTo>
                      <a:lnTo>
                        <a:pt x="3023" y="5626"/>
                      </a:lnTo>
                      <a:lnTo>
                        <a:pt x="2541" y="5626"/>
                      </a:lnTo>
                      <a:lnTo>
                        <a:pt x="2051" y="5569"/>
                      </a:lnTo>
                      <a:lnTo>
                        <a:pt x="1637" y="5454"/>
                      </a:lnTo>
                      <a:lnTo>
                        <a:pt x="1324" y="5278"/>
                      </a:lnTo>
                      <a:lnTo>
                        <a:pt x="1112" y="5106"/>
                      </a:lnTo>
                      <a:lnTo>
                        <a:pt x="727" y="4960"/>
                      </a:lnTo>
                      <a:lnTo>
                        <a:pt x="418" y="4815"/>
                      </a:lnTo>
                      <a:lnTo>
                        <a:pt x="242" y="4584"/>
                      </a:lnTo>
                      <a:lnTo>
                        <a:pt x="70" y="4262"/>
                      </a:lnTo>
                      <a:lnTo>
                        <a:pt x="0" y="4002"/>
                      </a:lnTo>
                      <a:lnTo>
                        <a:pt x="0" y="3565"/>
                      </a:lnTo>
                      <a:lnTo>
                        <a:pt x="70" y="3279"/>
                      </a:lnTo>
                      <a:lnTo>
                        <a:pt x="207" y="3045"/>
                      </a:lnTo>
                      <a:lnTo>
                        <a:pt x="520" y="2666"/>
                      </a:lnTo>
                      <a:lnTo>
                        <a:pt x="798" y="2321"/>
                      </a:lnTo>
                      <a:lnTo>
                        <a:pt x="2643" y="114"/>
                      </a:lnTo>
                      <a:lnTo>
                        <a:pt x="2956" y="30"/>
                      </a:lnTo>
                      <a:lnTo>
                        <a:pt x="2157" y="958"/>
                      </a:lnTo>
                      <a:lnTo>
                        <a:pt x="1284" y="1915"/>
                      </a:lnTo>
                      <a:lnTo>
                        <a:pt x="798" y="2466"/>
                      </a:lnTo>
                      <a:lnTo>
                        <a:pt x="555" y="2842"/>
                      </a:lnTo>
                      <a:lnTo>
                        <a:pt x="313" y="3190"/>
                      </a:lnTo>
                      <a:lnTo>
                        <a:pt x="273" y="3367"/>
                      </a:lnTo>
                      <a:lnTo>
                        <a:pt x="273" y="3477"/>
                      </a:lnTo>
                      <a:lnTo>
                        <a:pt x="242" y="3830"/>
                      </a:lnTo>
                      <a:lnTo>
                        <a:pt x="313" y="4121"/>
                      </a:lnTo>
                      <a:lnTo>
                        <a:pt x="379" y="4320"/>
                      </a:lnTo>
                      <a:lnTo>
                        <a:pt x="520" y="4584"/>
                      </a:lnTo>
                      <a:lnTo>
                        <a:pt x="696" y="4784"/>
                      </a:lnTo>
                      <a:lnTo>
                        <a:pt x="935" y="4903"/>
                      </a:lnTo>
                      <a:lnTo>
                        <a:pt x="1112" y="4960"/>
                      </a:lnTo>
                      <a:lnTo>
                        <a:pt x="1284" y="5017"/>
                      </a:lnTo>
                      <a:lnTo>
                        <a:pt x="1637" y="5278"/>
                      </a:lnTo>
                      <a:lnTo>
                        <a:pt x="1976" y="5344"/>
                      </a:lnTo>
                      <a:lnTo>
                        <a:pt x="2466" y="5344"/>
                      </a:lnTo>
                      <a:lnTo>
                        <a:pt x="2921" y="5317"/>
                      </a:lnTo>
                      <a:lnTo>
                        <a:pt x="3375" y="5423"/>
                      </a:lnTo>
                      <a:lnTo>
                        <a:pt x="3856" y="5507"/>
                      </a:lnTo>
                      <a:lnTo>
                        <a:pt x="4275" y="5481"/>
                      </a:lnTo>
                      <a:lnTo>
                        <a:pt x="5110" y="5167"/>
                      </a:lnTo>
                      <a:lnTo>
                        <a:pt x="5414" y="4810"/>
                      </a:lnTo>
                      <a:lnTo>
                        <a:pt x="5533" y="4408"/>
                      </a:lnTo>
                      <a:lnTo>
                        <a:pt x="5740" y="4289"/>
                      </a:lnTo>
                      <a:lnTo>
                        <a:pt x="5454" y="4289"/>
                      </a:lnTo>
                      <a:lnTo>
                        <a:pt x="5670" y="4174"/>
                      </a:lnTo>
                      <a:lnTo>
                        <a:pt x="5388" y="4205"/>
                      </a:lnTo>
                      <a:lnTo>
                        <a:pt x="5529" y="4059"/>
                      </a:lnTo>
                      <a:lnTo>
                        <a:pt x="5388" y="4033"/>
                      </a:lnTo>
                      <a:lnTo>
                        <a:pt x="5493" y="3887"/>
                      </a:lnTo>
                      <a:lnTo>
                        <a:pt x="5357" y="3856"/>
                      </a:lnTo>
                      <a:lnTo>
                        <a:pt x="5427" y="3684"/>
                      </a:lnTo>
                      <a:lnTo>
                        <a:pt x="5123" y="2453"/>
                      </a:lnTo>
                      <a:lnTo>
                        <a:pt x="5740" y="3914"/>
                      </a:lnTo>
                      <a:lnTo>
                        <a:pt x="5948" y="3945"/>
                      </a:lnTo>
                      <a:lnTo>
                        <a:pt x="5979" y="3773"/>
                      </a:lnTo>
                      <a:lnTo>
                        <a:pt x="6156" y="3737"/>
                      </a:lnTo>
                      <a:lnTo>
                        <a:pt x="6019" y="3627"/>
                      </a:lnTo>
                      <a:lnTo>
                        <a:pt x="6125" y="3565"/>
                      </a:lnTo>
                      <a:lnTo>
                        <a:pt x="5948" y="3477"/>
                      </a:lnTo>
                      <a:lnTo>
                        <a:pt x="6085" y="3367"/>
                      </a:lnTo>
                      <a:lnTo>
                        <a:pt x="5912" y="3305"/>
                      </a:lnTo>
                      <a:lnTo>
                        <a:pt x="5979" y="3160"/>
                      </a:lnTo>
                      <a:lnTo>
                        <a:pt x="5842" y="3133"/>
                      </a:lnTo>
                      <a:lnTo>
                        <a:pt x="5948" y="2988"/>
                      </a:lnTo>
                      <a:lnTo>
                        <a:pt x="5740" y="2930"/>
                      </a:lnTo>
                      <a:lnTo>
                        <a:pt x="5771" y="2754"/>
                      </a:lnTo>
                      <a:lnTo>
                        <a:pt x="5635" y="2666"/>
                      </a:lnTo>
                      <a:lnTo>
                        <a:pt x="5635" y="2523"/>
                      </a:lnTo>
                      <a:lnTo>
                        <a:pt x="5454" y="2347"/>
                      </a:lnTo>
                      <a:lnTo>
                        <a:pt x="4805" y="1491"/>
                      </a:lnTo>
                      <a:lnTo>
                        <a:pt x="4620" y="1368"/>
                      </a:lnTo>
                      <a:lnTo>
                        <a:pt x="4660" y="1249"/>
                      </a:lnTo>
                      <a:lnTo>
                        <a:pt x="4501" y="1240"/>
                      </a:lnTo>
                      <a:lnTo>
                        <a:pt x="4523" y="1130"/>
                      </a:lnTo>
                      <a:lnTo>
                        <a:pt x="4417" y="1103"/>
                      </a:lnTo>
                      <a:lnTo>
                        <a:pt x="4417" y="984"/>
                      </a:lnTo>
                      <a:lnTo>
                        <a:pt x="4289" y="883"/>
                      </a:lnTo>
                      <a:lnTo>
                        <a:pt x="4033" y="551"/>
                      </a:lnTo>
                      <a:lnTo>
                        <a:pt x="4902" y="2864"/>
                      </a:lnTo>
                      <a:lnTo>
                        <a:pt x="4761" y="3102"/>
                      </a:lnTo>
                      <a:lnTo>
                        <a:pt x="4775" y="2811"/>
                      </a:lnTo>
                      <a:lnTo>
                        <a:pt x="4686" y="2838"/>
                      </a:lnTo>
                      <a:lnTo>
                        <a:pt x="4695" y="2701"/>
                      </a:lnTo>
                      <a:lnTo>
                        <a:pt x="4554" y="2666"/>
                      </a:lnTo>
                      <a:lnTo>
                        <a:pt x="4625" y="2466"/>
                      </a:lnTo>
                      <a:lnTo>
                        <a:pt x="4453" y="2466"/>
                      </a:lnTo>
                      <a:lnTo>
                        <a:pt x="4523" y="2321"/>
                      </a:lnTo>
                      <a:lnTo>
                        <a:pt x="4347" y="2290"/>
                      </a:lnTo>
                      <a:lnTo>
                        <a:pt x="4453" y="2144"/>
                      </a:lnTo>
                      <a:lnTo>
                        <a:pt x="4275" y="2113"/>
                      </a:lnTo>
                      <a:lnTo>
                        <a:pt x="4382" y="1972"/>
                      </a:lnTo>
                      <a:lnTo>
                        <a:pt x="4240" y="1946"/>
                      </a:lnTo>
                      <a:lnTo>
                        <a:pt x="4311" y="1769"/>
                      </a:lnTo>
                      <a:lnTo>
                        <a:pt x="4174" y="1738"/>
                      </a:lnTo>
                      <a:lnTo>
                        <a:pt x="4209" y="1593"/>
                      </a:lnTo>
                      <a:lnTo>
                        <a:pt x="4033" y="1535"/>
                      </a:lnTo>
                      <a:lnTo>
                        <a:pt x="4068" y="1390"/>
                      </a:lnTo>
                      <a:lnTo>
                        <a:pt x="3927" y="1315"/>
                      </a:lnTo>
                      <a:lnTo>
                        <a:pt x="3997" y="1161"/>
                      </a:lnTo>
                      <a:lnTo>
                        <a:pt x="3861" y="1086"/>
                      </a:lnTo>
                      <a:lnTo>
                        <a:pt x="3927" y="900"/>
                      </a:lnTo>
                      <a:lnTo>
                        <a:pt x="3790" y="900"/>
                      </a:lnTo>
                      <a:lnTo>
                        <a:pt x="3755" y="724"/>
                      </a:lnTo>
                      <a:lnTo>
                        <a:pt x="3768" y="657"/>
                      </a:lnTo>
                      <a:lnTo>
                        <a:pt x="3592" y="657"/>
                      </a:lnTo>
                      <a:lnTo>
                        <a:pt x="3711" y="3137"/>
                      </a:lnTo>
                      <a:lnTo>
                        <a:pt x="3512" y="2988"/>
                      </a:lnTo>
                      <a:lnTo>
                        <a:pt x="3618" y="2701"/>
                      </a:lnTo>
                      <a:lnTo>
                        <a:pt x="3446" y="2727"/>
                      </a:lnTo>
                      <a:lnTo>
                        <a:pt x="3618" y="2435"/>
                      </a:lnTo>
                      <a:lnTo>
                        <a:pt x="3446" y="2435"/>
                      </a:lnTo>
                      <a:lnTo>
                        <a:pt x="3530" y="2254"/>
                      </a:lnTo>
                      <a:lnTo>
                        <a:pt x="3305" y="2263"/>
                      </a:lnTo>
                      <a:lnTo>
                        <a:pt x="3530" y="2025"/>
                      </a:lnTo>
                      <a:lnTo>
                        <a:pt x="3225" y="2051"/>
                      </a:lnTo>
                      <a:lnTo>
                        <a:pt x="3530" y="1769"/>
                      </a:lnTo>
                      <a:lnTo>
                        <a:pt x="3164" y="1857"/>
                      </a:lnTo>
                      <a:lnTo>
                        <a:pt x="3468" y="1593"/>
                      </a:lnTo>
                      <a:lnTo>
                        <a:pt x="3128" y="1624"/>
                      </a:lnTo>
                      <a:lnTo>
                        <a:pt x="3402" y="1390"/>
                      </a:lnTo>
                      <a:lnTo>
                        <a:pt x="3234" y="1390"/>
                      </a:lnTo>
                      <a:lnTo>
                        <a:pt x="3345" y="1240"/>
                      </a:lnTo>
                      <a:lnTo>
                        <a:pt x="3164" y="1213"/>
                      </a:lnTo>
                      <a:lnTo>
                        <a:pt x="3314" y="1059"/>
                      </a:lnTo>
                      <a:lnTo>
                        <a:pt x="3164" y="1011"/>
                      </a:lnTo>
                      <a:lnTo>
                        <a:pt x="3345" y="861"/>
                      </a:lnTo>
                      <a:lnTo>
                        <a:pt x="3164" y="808"/>
                      </a:lnTo>
                      <a:lnTo>
                        <a:pt x="3345" y="679"/>
                      </a:lnTo>
                      <a:lnTo>
                        <a:pt x="3195" y="657"/>
                      </a:lnTo>
                      <a:lnTo>
                        <a:pt x="3345" y="529"/>
                      </a:lnTo>
                      <a:lnTo>
                        <a:pt x="3225" y="454"/>
                      </a:lnTo>
                      <a:lnTo>
                        <a:pt x="3164" y="344"/>
                      </a:lnTo>
                      <a:lnTo>
                        <a:pt x="2541" y="2206"/>
                      </a:lnTo>
                      <a:lnTo>
                        <a:pt x="3093" y="30"/>
                      </a:lnTo>
                      <a:lnTo>
                        <a:pt x="3234" y="30"/>
                      </a:lnTo>
                      <a:lnTo>
                        <a:pt x="3270" y="229"/>
                      </a:lnTo>
                      <a:lnTo>
                        <a:pt x="3305" y="344"/>
                      </a:lnTo>
                      <a:lnTo>
                        <a:pt x="3340" y="405"/>
                      </a:lnTo>
                      <a:lnTo>
                        <a:pt x="3406" y="260"/>
                      </a:lnTo>
                      <a:lnTo>
                        <a:pt x="3406" y="30"/>
                      </a:lnTo>
                      <a:lnTo>
                        <a:pt x="3755" y="551"/>
                      </a:lnTo>
                      <a:lnTo>
                        <a:pt x="3649" y="0"/>
                      </a:lnTo>
                      <a:lnTo>
                        <a:pt x="3997" y="0"/>
                      </a:lnTo>
                    </a:path>
                  </a:pathLst>
                </a:custGeom>
                <a:solidFill>
                  <a:srgbClr val="000000"/>
                </a:solidFill>
                <a:ln w="12600">
                  <a:solidFill>
                    <a:srgbClr val="000000"/>
                  </a:solidFill>
                  <a:round/>
                  <a:headEnd/>
                  <a:tailEnd/>
                </a:ln>
              </p:spPr>
              <p:txBody>
                <a:bodyPr wrap="none" anchor="ctr"/>
                <a:lstStyle/>
                <a:p>
                  <a:endParaRPr lang="en-US"/>
                </a:p>
              </p:txBody>
            </p:sp>
            <p:sp>
              <p:nvSpPr>
                <p:cNvPr id="7189" name="Freeform 11"/>
                <p:cNvSpPr>
                  <a:spLocks noChangeArrowheads="1"/>
                </p:cNvSpPr>
                <p:nvPr/>
              </p:nvSpPr>
              <p:spPr bwMode="auto">
                <a:xfrm>
                  <a:off x="3952" y="2181"/>
                  <a:ext cx="837" cy="435"/>
                </a:xfrm>
                <a:custGeom>
                  <a:avLst/>
                  <a:gdLst>
                    <a:gd name="T0" fmla="*/ 449 w 3690"/>
                    <a:gd name="T1" fmla="*/ 1452 h 1920"/>
                    <a:gd name="T2" fmla="*/ 904 w 3690"/>
                    <a:gd name="T3" fmla="*/ 1394 h 1920"/>
                    <a:gd name="T4" fmla="*/ 1253 w 3690"/>
                    <a:gd name="T5" fmla="*/ 1191 h 1920"/>
                    <a:gd name="T6" fmla="*/ 1637 w 3690"/>
                    <a:gd name="T7" fmla="*/ 727 h 1920"/>
                    <a:gd name="T8" fmla="*/ 2118 w 3690"/>
                    <a:gd name="T9" fmla="*/ 264 h 1920"/>
                    <a:gd name="T10" fmla="*/ 2643 w 3690"/>
                    <a:gd name="T11" fmla="*/ 30 h 1920"/>
                    <a:gd name="T12" fmla="*/ 3199 w 3690"/>
                    <a:gd name="T13" fmla="*/ 88 h 1920"/>
                    <a:gd name="T14" fmla="*/ 3689 w 3690"/>
                    <a:gd name="T15" fmla="*/ 0 h 1920"/>
                    <a:gd name="T16" fmla="*/ 3654 w 3690"/>
                    <a:gd name="T17" fmla="*/ 145 h 1920"/>
                    <a:gd name="T18" fmla="*/ 3654 w 3690"/>
                    <a:gd name="T19" fmla="*/ 264 h 1920"/>
                    <a:gd name="T20" fmla="*/ 3654 w 3690"/>
                    <a:gd name="T21" fmla="*/ 436 h 1920"/>
                    <a:gd name="T22" fmla="*/ 3689 w 3690"/>
                    <a:gd name="T23" fmla="*/ 555 h 1920"/>
                    <a:gd name="T24" fmla="*/ 3583 w 3690"/>
                    <a:gd name="T25" fmla="*/ 665 h 1920"/>
                    <a:gd name="T26" fmla="*/ 3583 w 3690"/>
                    <a:gd name="T27" fmla="*/ 758 h 1920"/>
                    <a:gd name="T28" fmla="*/ 2992 w 3690"/>
                    <a:gd name="T29" fmla="*/ 696 h 1920"/>
                    <a:gd name="T30" fmla="*/ 3027 w 3690"/>
                    <a:gd name="T31" fmla="*/ 555 h 1920"/>
                    <a:gd name="T32" fmla="*/ 3063 w 3690"/>
                    <a:gd name="T33" fmla="*/ 463 h 1920"/>
                    <a:gd name="T34" fmla="*/ 3063 w 3690"/>
                    <a:gd name="T35" fmla="*/ 410 h 1920"/>
                    <a:gd name="T36" fmla="*/ 3027 w 3690"/>
                    <a:gd name="T37" fmla="*/ 291 h 1920"/>
                    <a:gd name="T38" fmla="*/ 2992 w 3690"/>
                    <a:gd name="T39" fmla="*/ 176 h 1920"/>
                    <a:gd name="T40" fmla="*/ 2537 w 3690"/>
                    <a:gd name="T41" fmla="*/ 176 h 1920"/>
                    <a:gd name="T42" fmla="*/ 1981 w 3690"/>
                    <a:gd name="T43" fmla="*/ 493 h 1920"/>
                    <a:gd name="T44" fmla="*/ 2118 w 3690"/>
                    <a:gd name="T45" fmla="*/ 524 h 1920"/>
                    <a:gd name="T46" fmla="*/ 2365 w 3690"/>
                    <a:gd name="T47" fmla="*/ 582 h 1920"/>
                    <a:gd name="T48" fmla="*/ 2502 w 3690"/>
                    <a:gd name="T49" fmla="*/ 758 h 1920"/>
                    <a:gd name="T50" fmla="*/ 2330 w 3690"/>
                    <a:gd name="T51" fmla="*/ 873 h 1920"/>
                    <a:gd name="T52" fmla="*/ 1183 w 3690"/>
                    <a:gd name="T53" fmla="*/ 1628 h 1920"/>
                    <a:gd name="T54" fmla="*/ 1076 w 3690"/>
                    <a:gd name="T55" fmla="*/ 1571 h 1920"/>
                    <a:gd name="T56" fmla="*/ 1010 w 3690"/>
                    <a:gd name="T57" fmla="*/ 1509 h 1920"/>
                    <a:gd name="T58" fmla="*/ 626 w 3690"/>
                    <a:gd name="T59" fmla="*/ 1452 h 1920"/>
                    <a:gd name="T60" fmla="*/ 176 w 3690"/>
                    <a:gd name="T61" fmla="*/ 1654 h 1920"/>
                    <a:gd name="T62" fmla="*/ 207 w 3690"/>
                    <a:gd name="T63" fmla="*/ 1831 h 1920"/>
                    <a:gd name="T64" fmla="*/ 379 w 3690"/>
                    <a:gd name="T65" fmla="*/ 1831 h 1920"/>
                    <a:gd name="T66" fmla="*/ 485 w 3690"/>
                    <a:gd name="T67" fmla="*/ 1888 h 1920"/>
                    <a:gd name="T68" fmla="*/ 242 w 3690"/>
                    <a:gd name="T69" fmla="*/ 1540 h 19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90"/>
                    <a:gd name="T106" fmla="*/ 0 h 1920"/>
                    <a:gd name="T107" fmla="*/ 3690 w 3690"/>
                    <a:gd name="T108" fmla="*/ 1920 h 19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90" h="1920">
                      <a:moveTo>
                        <a:pt x="242" y="1540"/>
                      </a:moveTo>
                      <a:lnTo>
                        <a:pt x="449" y="1452"/>
                      </a:lnTo>
                      <a:lnTo>
                        <a:pt x="692" y="1394"/>
                      </a:lnTo>
                      <a:lnTo>
                        <a:pt x="904" y="1394"/>
                      </a:lnTo>
                      <a:lnTo>
                        <a:pt x="1111" y="1337"/>
                      </a:lnTo>
                      <a:lnTo>
                        <a:pt x="1253" y="1191"/>
                      </a:lnTo>
                      <a:lnTo>
                        <a:pt x="1425" y="988"/>
                      </a:lnTo>
                      <a:lnTo>
                        <a:pt x="1637" y="727"/>
                      </a:lnTo>
                      <a:lnTo>
                        <a:pt x="1880" y="463"/>
                      </a:lnTo>
                      <a:lnTo>
                        <a:pt x="2118" y="264"/>
                      </a:lnTo>
                      <a:lnTo>
                        <a:pt x="2431" y="119"/>
                      </a:lnTo>
                      <a:lnTo>
                        <a:pt x="2643" y="30"/>
                      </a:lnTo>
                      <a:lnTo>
                        <a:pt x="2992" y="30"/>
                      </a:lnTo>
                      <a:lnTo>
                        <a:pt x="3199" y="88"/>
                      </a:lnTo>
                      <a:lnTo>
                        <a:pt x="3482" y="88"/>
                      </a:lnTo>
                      <a:lnTo>
                        <a:pt x="3689" y="0"/>
                      </a:lnTo>
                      <a:lnTo>
                        <a:pt x="3411" y="176"/>
                      </a:lnTo>
                      <a:lnTo>
                        <a:pt x="3654" y="145"/>
                      </a:lnTo>
                      <a:lnTo>
                        <a:pt x="3482" y="264"/>
                      </a:lnTo>
                      <a:lnTo>
                        <a:pt x="3654" y="264"/>
                      </a:lnTo>
                      <a:lnTo>
                        <a:pt x="3442" y="379"/>
                      </a:lnTo>
                      <a:lnTo>
                        <a:pt x="3654" y="436"/>
                      </a:lnTo>
                      <a:lnTo>
                        <a:pt x="3442" y="524"/>
                      </a:lnTo>
                      <a:lnTo>
                        <a:pt x="3689" y="555"/>
                      </a:lnTo>
                      <a:lnTo>
                        <a:pt x="3482" y="613"/>
                      </a:lnTo>
                      <a:lnTo>
                        <a:pt x="3583" y="665"/>
                      </a:lnTo>
                      <a:lnTo>
                        <a:pt x="3411" y="727"/>
                      </a:lnTo>
                      <a:lnTo>
                        <a:pt x="3583" y="758"/>
                      </a:lnTo>
                      <a:lnTo>
                        <a:pt x="3305" y="758"/>
                      </a:lnTo>
                      <a:lnTo>
                        <a:pt x="2992" y="696"/>
                      </a:lnTo>
                      <a:lnTo>
                        <a:pt x="2784" y="727"/>
                      </a:lnTo>
                      <a:lnTo>
                        <a:pt x="3027" y="555"/>
                      </a:lnTo>
                      <a:lnTo>
                        <a:pt x="2784" y="555"/>
                      </a:lnTo>
                      <a:lnTo>
                        <a:pt x="3063" y="463"/>
                      </a:lnTo>
                      <a:lnTo>
                        <a:pt x="2815" y="463"/>
                      </a:lnTo>
                      <a:lnTo>
                        <a:pt x="3063" y="410"/>
                      </a:lnTo>
                      <a:lnTo>
                        <a:pt x="2749" y="352"/>
                      </a:lnTo>
                      <a:lnTo>
                        <a:pt x="3027" y="291"/>
                      </a:lnTo>
                      <a:lnTo>
                        <a:pt x="2784" y="233"/>
                      </a:lnTo>
                      <a:lnTo>
                        <a:pt x="2992" y="176"/>
                      </a:lnTo>
                      <a:lnTo>
                        <a:pt x="2749" y="145"/>
                      </a:lnTo>
                      <a:lnTo>
                        <a:pt x="2537" y="176"/>
                      </a:lnTo>
                      <a:lnTo>
                        <a:pt x="2224" y="291"/>
                      </a:lnTo>
                      <a:lnTo>
                        <a:pt x="1981" y="493"/>
                      </a:lnTo>
                      <a:lnTo>
                        <a:pt x="1319" y="1222"/>
                      </a:lnTo>
                      <a:lnTo>
                        <a:pt x="2118" y="524"/>
                      </a:lnTo>
                      <a:lnTo>
                        <a:pt x="1425" y="1253"/>
                      </a:lnTo>
                      <a:lnTo>
                        <a:pt x="2365" y="582"/>
                      </a:lnTo>
                      <a:lnTo>
                        <a:pt x="1496" y="1310"/>
                      </a:lnTo>
                      <a:lnTo>
                        <a:pt x="2502" y="758"/>
                      </a:lnTo>
                      <a:lnTo>
                        <a:pt x="2678" y="696"/>
                      </a:lnTo>
                      <a:lnTo>
                        <a:pt x="2330" y="873"/>
                      </a:lnTo>
                      <a:lnTo>
                        <a:pt x="1355" y="1540"/>
                      </a:lnTo>
                      <a:lnTo>
                        <a:pt x="1183" y="1628"/>
                      </a:lnTo>
                      <a:lnTo>
                        <a:pt x="904" y="1685"/>
                      </a:lnTo>
                      <a:lnTo>
                        <a:pt x="1076" y="1571"/>
                      </a:lnTo>
                      <a:lnTo>
                        <a:pt x="802" y="1597"/>
                      </a:lnTo>
                      <a:lnTo>
                        <a:pt x="1010" y="1509"/>
                      </a:lnTo>
                      <a:lnTo>
                        <a:pt x="763" y="1482"/>
                      </a:lnTo>
                      <a:lnTo>
                        <a:pt x="626" y="1452"/>
                      </a:lnTo>
                      <a:lnTo>
                        <a:pt x="313" y="1571"/>
                      </a:lnTo>
                      <a:lnTo>
                        <a:pt x="176" y="1654"/>
                      </a:lnTo>
                      <a:lnTo>
                        <a:pt x="520" y="1571"/>
                      </a:lnTo>
                      <a:lnTo>
                        <a:pt x="207" y="1831"/>
                      </a:lnTo>
                      <a:lnTo>
                        <a:pt x="657" y="1597"/>
                      </a:lnTo>
                      <a:lnTo>
                        <a:pt x="379" y="1831"/>
                      </a:lnTo>
                      <a:lnTo>
                        <a:pt x="692" y="1716"/>
                      </a:lnTo>
                      <a:lnTo>
                        <a:pt x="485" y="1888"/>
                      </a:lnTo>
                      <a:lnTo>
                        <a:pt x="0" y="1919"/>
                      </a:lnTo>
                      <a:lnTo>
                        <a:pt x="242" y="1540"/>
                      </a:lnTo>
                    </a:path>
                  </a:pathLst>
                </a:custGeom>
                <a:solidFill>
                  <a:srgbClr val="000000"/>
                </a:solidFill>
                <a:ln w="12600">
                  <a:solidFill>
                    <a:srgbClr val="000000"/>
                  </a:solidFill>
                  <a:round/>
                  <a:headEnd/>
                  <a:tailEnd/>
                </a:ln>
              </p:spPr>
              <p:txBody>
                <a:bodyPr wrap="none" anchor="ctr"/>
                <a:lstStyle/>
                <a:p>
                  <a:endParaRPr lang="en-US"/>
                </a:p>
              </p:txBody>
            </p:sp>
            <p:sp>
              <p:nvSpPr>
                <p:cNvPr id="7190" name="Freeform 12"/>
                <p:cNvSpPr>
                  <a:spLocks noChangeArrowheads="1"/>
                </p:cNvSpPr>
                <p:nvPr/>
              </p:nvSpPr>
              <p:spPr bwMode="auto">
                <a:xfrm>
                  <a:off x="3537" y="2703"/>
                  <a:ext cx="361" cy="642"/>
                </a:xfrm>
                <a:custGeom>
                  <a:avLst/>
                  <a:gdLst>
                    <a:gd name="T0" fmla="*/ 1558 w 1590"/>
                    <a:gd name="T1" fmla="*/ 286 h 2831"/>
                    <a:gd name="T2" fmla="*/ 458 w 1590"/>
                    <a:gd name="T3" fmla="*/ 2830 h 2831"/>
                    <a:gd name="T4" fmla="*/ 335 w 1590"/>
                    <a:gd name="T5" fmla="*/ 2707 h 2831"/>
                    <a:gd name="T6" fmla="*/ 30 w 1590"/>
                    <a:gd name="T7" fmla="*/ 2680 h 2831"/>
                    <a:gd name="T8" fmla="*/ 335 w 1590"/>
                    <a:gd name="T9" fmla="*/ 2525 h 2831"/>
                    <a:gd name="T10" fmla="*/ 0 w 1590"/>
                    <a:gd name="T11" fmla="*/ 2476 h 2831"/>
                    <a:gd name="T12" fmla="*/ 401 w 1590"/>
                    <a:gd name="T13" fmla="*/ 2348 h 2831"/>
                    <a:gd name="T14" fmla="*/ 0 w 1590"/>
                    <a:gd name="T15" fmla="*/ 2295 h 2831"/>
                    <a:gd name="T16" fmla="*/ 472 w 1590"/>
                    <a:gd name="T17" fmla="*/ 2202 h 2831"/>
                    <a:gd name="T18" fmla="*/ 92 w 1590"/>
                    <a:gd name="T19" fmla="*/ 2097 h 2831"/>
                    <a:gd name="T20" fmla="*/ 507 w 1590"/>
                    <a:gd name="T21" fmla="*/ 2026 h 2831"/>
                    <a:gd name="T22" fmla="*/ 247 w 1590"/>
                    <a:gd name="T23" fmla="*/ 1889 h 2831"/>
                    <a:gd name="T24" fmla="*/ 542 w 1590"/>
                    <a:gd name="T25" fmla="*/ 1827 h 2831"/>
                    <a:gd name="T26" fmla="*/ 366 w 1590"/>
                    <a:gd name="T27" fmla="*/ 1713 h 2831"/>
                    <a:gd name="T28" fmla="*/ 613 w 1590"/>
                    <a:gd name="T29" fmla="*/ 1642 h 2831"/>
                    <a:gd name="T30" fmla="*/ 613 w 1590"/>
                    <a:gd name="T31" fmla="*/ 1505 h 2831"/>
                    <a:gd name="T32" fmla="*/ 1589 w 1590"/>
                    <a:gd name="T33" fmla="*/ 0 h 2831"/>
                    <a:gd name="T34" fmla="*/ 1558 w 1590"/>
                    <a:gd name="T35" fmla="*/ 286 h 28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0"/>
                    <a:gd name="T55" fmla="*/ 0 h 2831"/>
                    <a:gd name="T56" fmla="*/ 1590 w 1590"/>
                    <a:gd name="T57" fmla="*/ 2831 h 28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0" h="2831">
                      <a:moveTo>
                        <a:pt x="1558" y="286"/>
                      </a:moveTo>
                      <a:lnTo>
                        <a:pt x="458" y="2830"/>
                      </a:lnTo>
                      <a:lnTo>
                        <a:pt x="335" y="2707"/>
                      </a:lnTo>
                      <a:lnTo>
                        <a:pt x="30" y="2680"/>
                      </a:lnTo>
                      <a:lnTo>
                        <a:pt x="335" y="2525"/>
                      </a:lnTo>
                      <a:lnTo>
                        <a:pt x="0" y="2476"/>
                      </a:lnTo>
                      <a:lnTo>
                        <a:pt x="401" y="2348"/>
                      </a:lnTo>
                      <a:lnTo>
                        <a:pt x="0" y="2295"/>
                      </a:lnTo>
                      <a:lnTo>
                        <a:pt x="472" y="2202"/>
                      </a:lnTo>
                      <a:lnTo>
                        <a:pt x="92" y="2097"/>
                      </a:lnTo>
                      <a:lnTo>
                        <a:pt x="507" y="2026"/>
                      </a:lnTo>
                      <a:lnTo>
                        <a:pt x="247" y="1889"/>
                      </a:lnTo>
                      <a:lnTo>
                        <a:pt x="542" y="1827"/>
                      </a:lnTo>
                      <a:lnTo>
                        <a:pt x="366" y="1713"/>
                      </a:lnTo>
                      <a:lnTo>
                        <a:pt x="613" y="1642"/>
                      </a:lnTo>
                      <a:lnTo>
                        <a:pt x="613" y="1505"/>
                      </a:lnTo>
                      <a:lnTo>
                        <a:pt x="1589" y="0"/>
                      </a:lnTo>
                      <a:lnTo>
                        <a:pt x="1558" y="286"/>
                      </a:lnTo>
                    </a:path>
                  </a:pathLst>
                </a:custGeom>
                <a:solidFill>
                  <a:srgbClr val="000000"/>
                </a:solidFill>
                <a:ln w="12600">
                  <a:solidFill>
                    <a:srgbClr val="000000"/>
                  </a:solidFill>
                  <a:round/>
                  <a:headEnd/>
                  <a:tailEnd/>
                </a:ln>
              </p:spPr>
              <p:txBody>
                <a:bodyPr wrap="none" anchor="ctr"/>
                <a:lstStyle/>
                <a:p>
                  <a:endParaRPr lang="en-US"/>
                </a:p>
              </p:txBody>
            </p:sp>
          </p:grpSp>
          <p:sp>
            <p:nvSpPr>
              <p:cNvPr id="7181" name="Freeform 13"/>
              <p:cNvSpPr>
                <a:spLocks noChangeArrowheads="1"/>
              </p:cNvSpPr>
              <p:nvPr/>
            </p:nvSpPr>
            <p:spPr bwMode="auto">
              <a:xfrm>
                <a:off x="3858" y="2595"/>
                <a:ext cx="292" cy="134"/>
              </a:xfrm>
              <a:custGeom>
                <a:avLst/>
                <a:gdLst>
                  <a:gd name="T0" fmla="*/ 17 w 1289"/>
                  <a:gd name="T1" fmla="*/ 79 h 593"/>
                  <a:gd name="T2" fmla="*/ 17 w 1289"/>
                  <a:gd name="T3" fmla="*/ 123 h 593"/>
                  <a:gd name="T4" fmla="*/ 88 w 1289"/>
                  <a:gd name="T5" fmla="*/ 137 h 593"/>
                  <a:gd name="T6" fmla="*/ 269 w 1289"/>
                  <a:gd name="T7" fmla="*/ 358 h 593"/>
                  <a:gd name="T8" fmla="*/ 0 w 1289"/>
                  <a:gd name="T9" fmla="*/ 557 h 593"/>
                  <a:gd name="T10" fmla="*/ 211 w 1289"/>
                  <a:gd name="T11" fmla="*/ 508 h 593"/>
                  <a:gd name="T12" fmla="*/ 375 w 1289"/>
                  <a:gd name="T13" fmla="*/ 274 h 593"/>
                  <a:gd name="T14" fmla="*/ 357 w 1289"/>
                  <a:gd name="T15" fmla="*/ 592 h 593"/>
                  <a:gd name="T16" fmla="*/ 450 w 1289"/>
                  <a:gd name="T17" fmla="*/ 495 h 593"/>
                  <a:gd name="T18" fmla="*/ 569 w 1289"/>
                  <a:gd name="T19" fmla="*/ 216 h 593"/>
                  <a:gd name="T20" fmla="*/ 679 w 1289"/>
                  <a:gd name="T21" fmla="*/ 579 h 593"/>
                  <a:gd name="T22" fmla="*/ 750 w 1289"/>
                  <a:gd name="T23" fmla="*/ 252 h 593"/>
                  <a:gd name="T24" fmla="*/ 931 w 1289"/>
                  <a:gd name="T25" fmla="*/ 526 h 593"/>
                  <a:gd name="T26" fmla="*/ 1288 w 1289"/>
                  <a:gd name="T27" fmla="*/ 517 h 593"/>
                  <a:gd name="T28" fmla="*/ 913 w 1289"/>
                  <a:gd name="T29" fmla="*/ 0 h 593"/>
                  <a:gd name="T30" fmla="*/ 17 w 1289"/>
                  <a:gd name="T31" fmla="*/ 79 h 5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9"/>
                  <a:gd name="T49" fmla="*/ 0 h 593"/>
                  <a:gd name="T50" fmla="*/ 1289 w 1289"/>
                  <a:gd name="T51" fmla="*/ 593 h 5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9" h="593">
                    <a:moveTo>
                      <a:pt x="17" y="79"/>
                    </a:moveTo>
                    <a:lnTo>
                      <a:pt x="17" y="123"/>
                    </a:lnTo>
                    <a:lnTo>
                      <a:pt x="88" y="137"/>
                    </a:lnTo>
                    <a:lnTo>
                      <a:pt x="269" y="358"/>
                    </a:lnTo>
                    <a:lnTo>
                      <a:pt x="0" y="557"/>
                    </a:lnTo>
                    <a:lnTo>
                      <a:pt x="211" y="508"/>
                    </a:lnTo>
                    <a:lnTo>
                      <a:pt x="375" y="274"/>
                    </a:lnTo>
                    <a:lnTo>
                      <a:pt x="357" y="592"/>
                    </a:lnTo>
                    <a:lnTo>
                      <a:pt x="450" y="495"/>
                    </a:lnTo>
                    <a:lnTo>
                      <a:pt x="569" y="216"/>
                    </a:lnTo>
                    <a:lnTo>
                      <a:pt x="679" y="579"/>
                    </a:lnTo>
                    <a:lnTo>
                      <a:pt x="750" y="252"/>
                    </a:lnTo>
                    <a:lnTo>
                      <a:pt x="931" y="526"/>
                    </a:lnTo>
                    <a:lnTo>
                      <a:pt x="1288" y="517"/>
                    </a:lnTo>
                    <a:lnTo>
                      <a:pt x="913" y="0"/>
                    </a:lnTo>
                    <a:lnTo>
                      <a:pt x="17" y="79"/>
                    </a:lnTo>
                  </a:path>
                </a:pathLst>
              </a:custGeom>
              <a:solidFill>
                <a:srgbClr val="000020"/>
              </a:solidFill>
              <a:ln w="12600">
                <a:solidFill>
                  <a:srgbClr val="000020"/>
                </a:solidFill>
                <a:round/>
                <a:headEnd/>
                <a:tailEnd/>
              </a:ln>
            </p:spPr>
            <p:txBody>
              <a:bodyPr wrap="none" anchor="ctr"/>
              <a:lstStyle/>
              <a:p>
                <a:endParaRPr lang="en-US"/>
              </a:p>
            </p:txBody>
          </p:sp>
        </p:grpSp>
        <p:sp>
          <p:nvSpPr>
            <p:cNvPr id="7179" name="Freeform 14"/>
            <p:cNvSpPr>
              <a:spLocks noChangeArrowheads="1"/>
            </p:cNvSpPr>
            <p:nvPr/>
          </p:nvSpPr>
          <p:spPr bwMode="auto">
            <a:xfrm>
              <a:off x="3851" y="2127"/>
              <a:ext cx="315" cy="499"/>
            </a:xfrm>
            <a:custGeom>
              <a:avLst/>
              <a:gdLst>
                <a:gd name="T0" fmla="*/ 52 w 1390"/>
                <a:gd name="T1" fmla="*/ 2060 h 2202"/>
                <a:gd name="T2" fmla="*/ 26 w 1390"/>
                <a:gd name="T3" fmla="*/ 1711 h 2202"/>
                <a:gd name="T4" fmla="*/ 238 w 1390"/>
                <a:gd name="T5" fmla="*/ 1420 h 2202"/>
                <a:gd name="T6" fmla="*/ 577 w 1390"/>
                <a:gd name="T7" fmla="*/ 1103 h 2202"/>
                <a:gd name="T8" fmla="*/ 657 w 1390"/>
                <a:gd name="T9" fmla="*/ 842 h 2202"/>
                <a:gd name="T10" fmla="*/ 472 w 1390"/>
                <a:gd name="T11" fmla="*/ 613 h 2202"/>
                <a:gd name="T12" fmla="*/ 313 w 1390"/>
                <a:gd name="T13" fmla="*/ 436 h 2202"/>
                <a:gd name="T14" fmla="*/ 524 w 1390"/>
                <a:gd name="T15" fmla="*/ 172 h 2202"/>
                <a:gd name="T16" fmla="*/ 864 w 1390"/>
                <a:gd name="T17" fmla="*/ 0 h 2202"/>
                <a:gd name="T18" fmla="*/ 944 w 1390"/>
                <a:gd name="T19" fmla="*/ 88 h 2202"/>
                <a:gd name="T20" fmla="*/ 1023 w 1390"/>
                <a:gd name="T21" fmla="*/ 145 h 2202"/>
                <a:gd name="T22" fmla="*/ 1102 w 1390"/>
                <a:gd name="T23" fmla="*/ 229 h 2202"/>
                <a:gd name="T24" fmla="*/ 1182 w 1390"/>
                <a:gd name="T25" fmla="*/ 317 h 2202"/>
                <a:gd name="T26" fmla="*/ 1230 w 1390"/>
                <a:gd name="T27" fmla="*/ 463 h 2202"/>
                <a:gd name="T28" fmla="*/ 1310 w 1390"/>
                <a:gd name="T29" fmla="*/ 582 h 2202"/>
                <a:gd name="T30" fmla="*/ 1363 w 1390"/>
                <a:gd name="T31" fmla="*/ 869 h 2202"/>
                <a:gd name="T32" fmla="*/ 1076 w 1390"/>
                <a:gd name="T33" fmla="*/ 1244 h 2202"/>
                <a:gd name="T34" fmla="*/ 1182 w 1390"/>
                <a:gd name="T35" fmla="*/ 1045 h 2202"/>
                <a:gd name="T36" fmla="*/ 1230 w 1390"/>
                <a:gd name="T37" fmla="*/ 697 h 2202"/>
                <a:gd name="T38" fmla="*/ 472 w 1390"/>
                <a:gd name="T39" fmla="*/ 375 h 2202"/>
                <a:gd name="T40" fmla="*/ 472 w 1390"/>
                <a:gd name="T41" fmla="*/ 520 h 2202"/>
                <a:gd name="T42" fmla="*/ 732 w 1390"/>
                <a:gd name="T43" fmla="*/ 754 h 2202"/>
                <a:gd name="T44" fmla="*/ 758 w 1390"/>
                <a:gd name="T45" fmla="*/ 1072 h 2202"/>
                <a:gd name="T46" fmla="*/ 838 w 1390"/>
                <a:gd name="T47" fmla="*/ 1160 h 2202"/>
                <a:gd name="T48" fmla="*/ 917 w 1390"/>
                <a:gd name="T49" fmla="*/ 1186 h 2202"/>
                <a:gd name="T50" fmla="*/ 732 w 1390"/>
                <a:gd name="T51" fmla="*/ 1478 h 2202"/>
                <a:gd name="T52" fmla="*/ 524 w 1390"/>
                <a:gd name="T53" fmla="*/ 1711 h 2202"/>
                <a:gd name="T54" fmla="*/ 366 w 1390"/>
                <a:gd name="T55" fmla="*/ 2144 h 2202"/>
                <a:gd name="T56" fmla="*/ 264 w 1390"/>
                <a:gd name="T57" fmla="*/ 1853 h 2202"/>
                <a:gd name="T58" fmla="*/ 286 w 1390"/>
                <a:gd name="T59" fmla="*/ 1566 h 2202"/>
                <a:gd name="T60" fmla="*/ 158 w 1390"/>
                <a:gd name="T61" fmla="*/ 1654 h 2202"/>
                <a:gd name="T62" fmla="*/ 158 w 1390"/>
                <a:gd name="T63" fmla="*/ 1998 h 2202"/>
                <a:gd name="T64" fmla="*/ 238 w 1390"/>
                <a:gd name="T65" fmla="*/ 2201 h 22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90"/>
                <a:gd name="T100" fmla="*/ 0 h 2202"/>
                <a:gd name="T101" fmla="*/ 1390 w 1390"/>
                <a:gd name="T102" fmla="*/ 2202 h 22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90" h="2202">
                  <a:moveTo>
                    <a:pt x="238" y="2201"/>
                  </a:moveTo>
                  <a:lnTo>
                    <a:pt x="52" y="2060"/>
                  </a:lnTo>
                  <a:lnTo>
                    <a:pt x="0" y="1883"/>
                  </a:lnTo>
                  <a:lnTo>
                    <a:pt x="26" y="1711"/>
                  </a:lnTo>
                  <a:lnTo>
                    <a:pt x="127" y="1566"/>
                  </a:lnTo>
                  <a:lnTo>
                    <a:pt x="238" y="1420"/>
                  </a:lnTo>
                  <a:lnTo>
                    <a:pt x="419" y="1275"/>
                  </a:lnTo>
                  <a:lnTo>
                    <a:pt x="577" y="1103"/>
                  </a:lnTo>
                  <a:lnTo>
                    <a:pt x="657" y="988"/>
                  </a:lnTo>
                  <a:lnTo>
                    <a:pt x="657" y="842"/>
                  </a:lnTo>
                  <a:lnTo>
                    <a:pt x="604" y="697"/>
                  </a:lnTo>
                  <a:lnTo>
                    <a:pt x="472" y="613"/>
                  </a:lnTo>
                  <a:lnTo>
                    <a:pt x="366" y="551"/>
                  </a:lnTo>
                  <a:lnTo>
                    <a:pt x="313" y="436"/>
                  </a:lnTo>
                  <a:lnTo>
                    <a:pt x="392" y="317"/>
                  </a:lnTo>
                  <a:lnTo>
                    <a:pt x="524" y="172"/>
                  </a:lnTo>
                  <a:lnTo>
                    <a:pt x="679" y="57"/>
                  </a:lnTo>
                  <a:lnTo>
                    <a:pt x="864" y="0"/>
                  </a:lnTo>
                  <a:lnTo>
                    <a:pt x="816" y="119"/>
                  </a:lnTo>
                  <a:lnTo>
                    <a:pt x="944" y="88"/>
                  </a:lnTo>
                  <a:lnTo>
                    <a:pt x="891" y="172"/>
                  </a:lnTo>
                  <a:lnTo>
                    <a:pt x="1023" y="145"/>
                  </a:lnTo>
                  <a:lnTo>
                    <a:pt x="944" y="291"/>
                  </a:lnTo>
                  <a:lnTo>
                    <a:pt x="1102" y="229"/>
                  </a:lnTo>
                  <a:lnTo>
                    <a:pt x="996" y="375"/>
                  </a:lnTo>
                  <a:lnTo>
                    <a:pt x="1182" y="317"/>
                  </a:lnTo>
                  <a:lnTo>
                    <a:pt x="1129" y="436"/>
                  </a:lnTo>
                  <a:lnTo>
                    <a:pt x="1230" y="463"/>
                  </a:lnTo>
                  <a:lnTo>
                    <a:pt x="1208" y="551"/>
                  </a:lnTo>
                  <a:lnTo>
                    <a:pt x="1310" y="582"/>
                  </a:lnTo>
                  <a:lnTo>
                    <a:pt x="1389" y="697"/>
                  </a:lnTo>
                  <a:lnTo>
                    <a:pt x="1363" y="869"/>
                  </a:lnTo>
                  <a:lnTo>
                    <a:pt x="1261" y="1045"/>
                  </a:lnTo>
                  <a:lnTo>
                    <a:pt x="1076" y="1244"/>
                  </a:lnTo>
                  <a:lnTo>
                    <a:pt x="891" y="1394"/>
                  </a:lnTo>
                  <a:lnTo>
                    <a:pt x="1182" y="1045"/>
                  </a:lnTo>
                  <a:lnTo>
                    <a:pt x="1261" y="869"/>
                  </a:lnTo>
                  <a:lnTo>
                    <a:pt x="1230" y="697"/>
                  </a:lnTo>
                  <a:lnTo>
                    <a:pt x="1129" y="613"/>
                  </a:lnTo>
                  <a:lnTo>
                    <a:pt x="472" y="375"/>
                  </a:lnTo>
                  <a:lnTo>
                    <a:pt x="445" y="436"/>
                  </a:lnTo>
                  <a:lnTo>
                    <a:pt x="472" y="520"/>
                  </a:lnTo>
                  <a:lnTo>
                    <a:pt x="657" y="639"/>
                  </a:lnTo>
                  <a:lnTo>
                    <a:pt x="732" y="754"/>
                  </a:lnTo>
                  <a:lnTo>
                    <a:pt x="789" y="957"/>
                  </a:lnTo>
                  <a:lnTo>
                    <a:pt x="758" y="1072"/>
                  </a:lnTo>
                  <a:lnTo>
                    <a:pt x="944" y="926"/>
                  </a:lnTo>
                  <a:lnTo>
                    <a:pt x="838" y="1160"/>
                  </a:lnTo>
                  <a:lnTo>
                    <a:pt x="1102" y="895"/>
                  </a:lnTo>
                  <a:lnTo>
                    <a:pt x="917" y="1186"/>
                  </a:lnTo>
                  <a:lnTo>
                    <a:pt x="1102" y="1045"/>
                  </a:lnTo>
                  <a:lnTo>
                    <a:pt x="732" y="1478"/>
                  </a:lnTo>
                  <a:lnTo>
                    <a:pt x="577" y="1623"/>
                  </a:lnTo>
                  <a:lnTo>
                    <a:pt x="524" y="1711"/>
                  </a:lnTo>
                  <a:lnTo>
                    <a:pt x="498" y="1914"/>
                  </a:lnTo>
                  <a:lnTo>
                    <a:pt x="366" y="2144"/>
                  </a:lnTo>
                  <a:lnTo>
                    <a:pt x="286" y="2029"/>
                  </a:lnTo>
                  <a:lnTo>
                    <a:pt x="264" y="1853"/>
                  </a:lnTo>
                  <a:lnTo>
                    <a:pt x="264" y="1711"/>
                  </a:lnTo>
                  <a:lnTo>
                    <a:pt x="286" y="1566"/>
                  </a:lnTo>
                  <a:lnTo>
                    <a:pt x="366" y="1420"/>
                  </a:lnTo>
                  <a:lnTo>
                    <a:pt x="158" y="1654"/>
                  </a:lnTo>
                  <a:lnTo>
                    <a:pt x="105" y="1883"/>
                  </a:lnTo>
                  <a:lnTo>
                    <a:pt x="158" y="1998"/>
                  </a:lnTo>
                  <a:lnTo>
                    <a:pt x="264" y="2170"/>
                  </a:lnTo>
                  <a:lnTo>
                    <a:pt x="238" y="2201"/>
                  </a:lnTo>
                </a:path>
              </a:pathLst>
            </a:custGeom>
            <a:solidFill>
              <a:srgbClr val="000000"/>
            </a:solidFill>
            <a:ln w="12600">
              <a:solidFill>
                <a:srgbClr val="000000"/>
              </a:solidFill>
              <a:round/>
              <a:headEnd/>
              <a:tailEnd/>
            </a:ln>
          </p:spPr>
          <p:txBody>
            <a:bodyPr wrap="none" anchor="ctr"/>
            <a:lstStyle/>
            <a:p>
              <a:endParaRPr lang="en-US"/>
            </a:p>
          </p:txBody>
        </p:sp>
      </p:grpSp>
      <p:sp>
        <p:nvSpPr>
          <p:cNvPr id="7171" name="Rectangle 15"/>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Inserting Numbers into a Bag</a:t>
            </a:r>
          </a:p>
        </p:txBody>
      </p:sp>
      <p:sp>
        <p:nvSpPr>
          <p:cNvPr id="8208" name="Rectangle 16"/>
          <p:cNvSpPr>
            <a:spLocks noGrp="1" noChangeArrowheads="1"/>
          </p:cNvSpPr>
          <p:nvPr>
            <p:ph type="body" idx="1"/>
          </p:nvPr>
        </p:nvSpPr>
        <p:spPr>
          <a:xfrm>
            <a:off x="2209800" y="1981200"/>
            <a:ext cx="3810000" cy="4114800"/>
          </a:xfrm>
        </p:spPr>
        <p:txBody>
          <a:bodyPr/>
          <a:lstStyle/>
          <a:p>
            <a:pPr marL="342900" indent="-342900">
              <a:lnSpc>
                <a:spcPct val="95000"/>
              </a:lnSpc>
              <a:spcBef>
                <a:spcPts val="7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Numbers may be inserted into a bag.</a:t>
            </a:r>
          </a:p>
        </p:txBody>
      </p:sp>
      <p:sp>
        <p:nvSpPr>
          <p:cNvPr id="7173" name="Freeform 17"/>
          <p:cNvSpPr>
            <a:spLocks noChangeArrowheads="1"/>
          </p:cNvSpPr>
          <p:nvPr/>
        </p:nvSpPr>
        <p:spPr bwMode="auto">
          <a:xfrm>
            <a:off x="4268789" y="4198939"/>
            <a:ext cx="1457325" cy="1546225"/>
          </a:xfrm>
          <a:custGeom>
            <a:avLst/>
            <a:gdLst>
              <a:gd name="T0" fmla="*/ 4049 w 4050"/>
              <a:gd name="T1" fmla="*/ 3773 h 4296"/>
              <a:gd name="T2" fmla="*/ 3483 w 4050"/>
              <a:gd name="T3" fmla="*/ 4295 h 4296"/>
              <a:gd name="T4" fmla="*/ 566 w 4050"/>
              <a:gd name="T5" fmla="*/ 4295 h 4296"/>
              <a:gd name="T6" fmla="*/ 0 w 4050"/>
              <a:gd name="T7" fmla="*/ 3773 h 4296"/>
              <a:gd name="T8" fmla="*/ 0 w 4050"/>
              <a:gd name="T9" fmla="*/ 1082 h 4296"/>
              <a:gd name="T10" fmla="*/ 566 w 4050"/>
              <a:gd name="T11" fmla="*/ 560 h 4296"/>
              <a:gd name="T12" fmla="*/ 2431 w 4050"/>
              <a:gd name="T13" fmla="*/ 560 h 4296"/>
              <a:gd name="T14" fmla="*/ 3772 w 4050"/>
              <a:gd name="T15" fmla="*/ 0 h 4296"/>
              <a:gd name="T16" fmla="*/ 3409 w 4050"/>
              <a:gd name="T17" fmla="*/ 560 h 4296"/>
              <a:gd name="T18" fmla="*/ 3483 w 4050"/>
              <a:gd name="T19" fmla="*/ 560 h 4296"/>
              <a:gd name="T20" fmla="*/ 4049 w 4050"/>
              <a:gd name="T21" fmla="*/ 1082 h 4296"/>
              <a:gd name="T22" fmla="*/ 4049 w 4050"/>
              <a:gd name="T23" fmla="*/ 3773 h 42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50"/>
              <a:gd name="T37" fmla="*/ 0 h 4296"/>
              <a:gd name="T38" fmla="*/ 4050 w 4050"/>
              <a:gd name="T39" fmla="*/ 4296 h 429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50" h="4296">
                <a:moveTo>
                  <a:pt x="4049" y="3773"/>
                </a:moveTo>
                <a:cubicBezTo>
                  <a:pt x="4049" y="4295"/>
                  <a:pt x="4049" y="4295"/>
                  <a:pt x="3483" y="4295"/>
                </a:cubicBezTo>
                <a:lnTo>
                  <a:pt x="566" y="4295"/>
                </a:lnTo>
                <a:cubicBezTo>
                  <a:pt x="0" y="4295"/>
                  <a:pt x="0" y="4295"/>
                  <a:pt x="0" y="3773"/>
                </a:cubicBezTo>
                <a:lnTo>
                  <a:pt x="0" y="1082"/>
                </a:lnTo>
                <a:cubicBezTo>
                  <a:pt x="0" y="560"/>
                  <a:pt x="0" y="560"/>
                  <a:pt x="566" y="560"/>
                </a:cubicBezTo>
                <a:lnTo>
                  <a:pt x="2431" y="560"/>
                </a:lnTo>
                <a:lnTo>
                  <a:pt x="3772" y="0"/>
                </a:lnTo>
                <a:lnTo>
                  <a:pt x="3409" y="560"/>
                </a:lnTo>
                <a:lnTo>
                  <a:pt x="3483" y="560"/>
                </a:lnTo>
                <a:cubicBezTo>
                  <a:pt x="4049" y="560"/>
                  <a:pt x="4049" y="560"/>
                  <a:pt x="4049" y="1082"/>
                </a:cubicBezTo>
                <a:lnTo>
                  <a:pt x="4049" y="3773"/>
                </a:lnTo>
              </a:path>
            </a:pathLst>
          </a:custGeom>
          <a:solidFill>
            <a:srgbClr val="E0E0E0"/>
          </a:solidFill>
          <a:ln w="12600">
            <a:solidFill>
              <a:srgbClr val="000020"/>
            </a:solidFill>
            <a:round/>
            <a:headEnd/>
            <a:tailEnd/>
          </a:ln>
        </p:spPr>
        <p:txBody>
          <a:bodyPr wrap="none" anchor="ctr"/>
          <a:lstStyle/>
          <a:p>
            <a:endParaRPr lang="en-US"/>
          </a:p>
        </p:txBody>
      </p:sp>
      <p:sp>
        <p:nvSpPr>
          <p:cNvPr id="7174" name="Text Box 18"/>
          <p:cNvSpPr txBox="1">
            <a:spLocks noChangeArrowheads="1"/>
          </p:cNvSpPr>
          <p:nvPr/>
        </p:nvSpPr>
        <p:spPr bwMode="auto">
          <a:xfrm>
            <a:off x="4124325" y="4741863"/>
            <a:ext cx="1758950" cy="105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20"/>
              </a:buClr>
              <a:buSzPct val="100000"/>
              <a:buFont typeface="Arial" panose="020B0604020202020204" pitchFamily="34" charset="0"/>
              <a:buNone/>
            </a:pPr>
            <a:r>
              <a:rPr lang="en-GB" altLang="en-US" sz="1600" b="1" i="1">
                <a:solidFill>
                  <a:srgbClr val="000020"/>
                </a:solidFill>
              </a:rPr>
              <a:t>THE 4 IS</a:t>
            </a:r>
          </a:p>
          <a:p>
            <a:pPr algn="ctr">
              <a:buClr>
                <a:srgbClr val="000020"/>
              </a:buClr>
              <a:buSzPct val="100000"/>
              <a:buFont typeface="Arial" panose="020B0604020202020204" pitchFamily="34" charset="0"/>
              <a:buNone/>
            </a:pPr>
            <a:r>
              <a:rPr lang="en-GB" altLang="en-US" sz="1600" b="1" i="1">
                <a:solidFill>
                  <a:srgbClr val="000020"/>
                </a:solidFill>
              </a:rPr>
              <a:t>IN THE</a:t>
            </a:r>
          </a:p>
          <a:p>
            <a:pPr algn="ctr">
              <a:buClr>
                <a:srgbClr val="000020"/>
              </a:buClr>
              <a:buSzPct val="100000"/>
              <a:buFont typeface="Arial" panose="020B0604020202020204" pitchFamily="34" charset="0"/>
              <a:buNone/>
            </a:pPr>
            <a:r>
              <a:rPr lang="en-GB" altLang="en-US" sz="1600" b="1" i="1">
                <a:solidFill>
                  <a:srgbClr val="000020"/>
                </a:solidFill>
              </a:rPr>
              <a:t>BAG.</a:t>
            </a:r>
          </a:p>
          <a:p>
            <a:pPr algn="ctr">
              <a:buClr>
                <a:srgbClr val="000020"/>
              </a:buClr>
              <a:buSzPct val="100000"/>
              <a:buFont typeface="Arial" panose="020B0604020202020204" pitchFamily="34" charset="0"/>
              <a:buNone/>
            </a:pPr>
            <a:endParaRPr lang="en-GB" altLang="en-US" sz="1600" b="1" i="1">
              <a:solidFill>
                <a:srgbClr val="000020"/>
              </a:solidFill>
            </a:endParaRPr>
          </a:p>
        </p:txBody>
      </p:sp>
      <p:sp>
        <p:nvSpPr>
          <p:cNvPr id="7175" name="Freeform 19"/>
          <p:cNvSpPr>
            <a:spLocks noChangeArrowheads="1"/>
          </p:cNvSpPr>
          <p:nvPr/>
        </p:nvSpPr>
        <p:spPr bwMode="auto">
          <a:xfrm>
            <a:off x="6864350" y="5067301"/>
            <a:ext cx="1982788" cy="1185863"/>
          </a:xfrm>
          <a:custGeom>
            <a:avLst/>
            <a:gdLst>
              <a:gd name="T0" fmla="*/ 0 w 5509"/>
              <a:gd name="T1" fmla="*/ 1647 h 3296"/>
              <a:gd name="T2" fmla="*/ 678 w 5509"/>
              <a:gd name="T3" fmla="*/ 1895 h 3296"/>
              <a:gd name="T4" fmla="*/ 209 w 5509"/>
              <a:gd name="T5" fmla="*/ 2277 h 3296"/>
              <a:gd name="T6" fmla="*/ 995 w 5509"/>
              <a:gd name="T7" fmla="*/ 2351 h 3296"/>
              <a:gd name="T8" fmla="*/ 806 w 5509"/>
              <a:gd name="T9" fmla="*/ 2812 h 3296"/>
              <a:gd name="T10" fmla="*/ 1579 w 5509"/>
              <a:gd name="T11" fmla="*/ 2700 h 3296"/>
              <a:gd name="T12" fmla="*/ 1700 w 5509"/>
              <a:gd name="T13" fmla="*/ 3169 h 3296"/>
              <a:gd name="T14" fmla="*/ 2343 w 5509"/>
              <a:gd name="T15" fmla="*/ 2889 h 3296"/>
              <a:gd name="T16" fmla="*/ 2754 w 5509"/>
              <a:gd name="T17" fmla="*/ 3295 h 3296"/>
              <a:gd name="T18" fmla="*/ 3169 w 5509"/>
              <a:gd name="T19" fmla="*/ 2889 h 3296"/>
              <a:gd name="T20" fmla="*/ 3808 w 5509"/>
              <a:gd name="T21" fmla="*/ 3169 h 3296"/>
              <a:gd name="T22" fmla="*/ 3932 w 5509"/>
              <a:gd name="T23" fmla="*/ 2699 h 3296"/>
              <a:gd name="T24" fmla="*/ 4702 w 5509"/>
              <a:gd name="T25" fmla="*/ 2812 h 3296"/>
              <a:gd name="T26" fmla="*/ 4515 w 5509"/>
              <a:gd name="T27" fmla="*/ 2350 h 3296"/>
              <a:gd name="T28" fmla="*/ 5299 w 5509"/>
              <a:gd name="T29" fmla="*/ 2277 h 3296"/>
              <a:gd name="T30" fmla="*/ 4831 w 5509"/>
              <a:gd name="T31" fmla="*/ 1893 h 3296"/>
              <a:gd name="T32" fmla="*/ 5508 w 5509"/>
              <a:gd name="T33" fmla="*/ 1647 h 3296"/>
              <a:gd name="T34" fmla="*/ 4830 w 5509"/>
              <a:gd name="T35" fmla="*/ 1399 h 3296"/>
              <a:gd name="T36" fmla="*/ 5299 w 5509"/>
              <a:gd name="T37" fmla="*/ 1017 h 3296"/>
              <a:gd name="T38" fmla="*/ 4513 w 5509"/>
              <a:gd name="T39" fmla="*/ 943 h 3296"/>
              <a:gd name="T40" fmla="*/ 4702 w 5509"/>
              <a:gd name="T41" fmla="*/ 482 h 3296"/>
              <a:gd name="T42" fmla="*/ 3929 w 5509"/>
              <a:gd name="T43" fmla="*/ 594 h 3296"/>
              <a:gd name="T44" fmla="*/ 3808 w 5509"/>
              <a:gd name="T45" fmla="*/ 125 h 3296"/>
              <a:gd name="T46" fmla="*/ 3165 w 5509"/>
              <a:gd name="T47" fmla="*/ 405 h 3296"/>
              <a:gd name="T48" fmla="*/ 2754 w 5509"/>
              <a:gd name="T49" fmla="*/ 0 h 3296"/>
              <a:gd name="T50" fmla="*/ 2339 w 5509"/>
              <a:gd name="T51" fmla="*/ 405 h 3296"/>
              <a:gd name="T52" fmla="*/ 1700 w 5509"/>
              <a:gd name="T53" fmla="*/ 125 h 3296"/>
              <a:gd name="T54" fmla="*/ 1576 w 5509"/>
              <a:gd name="T55" fmla="*/ 595 h 3296"/>
              <a:gd name="T56" fmla="*/ 806 w 5509"/>
              <a:gd name="T57" fmla="*/ 482 h 3296"/>
              <a:gd name="T58" fmla="*/ 993 w 5509"/>
              <a:gd name="T59" fmla="*/ 944 h 3296"/>
              <a:gd name="T60" fmla="*/ 209 w 5509"/>
              <a:gd name="T61" fmla="*/ 1017 h 3296"/>
              <a:gd name="T62" fmla="*/ 677 w 5509"/>
              <a:gd name="T63" fmla="*/ 1401 h 3296"/>
              <a:gd name="T64" fmla="*/ 0 w 5509"/>
              <a:gd name="T65" fmla="*/ 1647 h 32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509"/>
              <a:gd name="T100" fmla="*/ 0 h 3296"/>
              <a:gd name="T101" fmla="*/ 5509 w 5509"/>
              <a:gd name="T102" fmla="*/ 3296 h 32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509" h="3296">
                <a:moveTo>
                  <a:pt x="0" y="1647"/>
                </a:moveTo>
                <a:lnTo>
                  <a:pt x="678" y="1895"/>
                </a:lnTo>
                <a:lnTo>
                  <a:pt x="209" y="2277"/>
                </a:lnTo>
                <a:lnTo>
                  <a:pt x="995" y="2351"/>
                </a:lnTo>
                <a:lnTo>
                  <a:pt x="806" y="2812"/>
                </a:lnTo>
                <a:lnTo>
                  <a:pt x="1579" y="2700"/>
                </a:lnTo>
                <a:lnTo>
                  <a:pt x="1700" y="3169"/>
                </a:lnTo>
                <a:lnTo>
                  <a:pt x="2343" y="2889"/>
                </a:lnTo>
                <a:lnTo>
                  <a:pt x="2754" y="3295"/>
                </a:lnTo>
                <a:lnTo>
                  <a:pt x="3169" y="2889"/>
                </a:lnTo>
                <a:lnTo>
                  <a:pt x="3808" y="3169"/>
                </a:lnTo>
                <a:lnTo>
                  <a:pt x="3932" y="2699"/>
                </a:lnTo>
                <a:lnTo>
                  <a:pt x="4702" y="2812"/>
                </a:lnTo>
                <a:lnTo>
                  <a:pt x="4515" y="2350"/>
                </a:lnTo>
                <a:lnTo>
                  <a:pt x="5299" y="2277"/>
                </a:lnTo>
                <a:lnTo>
                  <a:pt x="4831" y="1893"/>
                </a:lnTo>
                <a:lnTo>
                  <a:pt x="5508" y="1647"/>
                </a:lnTo>
                <a:lnTo>
                  <a:pt x="4830" y="1399"/>
                </a:lnTo>
                <a:lnTo>
                  <a:pt x="5299" y="1017"/>
                </a:lnTo>
                <a:lnTo>
                  <a:pt x="4513" y="943"/>
                </a:lnTo>
                <a:lnTo>
                  <a:pt x="4702" y="482"/>
                </a:lnTo>
                <a:lnTo>
                  <a:pt x="3929" y="594"/>
                </a:lnTo>
                <a:lnTo>
                  <a:pt x="3808" y="125"/>
                </a:lnTo>
                <a:lnTo>
                  <a:pt x="3165" y="405"/>
                </a:lnTo>
                <a:lnTo>
                  <a:pt x="2754" y="0"/>
                </a:lnTo>
                <a:lnTo>
                  <a:pt x="2339" y="405"/>
                </a:lnTo>
                <a:lnTo>
                  <a:pt x="1700" y="125"/>
                </a:lnTo>
                <a:lnTo>
                  <a:pt x="1576" y="595"/>
                </a:lnTo>
                <a:lnTo>
                  <a:pt x="806" y="482"/>
                </a:lnTo>
                <a:lnTo>
                  <a:pt x="993" y="944"/>
                </a:lnTo>
                <a:lnTo>
                  <a:pt x="209" y="1017"/>
                </a:lnTo>
                <a:lnTo>
                  <a:pt x="677" y="1401"/>
                </a:lnTo>
                <a:lnTo>
                  <a:pt x="0" y="1647"/>
                </a:lnTo>
              </a:path>
            </a:pathLst>
          </a:custGeom>
          <a:solidFill>
            <a:srgbClr val="000020"/>
          </a:solidFill>
          <a:ln w="12600">
            <a:solidFill>
              <a:srgbClr val="E0E0E0"/>
            </a:solidFill>
            <a:round/>
            <a:headEnd/>
            <a:tailEnd/>
          </a:ln>
        </p:spPr>
        <p:txBody>
          <a:bodyPr wrap="none" anchor="ctr"/>
          <a:lstStyle/>
          <a:p>
            <a:endParaRPr lang="en-US"/>
          </a:p>
        </p:txBody>
      </p:sp>
      <p:pic>
        <p:nvPicPr>
          <p:cNvPr id="7176"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3600" y="5286376"/>
            <a:ext cx="566738"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7" name="Picture 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70514" y="2628900"/>
            <a:ext cx="1582737"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0268089"/>
      </p:ext>
    </p:extLst>
  </p:cSld>
  <p:clrMapOvr>
    <a:masterClrMapping/>
  </p:clrMapOvr>
  <p:transition spd="slow">
    <p:strips/>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smtClean="0"/>
              <a:t>Stack Operations and Functions</a:t>
            </a:r>
          </a:p>
        </p:txBody>
      </p:sp>
      <p:sp>
        <p:nvSpPr>
          <p:cNvPr id="10243" name="Rectangle 3"/>
          <p:cNvSpPr>
            <a:spLocks noGrp="1" noChangeArrowheads="1"/>
          </p:cNvSpPr>
          <p:nvPr>
            <p:ph idx="1"/>
          </p:nvPr>
        </p:nvSpPr>
        <p:spPr>
          <a:xfrm>
            <a:off x="838200" y="1828800"/>
            <a:ext cx="10287000" cy="4114800"/>
          </a:xfrm>
        </p:spPr>
        <p:txBody>
          <a:bodyPr>
            <a:normAutofit/>
          </a:bodyPr>
          <a:lstStyle/>
          <a:p>
            <a:r>
              <a:rPr lang="en-US" altLang="en-US" sz="3200" dirty="0" smtClean="0"/>
              <a:t>Operations:</a:t>
            </a:r>
          </a:p>
          <a:p>
            <a:pPr lvl="1"/>
            <a:r>
              <a:rPr lang="en-US" altLang="en-US" sz="2800" dirty="0" smtClean="0"/>
              <a:t>push: add a value onto the top of the stack</a:t>
            </a:r>
          </a:p>
          <a:p>
            <a:pPr lvl="1"/>
            <a:r>
              <a:rPr lang="en-US" altLang="en-US" sz="2800" dirty="0" smtClean="0"/>
              <a:t>pop: remove a value from the top of  the stack</a:t>
            </a:r>
          </a:p>
          <a:p>
            <a:r>
              <a:rPr lang="en-US" altLang="en-US" sz="3200" dirty="0" smtClean="0"/>
              <a:t>Functions:</a:t>
            </a:r>
          </a:p>
          <a:p>
            <a:pPr lvl="1"/>
            <a:r>
              <a:rPr lang="en-US" altLang="en-US" sz="2800" dirty="0" err="1" smtClean="0">
                <a:latin typeface="Courier New" panose="02070309020205020404" pitchFamily="49" charset="0"/>
              </a:rPr>
              <a:t>isFull</a:t>
            </a:r>
            <a:r>
              <a:rPr lang="en-US" altLang="en-US" sz="2800" dirty="0" smtClean="0"/>
              <a:t>: </a:t>
            </a:r>
            <a:r>
              <a:rPr lang="en-US" altLang="en-US" sz="2800" dirty="0" smtClean="0">
                <a:latin typeface="Courier New" panose="02070309020205020404" pitchFamily="49" charset="0"/>
              </a:rPr>
              <a:t>true</a:t>
            </a:r>
            <a:r>
              <a:rPr lang="en-US" altLang="en-US" sz="2800" dirty="0" smtClean="0"/>
              <a:t> if the stack is currently full, </a:t>
            </a:r>
            <a:r>
              <a:rPr lang="en-US" altLang="en-US" sz="2800" i="1" dirty="0" smtClean="0"/>
              <a:t>i.e.</a:t>
            </a:r>
            <a:r>
              <a:rPr lang="en-US" altLang="en-US" sz="2800" dirty="0" smtClean="0"/>
              <a:t>, has no more space to hold additional elements</a:t>
            </a:r>
          </a:p>
          <a:p>
            <a:pPr lvl="1"/>
            <a:r>
              <a:rPr lang="en-US" altLang="en-US" sz="2800" dirty="0" err="1" smtClean="0"/>
              <a:t>isEmpty</a:t>
            </a:r>
            <a:r>
              <a:rPr lang="en-US" altLang="en-US" sz="2800" dirty="0" smtClean="0"/>
              <a:t>: </a:t>
            </a:r>
            <a:r>
              <a:rPr lang="en-US" altLang="en-US" sz="2800" dirty="0" smtClean="0">
                <a:latin typeface="Courier New" panose="02070309020205020404" pitchFamily="49" charset="0"/>
              </a:rPr>
              <a:t>true</a:t>
            </a:r>
            <a:r>
              <a:rPr lang="en-US" altLang="en-US" sz="2800" dirty="0" smtClean="0"/>
              <a:t> if the stack currently contains no elements</a:t>
            </a:r>
          </a:p>
        </p:txBody>
      </p:sp>
    </p:spTree>
    <p:extLst>
      <p:ext uri="{BB962C8B-B14F-4D97-AF65-F5344CB8AC3E}">
        <p14:creationId xmlns:p14="http://schemas.microsoft.com/office/powerpoint/2010/main" val="1846004538"/>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1"/>
          <p:cNvGrpSpPr>
            <a:grpSpLocks/>
          </p:cNvGrpSpPr>
          <p:nvPr/>
        </p:nvGrpSpPr>
        <p:grpSpPr bwMode="auto">
          <a:xfrm>
            <a:off x="6657976" y="3376613"/>
            <a:ext cx="2466975" cy="2925762"/>
            <a:chOff x="3234" y="2127"/>
            <a:chExt cx="1554" cy="1843"/>
          </a:xfrm>
        </p:grpSpPr>
        <p:grpSp>
          <p:nvGrpSpPr>
            <p:cNvPr id="8201" name="Group 2"/>
            <p:cNvGrpSpPr>
              <a:grpSpLocks/>
            </p:cNvGrpSpPr>
            <p:nvPr/>
          </p:nvGrpSpPr>
          <p:grpSpPr bwMode="auto">
            <a:xfrm>
              <a:off x="3234" y="2180"/>
              <a:ext cx="1554" cy="1790"/>
              <a:chOff x="3234" y="2180"/>
              <a:chExt cx="1554" cy="1790"/>
            </a:xfrm>
          </p:grpSpPr>
          <p:grpSp>
            <p:nvGrpSpPr>
              <p:cNvPr id="8203" name="Group 3"/>
              <p:cNvGrpSpPr>
                <a:grpSpLocks/>
              </p:cNvGrpSpPr>
              <p:nvPr/>
            </p:nvGrpSpPr>
            <p:grpSpPr bwMode="auto">
              <a:xfrm>
                <a:off x="3234" y="2180"/>
                <a:ext cx="1554" cy="1790"/>
                <a:chOff x="3234" y="2180"/>
                <a:chExt cx="1554" cy="1790"/>
              </a:xfrm>
            </p:grpSpPr>
            <p:sp>
              <p:nvSpPr>
                <p:cNvPr id="8205" name="Freeform 4"/>
                <p:cNvSpPr>
                  <a:spLocks noChangeArrowheads="1"/>
                </p:cNvSpPr>
                <p:nvPr/>
              </p:nvSpPr>
              <p:spPr bwMode="auto">
                <a:xfrm>
                  <a:off x="3234" y="2180"/>
                  <a:ext cx="1459" cy="1786"/>
                </a:xfrm>
                <a:custGeom>
                  <a:avLst/>
                  <a:gdLst>
                    <a:gd name="T0" fmla="*/ 3601 w 6435"/>
                    <a:gd name="T1" fmla="*/ 0 h 7877"/>
                    <a:gd name="T2" fmla="*/ 4267 w 6435"/>
                    <a:gd name="T3" fmla="*/ 414 h 7877"/>
                    <a:gd name="T4" fmla="*/ 4365 w 6435"/>
                    <a:gd name="T5" fmla="*/ 674 h 7877"/>
                    <a:gd name="T6" fmla="*/ 4134 w 6435"/>
                    <a:gd name="T7" fmla="*/ 939 h 7877"/>
                    <a:gd name="T8" fmla="*/ 3283 w 6435"/>
                    <a:gd name="T9" fmla="*/ 1575 h 7877"/>
                    <a:gd name="T10" fmla="*/ 3958 w 6435"/>
                    <a:gd name="T11" fmla="*/ 1425 h 7877"/>
                    <a:gd name="T12" fmla="*/ 4365 w 6435"/>
                    <a:gd name="T13" fmla="*/ 1350 h 7877"/>
                    <a:gd name="T14" fmla="*/ 5353 w 6435"/>
                    <a:gd name="T15" fmla="*/ 264 h 7877"/>
                    <a:gd name="T16" fmla="*/ 5891 w 6435"/>
                    <a:gd name="T17" fmla="*/ 149 h 7877"/>
                    <a:gd name="T18" fmla="*/ 6434 w 6435"/>
                    <a:gd name="T19" fmla="*/ 149 h 7877"/>
                    <a:gd name="T20" fmla="*/ 6209 w 6435"/>
                    <a:gd name="T21" fmla="*/ 710 h 7877"/>
                    <a:gd name="T22" fmla="*/ 5533 w 6435"/>
                    <a:gd name="T23" fmla="*/ 785 h 7877"/>
                    <a:gd name="T24" fmla="*/ 4316 w 6435"/>
                    <a:gd name="T25" fmla="*/ 1615 h 7877"/>
                    <a:gd name="T26" fmla="*/ 3645 w 6435"/>
                    <a:gd name="T27" fmla="*/ 1835 h 7877"/>
                    <a:gd name="T28" fmla="*/ 6209 w 6435"/>
                    <a:gd name="T29" fmla="*/ 5326 h 7877"/>
                    <a:gd name="T30" fmla="*/ 6341 w 6435"/>
                    <a:gd name="T31" fmla="*/ 6001 h 7877"/>
                    <a:gd name="T32" fmla="*/ 5489 w 6435"/>
                    <a:gd name="T33" fmla="*/ 7276 h 7877"/>
                    <a:gd name="T34" fmla="*/ 4678 w 6435"/>
                    <a:gd name="T35" fmla="*/ 7726 h 7877"/>
                    <a:gd name="T36" fmla="*/ 4090 w 6435"/>
                    <a:gd name="T37" fmla="*/ 7876 h 7877"/>
                    <a:gd name="T38" fmla="*/ 3058 w 6435"/>
                    <a:gd name="T39" fmla="*/ 7726 h 7877"/>
                    <a:gd name="T40" fmla="*/ 1707 w 6435"/>
                    <a:gd name="T41" fmla="*/ 7651 h 7877"/>
                    <a:gd name="T42" fmla="*/ 896 w 6435"/>
                    <a:gd name="T43" fmla="*/ 7162 h 7877"/>
                    <a:gd name="T44" fmla="*/ 445 w 6435"/>
                    <a:gd name="T45" fmla="*/ 6937 h 7877"/>
                    <a:gd name="T46" fmla="*/ 0 w 6435"/>
                    <a:gd name="T47" fmla="*/ 5890 h 7877"/>
                    <a:gd name="T48" fmla="*/ 313 w 6435"/>
                    <a:gd name="T49" fmla="*/ 5326 h 7877"/>
                    <a:gd name="T50" fmla="*/ 3014 w 6435"/>
                    <a:gd name="T51" fmla="*/ 2135 h 7877"/>
                    <a:gd name="T52" fmla="*/ 2696 w 6435"/>
                    <a:gd name="T53" fmla="*/ 1690 h 7877"/>
                    <a:gd name="T54" fmla="*/ 2882 w 6435"/>
                    <a:gd name="T55" fmla="*/ 1315 h 7877"/>
                    <a:gd name="T56" fmla="*/ 3601 w 6435"/>
                    <a:gd name="T57" fmla="*/ 754 h 7877"/>
                    <a:gd name="T58" fmla="*/ 3464 w 6435"/>
                    <a:gd name="T59" fmla="*/ 449 h 7877"/>
                    <a:gd name="T60" fmla="*/ 3195 w 6435"/>
                    <a:gd name="T61" fmla="*/ 264 h 7877"/>
                    <a:gd name="T62" fmla="*/ 3376 w 6435"/>
                    <a:gd name="T63" fmla="*/ 74 h 7877"/>
                    <a:gd name="T64" fmla="*/ 3601 w 6435"/>
                    <a:gd name="T65" fmla="*/ 0 h 78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435"/>
                    <a:gd name="T100" fmla="*/ 0 h 7877"/>
                    <a:gd name="T101" fmla="*/ 6435 w 6435"/>
                    <a:gd name="T102" fmla="*/ 7877 h 78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435" h="7877">
                      <a:moveTo>
                        <a:pt x="3601" y="0"/>
                      </a:moveTo>
                      <a:lnTo>
                        <a:pt x="4267" y="414"/>
                      </a:lnTo>
                      <a:lnTo>
                        <a:pt x="4365" y="674"/>
                      </a:lnTo>
                      <a:lnTo>
                        <a:pt x="4134" y="939"/>
                      </a:lnTo>
                      <a:lnTo>
                        <a:pt x="3283" y="1575"/>
                      </a:lnTo>
                      <a:lnTo>
                        <a:pt x="3958" y="1425"/>
                      </a:lnTo>
                      <a:lnTo>
                        <a:pt x="4365" y="1350"/>
                      </a:lnTo>
                      <a:lnTo>
                        <a:pt x="5353" y="264"/>
                      </a:lnTo>
                      <a:lnTo>
                        <a:pt x="5891" y="149"/>
                      </a:lnTo>
                      <a:lnTo>
                        <a:pt x="6434" y="149"/>
                      </a:lnTo>
                      <a:lnTo>
                        <a:pt x="6209" y="710"/>
                      </a:lnTo>
                      <a:lnTo>
                        <a:pt x="5533" y="785"/>
                      </a:lnTo>
                      <a:lnTo>
                        <a:pt x="4316" y="1615"/>
                      </a:lnTo>
                      <a:lnTo>
                        <a:pt x="3645" y="1835"/>
                      </a:lnTo>
                      <a:lnTo>
                        <a:pt x="6209" y="5326"/>
                      </a:lnTo>
                      <a:lnTo>
                        <a:pt x="6341" y="6001"/>
                      </a:lnTo>
                      <a:lnTo>
                        <a:pt x="5489" y="7276"/>
                      </a:lnTo>
                      <a:lnTo>
                        <a:pt x="4678" y="7726"/>
                      </a:lnTo>
                      <a:lnTo>
                        <a:pt x="4090" y="7876"/>
                      </a:lnTo>
                      <a:lnTo>
                        <a:pt x="3058" y="7726"/>
                      </a:lnTo>
                      <a:lnTo>
                        <a:pt x="1707" y="7651"/>
                      </a:lnTo>
                      <a:lnTo>
                        <a:pt x="896" y="7162"/>
                      </a:lnTo>
                      <a:lnTo>
                        <a:pt x="445" y="6937"/>
                      </a:lnTo>
                      <a:lnTo>
                        <a:pt x="0" y="5890"/>
                      </a:lnTo>
                      <a:lnTo>
                        <a:pt x="313" y="5326"/>
                      </a:lnTo>
                      <a:lnTo>
                        <a:pt x="3014" y="2135"/>
                      </a:lnTo>
                      <a:lnTo>
                        <a:pt x="2696" y="1690"/>
                      </a:lnTo>
                      <a:lnTo>
                        <a:pt x="2882" y="1315"/>
                      </a:lnTo>
                      <a:lnTo>
                        <a:pt x="3601" y="754"/>
                      </a:lnTo>
                      <a:lnTo>
                        <a:pt x="3464" y="449"/>
                      </a:lnTo>
                      <a:lnTo>
                        <a:pt x="3195" y="264"/>
                      </a:lnTo>
                      <a:lnTo>
                        <a:pt x="3376" y="74"/>
                      </a:lnTo>
                      <a:lnTo>
                        <a:pt x="3601" y="0"/>
                      </a:lnTo>
                    </a:path>
                  </a:pathLst>
                </a:custGeom>
                <a:solidFill>
                  <a:srgbClr val="FF8000"/>
                </a:solidFill>
                <a:ln w="12600">
                  <a:solidFill>
                    <a:srgbClr val="FF8000"/>
                  </a:solidFill>
                  <a:round/>
                  <a:headEnd/>
                  <a:tailEnd/>
                </a:ln>
              </p:spPr>
              <p:txBody>
                <a:bodyPr wrap="none" anchor="ctr"/>
                <a:lstStyle/>
                <a:p>
                  <a:endParaRPr lang="en-US"/>
                </a:p>
              </p:txBody>
            </p:sp>
            <p:sp>
              <p:nvSpPr>
                <p:cNvPr id="8206" name="Freeform 5"/>
                <p:cNvSpPr>
                  <a:spLocks noChangeArrowheads="1"/>
                </p:cNvSpPr>
                <p:nvPr/>
              </p:nvSpPr>
              <p:spPr bwMode="auto">
                <a:xfrm>
                  <a:off x="4060" y="2868"/>
                  <a:ext cx="266" cy="978"/>
                </a:xfrm>
                <a:custGeom>
                  <a:avLst/>
                  <a:gdLst>
                    <a:gd name="T0" fmla="*/ 269 w 1171"/>
                    <a:gd name="T1" fmla="*/ 3000 h 4312"/>
                    <a:gd name="T2" fmla="*/ 269 w 1171"/>
                    <a:gd name="T3" fmla="*/ 3710 h 4312"/>
                    <a:gd name="T4" fmla="*/ 180 w 1171"/>
                    <a:gd name="T5" fmla="*/ 4121 h 4312"/>
                    <a:gd name="T6" fmla="*/ 88 w 1171"/>
                    <a:gd name="T7" fmla="*/ 4311 h 4312"/>
                    <a:gd name="T8" fmla="*/ 582 w 1171"/>
                    <a:gd name="T9" fmla="*/ 4276 h 4312"/>
                    <a:gd name="T10" fmla="*/ 1033 w 1171"/>
                    <a:gd name="T11" fmla="*/ 4086 h 4312"/>
                    <a:gd name="T12" fmla="*/ 808 w 1171"/>
                    <a:gd name="T13" fmla="*/ 4011 h 4312"/>
                    <a:gd name="T14" fmla="*/ 1170 w 1171"/>
                    <a:gd name="T15" fmla="*/ 3825 h 4312"/>
                    <a:gd name="T16" fmla="*/ 808 w 1171"/>
                    <a:gd name="T17" fmla="*/ 3825 h 4312"/>
                    <a:gd name="T18" fmla="*/ 1126 w 1171"/>
                    <a:gd name="T19" fmla="*/ 3560 h 4312"/>
                    <a:gd name="T20" fmla="*/ 764 w 1171"/>
                    <a:gd name="T21" fmla="*/ 3560 h 4312"/>
                    <a:gd name="T22" fmla="*/ 1033 w 1171"/>
                    <a:gd name="T23" fmla="*/ 3300 h 4312"/>
                    <a:gd name="T24" fmla="*/ 720 w 1171"/>
                    <a:gd name="T25" fmla="*/ 3260 h 4312"/>
                    <a:gd name="T26" fmla="*/ 896 w 1171"/>
                    <a:gd name="T27" fmla="*/ 3035 h 4312"/>
                    <a:gd name="T28" fmla="*/ 626 w 1171"/>
                    <a:gd name="T29" fmla="*/ 2965 h 4312"/>
                    <a:gd name="T30" fmla="*/ 720 w 1171"/>
                    <a:gd name="T31" fmla="*/ 2696 h 4312"/>
                    <a:gd name="T32" fmla="*/ 538 w 1171"/>
                    <a:gd name="T33" fmla="*/ 2625 h 4312"/>
                    <a:gd name="T34" fmla="*/ 489 w 1171"/>
                    <a:gd name="T35" fmla="*/ 2325 h 4312"/>
                    <a:gd name="T36" fmla="*/ 0 w 1171"/>
                    <a:gd name="T37" fmla="*/ 0 h 4312"/>
                    <a:gd name="T38" fmla="*/ 132 w 1171"/>
                    <a:gd name="T39" fmla="*/ 2585 h 4312"/>
                    <a:gd name="T40" fmla="*/ 269 w 1171"/>
                    <a:gd name="T41" fmla="*/ 3000 h 43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71"/>
                    <a:gd name="T64" fmla="*/ 0 h 4312"/>
                    <a:gd name="T65" fmla="*/ 1171 w 1171"/>
                    <a:gd name="T66" fmla="*/ 4312 h 43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71" h="4312">
                      <a:moveTo>
                        <a:pt x="269" y="3000"/>
                      </a:moveTo>
                      <a:lnTo>
                        <a:pt x="269" y="3710"/>
                      </a:lnTo>
                      <a:lnTo>
                        <a:pt x="180" y="4121"/>
                      </a:lnTo>
                      <a:lnTo>
                        <a:pt x="88" y="4311"/>
                      </a:lnTo>
                      <a:lnTo>
                        <a:pt x="582" y="4276"/>
                      </a:lnTo>
                      <a:lnTo>
                        <a:pt x="1033" y="4086"/>
                      </a:lnTo>
                      <a:lnTo>
                        <a:pt x="808" y="4011"/>
                      </a:lnTo>
                      <a:lnTo>
                        <a:pt x="1170" y="3825"/>
                      </a:lnTo>
                      <a:lnTo>
                        <a:pt x="808" y="3825"/>
                      </a:lnTo>
                      <a:lnTo>
                        <a:pt x="1126" y="3560"/>
                      </a:lnTo>
                      <a:lnTo>
                        <a:pt x="764" y="3560"/>
                      </a:lnTo>
                      <a:lnTo>
                        <a:pt x="1033" y="3300"/>
                      </a:lnTo>
                      <a:lnTo>
                        <a:pt x="720" y="3260"/>
                      </a:lnTo>
                      <a:lnTo>
                        <a:pt x="896" y="3035"/>
                      </a:lnTo>
                      <a:lnTo>
                        <a:pt x="626" y="2965"/>
                      </a:lnTo>
                      <a:lnTo>
                        <a:pt x="720" y="2696"/>
                      </a:lnTo>
                      <a:lnTo>
                        <a:pt x="538" y="2625"/>
                      </a:lnTo>
                      <a:lnTo>
                        <a:pt x="489" y="2325"/>
                      </a:lnTo>
                      <a:lnTo>
                        <a:pt x="0" y="0"/>
                      </a:lnTo>
                      <a:lnTo>
                        <a:pt x="132" y="2585"/>
                      </a:lnTo>
                      <a:lnTo>
                        <a:pt x="269" y="3000"/>
                      </a:lnTo>
                    </a:path>
                  </a:pathLst>
                </a:custGeom>
                <a:solidFill>
                  <a:srgbClr val="FFC98E"/>
                </a:solidFill>
                <a:ln w="12600">
                  <a:solidFill>
                    <a:srgbClr val="FFC98E"/>
                  </a:solidFill>
                  <a:round/>
                  <a:headEnd/>
                  <a:tailEnd/>
                </a:ln>
              </p:spPr>
              <p:txBody>
                <a:bodyPr wrap="none" anchor="ctr"/>
                <a:lstStyle/>
                <a:p>
                  <a:endParaRPr lang="en-US"/>
                </a:p>
              </p:txBody>
            </p:sp>
            <p:sp>
              <p:nvSpPr>
                <p:cNvPr id="8207" name="Freeform 6"/>
                <p:cNvSpPr>
                  <a:spLocks noChangeArrowheads="1"/>
                </p:cNvSpPr>
                <p:nvPr/>
              </p:nvSpPr>
              <p:spPr bwMode="auto">
                <a:xfrm>
                  <a:off x="3275" y="2733"/>
                  <a:ext cx="673" cy="1181"/>
                </a:xfrm>
                <a:custGeom>
                  <a:avLst/>
                  <a:gdLst>
                    <a:gd name="T0" fmla="*/ 2521 w 2967"/>
                    <a:gd name="T1" fmla="*/ 0 h 5208"/>
                    <a:gd name="T2" fmla="*/ 538 w 2967"/>
                    <a:gd name="T3" fmla="*/ 2285 h 5208"/>
                    <a:gd name="T4" fmla="*/ 269 w 2967"/>
                    <a:gd name="T5" fmla="*/ 2846 h 5208"/>
                    <a:gd name="T6" fmla="*/ 0 w 2967"/>
                    <a:gd name="T7" fmla="*/ 3186 h 5208"/>
                    <a:gd name="T8" fmla="*/ 0 w 2967"/>
                    <a:gd name="T9" fmla="*/ 4046 h 5208"/>
                    <a:gd name="T10" fmla="*/ 401 w 2967"/>
                    <a:gd name="T11" fmla="*/ 4537 h 5208"/>
                    <a:gd name="T12" fmla="*/ 1037 w 2967"/>
                    <a:gd name="T13" fmla="*/ 4907 h 5208"/>
                    <a:gd name="T14" fmla="*/ 1439 w 2967"/>
                    <a:gd name="T15" fmla="*/ 5172 h 5208"/>
                    <a:gd name="T16" fmla="*/ 2070 w 2967"/>
                    <a:gd name="T17" fmla="*/ 5207 h 5208"/>
                    <a:gd name="T18" fmla="*/ 1664 w 2967"/>
                    <a:gd name="T19" fmla="*/ 5022 h 5208"/>
                    <a:gd name="T20" fmla="*/ 2250 w 2967"/>
                    <a:gd name="T21" fmla="*/ 4987 h 5208"/>
                    <a:gd name="T22" fmla="*/ 1756 w 2967"/>
                    <a:gd name="T23" fmla="*/ 4872 h 5208"/>
                    <a:gd name="T24" fmla="*/ 2613 w 2967"/>
                    <a:gd name="T25" fmla="*/ 4797 h 5208"/>
                    <a:gd name="T26" fmla="*/ 1800 w 2967"/>
                    <a:gd name="T27" fmla="*/ 4687 h 5208"/>
                    <a:gd name="T28" fmla="*/ 2521 w 2967"/>
                    <a:gd name="T29" fmla="*/ 4497 h 5208"/>
                    <a:gd name="T30" fmla="*/ 2114 w 2967"/>
                    <a:gd name="T31" fmla="*/ 4311 h 5208"/>
                    <a:gd name="T32" fmla="*/ 2613 w 2967"/>
                    <a:gd name="T33" fmla="*/ 4196 h 5208"/>
                    <a:gd name="T34" fmla="*/ 2070 w 2967"/>
                    <a:gd name="T35" fmla="*/ 4046 h 5208"/>
                    <a:gd name="T36" fmla="*/ 2569 w 2967"/>
                    <a:gd name="T37" fmla="*/ 3711 h 5208"/>
                    <a:gd name="T38" fmla="*/ 2114 w 2967"/>
                    <a:gd name="T39" fmla="*/ 3636 h 5208"/>
                    <a:gd name="T40" fmla="*/ 2428 w 2967"/>
                    <a:gd name="T41" fmla="*/ 3446 h 5208"/>
                    <a:gd name="T42" fmla="*/ 2114 w 2967"/>
                    <a:gd name="T43" fmla="*/ 3371 h 5208"/>
                    <a:gd name="T44" fmla="*/ 2295 w 2967"/>
                    <a:gd name="T45" fmla="*/ 2996 h 5208"/>
                    <a:gd name="T46" fmla="*/ 2966 w 2967"/>
                    <a:gd name="T47" fmla="*/ 335 h 5208"/>
                    <a:gd name="T48" fmla="*/ 1977 w 2967"/>
                    <a:gd name="T49" fmla="*/ 2921 h 5208"/>
                    <a:gd name="T50" fmla="*/ 1845 w 2967"/>
                    <a:gd name="T51" fmla="*/ 2771 h 5208"/>
                    <a:gd name="T52" fmla="*/ 2790 w 2967"/>
                    <a:gd name="T53" fmla="*/ 35 h 5208"/>
                    <a:gd name="T54" fmla="*/ 1395 w 2967"/>
                    <a:gd name="T55" fmla="*/ 3146 h 5208"/>
                    <a:gd name="T56" fmla="*/ 538 w 2967"/>
                    <a:gd name="T57" fmla="*/ 3336 h 5208"/>
                    <a:gd name="T58" fmla="*/ 1077 w 2967"/>
                    <a:gd name="T59" fmla="*/ 3071 h 5208"/>
                    <a:gd name="T60" fmla="*/ 538 w 2967"/>
                    <a:gd name="T61" fmla="*/ 3071 h 5208"/>
                    <a:gd name="T62" fmla="*/ 1037 w 2967"/>
                    <a:gd name="T63" fmla="*/ 2846 h 5208"/>
                    <a:gd name="T64" fmla="*/ 808 w 2967"/>
                    <a:gd name="T65" fmla="*/ 2736 h 5208"/>
                    <a:gd name="T66" fmla="*/ 1077 w 2967"/>
                    <a:gd name="T67" fmla="*/ 2586 h 5208"/>
                    <a:gd name="T68" fmla="*/ 852 w 2967"/>
                    <a:gd name="T69" fmla="*/ 2435 h 5208"/>
                    <a:gd name="T70" fmla="*/ 1037 w 2967"/>
                    <a:gd name="T71" fmla="*/ 2100 h 5208"/>
                    <a:gd name="T72" fmla="*/ 2653 w 2967"/>
                    <a:gd name="T73" fmla="*/ 0 h 5208"/>
                    <a:gd name="T74" fmla="*/ 2521 w 2967"/>
                    <a:gd name="T75" fmla="*/ 0 h 52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967"/>
                    <a:gd name="T115" fmla="*/ 0 h 5208"/>
                    <a:gd name="T116" fmla="*/ 2967 w 2967"/>
                    <a:gd name="T117" fmla="*/ 5208 h 520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967" h="5208">
                      <a:moveTo>
                        <a:pt x="2521" y="0"/>
                      </a:moveTo>
                      <a:lnTo>
                        <a:pt x="538" y="2285"/>
                      </a:lnTo>
                      <a:lnTo>
                        <a:pt x="269" y="2846"/>
                      </a:lnTo>
                      <a:lnTo>
                        <a:pt x="0" y="3186"/>
                      </a:lnTo>
                      <a:lnTo>
                        <a:pt x="0" y="4046"/>
                      </a:lnTo>
                      <a:lnTo>
                        <a:pt x="401" y="4537"/>
                      </a:lnTo>
                      <a:lnTo>
                        <a:pt x="1037" y="4907"/>
                      </a:lnTo>
                      <a:lnTo>
                        <a:pt x="1439" y="5172"/>
                      </a:lnTo>
                      <a:lnTo>
                        <a:pt x="2070" y="5207"/>
                      </a:lnTo>
                      <a:lnTo>
                        <a:pt x="1664" y="5022"/>
                      </a:lnTo>
                      <a:lnTo>
                        <a:pt x="2250" y="4987"/>
                      </a:lnTo>
                      <a:lnTo>
                        <a:pt x="1756" y="4872"/>
                      </a:lnTo>
                      <a:lnTo>
                        <a:pt x="2613" y="4797"/>
                      </a:lnTo>
                      <a:lnTo>
                        <a:pt x="1800" y="4687"/>
                      </a:lnTo>
                      <a:lnTo>
                        <a:pt x="2521" y="4497"/>
                      </a:lnTo>
                      <a:lnTo>
                        <a:pt x="2114" y="4311"/>
                      </a:lnTo>
                      <a:lnTo>
                        <a:pt x="2613" y="4196"/>
                      </a:lnTo>
                      <a:lnTo>
                        <a:pt x="2070" y="4046"/>
                      </a:lnTo>
                      <a:lnTo>
                        <a:pt x="2569" y="3711"/>
                      </a:lnTo>
                      <a:lnTo>
                        <a:pt x="2114" y="3636"/>
                      </a:lnTo>
                      <a:lnTo>
                        <a:pt x="2428" y="3446"/>
                      </a:lnTo>
                      <a:lnTo>
                        <a:pt x="2114" y="3371"/>
                      </a:lnTo>
                      <a:lnTo>
                        <a:pt x="2295" y="2996"/>
                      </a:lnTo>
                      <a:lnTo>
                        <a:pt x="2966" y="335"/>
                      </a:lnTo>
                      <a:lnTo>
                        <a:pt x="1977" y="2921"/>
                      </a:lnTo>
                      <a:lnTo>
                        <a:pt x="1845" y="2771"/>
                      </a:lnTo>
                      <a:lnTo>
                        <a:pt x="2790" y="35"/>
                      </a:lnTo>
                      <a:lnTo>
                        <a:pt x="1395" y="3146"/>
                      </a:lnTo>
                      <a:lnTo>
                        <a:pt x="538" y="3336"/>
                      </a:lnTo>
                      <a:lnTo>
                        <a:pt x="1077" y="3071"/>
                      </a:lnTo>
                      <a:lnTo>
                        <a:pt x="538" y="3071"/>
                      </a:lnTo>
                      <a:lnTo>
                        <a:pt x="1037" y="2846"/>
                      </a:lnTo>
                      <a:lnTo>
                        <a:pt x="808" y="2736"/>
                      </a:lnTo>
                      <a:lnTo>
                        <a:pt x="1077" y="2586"/>
                      </a:lnTo>
                      <a:lnTo>
                        <a:pt x="852" y="2435"/>
                      </a:lnTo>
                      <a:lnTo>
                        <a:pt x="1037" y="2100"/>
                      </a:lnTo>
                      <a:lnTo>
                        <a:pt x="2653" y="0"/>
                      </a:lnTo>
                      <a:lnTo>
                        <a:pt x="2521" y="0"/>
                      </a:lnTo>
                    </a:path>
                  </a:pathLst>
                </a:custGeom>
                <a:solidFill>
                  <a:srgbClr val="FFC98E"/>
                </a:solidFill>
                <a:ln w="12600">
                  <a:solidFill>
                    <a:srgbClr val="FFC98E"/>
                  </a:solidFill>
                  <a:round/>
                  <a:headEnd/>
                  <a:tailEnd/>
                </a:ln>
              </p:spPr>
              <p:txBody>
                <a:bodyPr wrap="none" anchor="ctr"/>
                <a:lstStyle/>
                <a:p>
                  <a:endParaRPr lang="en-US"/>
                </a:p>
              </p:txBody>
            </p:sp>
            <p:sp>
              <p:nvSpPr>
                <p:cNvPr id="8208" name="Freeform 7"/>
                <p:cNvSpPr>
                  <a:spLocks noChangeArrowheads="1"/>
                </p:cNvSpPr>
                <p:nvPr/>
              </p:nvSpPr>
              <p:spPr bwMode="auto">
                <a:xfrm>
                  <a:off x="4274" y="2223"/>
                  <a:ext cx="265" cy="271"/>
                </a:xfrm>
                <a:custGeom>
                  <a:avLst/>
                  <a:gdLst>
                    <a:gd name="T0" fmla="*/ 767 w 1170"/>
                    <a:gd name="T1" fmla="*/ 150 h 1197"/>
                    <a:gd name="T2" fmla="*/ 988 w 1170"/>
                    <a:gd name="T3" fmla="*/ 0 h 1197"/>
                    <a:gd name="T4" fmla="*/ 807 w 1170"/>
                    <a:gd name="T5" fmla="*/ 260 h 1197"/>
                    <a:gd name="T6" fmla="*/ 1129 w 1170"/>
                    <a:gd name="T7" fmla="*/ 185 h 1197"/>
                    <a:gd name="T8" fmla="*/ 900 w 1170"/>
                    <a:gd name="T9" fmla="*/ 370 h 1197"/>
                    <a:gd name="T10" fmla="*/ 1129 w 1170"/>
                    <a:gd name="T11" fmla="*/ 335 h 1197"/>
                    <a:gd name="T12" fmla="*/ 988 w 1170"/>
                    <a:gd name="T13" fmla="*/ 520 h 1197"/>
                    <a:gd name="T14" fmla="*/ 1169 w 1170"/>
                    <a:gd name="T15" fmla="*/ 485 h 1197"/>
                    <a:gd name="T16" fmla="*/ 538 w 1170"/>
                    <a:gd name="T17" fmla="*/ 931 h 1197"/>
                    <a:gd name="T18" fmla="*/ 48 w 1170"/>
                    <a:gd name="T19" fmla="*/ 1196 h 1197"/>
                    <a:gd name="T20" fmla="*/ 0 w 1170"/>
                    <a:gd name="T21" fmla="*/ 861 h 1197"/>
                    <a:gd name="T22" fmla="*/ 406 w 1170"/>
                    <a:gd name="T23" fmla="*/ 335 h 1197"/>
                    <a:gd name="T24" fmla="*/ 767 w 1170"/>
                    <a:gd name="T25" fmla="*/ 150 h 11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70"/>
                    <a:gd name="T40" fmla="*/ 0 h 1197"/>
                    <a:gd name="T41" fmla="*/ 1170 w 1170"/>
                    <a:gd name="T42" fmla="*/ 1197 h 119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70" h="1197">
                      <a:moveTo>
                        <a:pt x="767" y="150"/>
                      </a:moveTo>
                      <a:lnTo>
                        <a:pt x="988" y="0"/>
                      </a:lnTo>
                      <a:lnTo>
                        <a:pt x="807" y="260"/>
                      </a:lnTo>
                      <a:lnTo>
                        <a:pt x="1129" y="185"/>
                      </a:lnTo>
                      <a:lnTo>
                        <a:pt x="900" y="370"/>
                      </a:lnTo>
                      <a:lnTo>
                        <a:pt x="1129" y="335"/>
                      </a:lnTo>
                      <a:lnTo>
                        <a:pt x="988" y="520"/>
                      </a:lnTo>
                      <a:lnTo>
                        <a:pt x="1169" y="485"/>
                      </a:lnTo>
                      <a:lnTo>
                        <a:pt x="538" y="931"/>
                      </a:lnTo>
                      <a:lnTo>
                        <a:pt x="48" y="1196"/>
                      </a:lnTo>
                      <a:lnTo>
                        <a:pt x="0" y="861"/>
                      </a:lnTo>
                      <a:lnTo>
                        <a:pt x="406" y="335"/>
                      </a:lnTo>
                      <a:lnTo>
                        <a:pt x="767" y="150"/>
                      </a:lnTo>
                    </a:path>
                  </a:pathLst>
                </a:custGeom>
                <a:solidFill>
                  <a:srgbClr val="FFC98E"/>
                </a:solidFill>
                <a:ln w="12600">
                  <a:solidFill>
                    <a:srgbClr val="FFC98E"/>
                  </a:solidFill>
                  <a:round/>
                  <a:headEnd/>
                  <a:tailEnd/>
                </a:ln>
              </p:spPr>
              <p:txBody>
                <a:bodyPr wrap="none" anchor="ctr"/>
                <a:lstStyle/>
                <a:p>
                  <a:endParaRPr lang="en-US"/>
                </a:p>
              </p:txBody>
            </p:sp>
            <p:sp>
              <p:nvSpPr>
                <p:cNvPr id="8209" name="Freeform 8"/>
                <p:cNvSpPr>
                  <a:spLocks noChangeArrowheads="1"/>
                </p:cNvSpPr>
                <p:nvPr/>
              </p:nvSpPr>
              <p:spPr bwMode="auto">
                <a:xfrm>
                  <a:off x="3971" y="2207"/>
                  <a:ext cx="129" cy="169"/>
                </a:xfrm>
                <a:custGeom>
                  <a:avLst/>
                  <a:gdLst>
                    <a:gd name="T0" fmla="*/ 0 w 570"/>
                    <a:gd name="T1" fmla="*/ 0 h 747"/>
                    <a:gd name="T2" fmla="*/ 0 w 570"/>
                    <a:gd name="T3" fmla="*/ 185 h 747"/>
                    <a:gd name="T4" fmla="*/ 397 w 570"/>
                    <a:gd name="T5" fmla="*/ 410 h 747"/>
                    <a:gd name="T6" fmla="*/ 353 w 570"/>
                    <a:gd name="T7" fmla="*/ 746 h 747"/>
                    <a:gd name="T8" fmla="*/ 569 w 570"/>
                    <a:gd name="T9" fmla="*/ 410 h 747"/>
                    <a:gd name="T10" fmla="*/ 481 w 570"/>
                    <a:gd name="T11" fmla="*/ 225 h 747"/>
                    <a:gd name="T12" fmla="*/ 260 w 570"/>
                    <a:gd name="T13" fmla="*/ 110 h 747"/>
                    <a:gd name="T14" fmla="*/ 353 w 570"/>
                    <a:gd name="T15" fmla="*/ 0 h 747"/>
                    <a:gd name="T16" fmla="*/ 0 w 570"/>
                    <a:gd name="T17" fmla="*/ 0 h 7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0"/>
                    <a:gd name="T28" fmla="*/ 0 h 747"/>
                    <a:gd name="T29" fmla="*/ 570 w 570"/>
                    <a:gd name="T30" fmla="*/ 747 h 7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0" h="747">
                      <a:moveTo>
                        <a:pt x="0" y="0"/>
                      </a:moveTo>
                      <a:lnTo>
                        <a:pt x="0" y="185"/>
                      </a:lnTo>
                      <a:lnTo>
                        <a:pt x="397" y="410"/>
                      </a:lnTo>
                      <a:lnTo>
                        <a:pt x="353" y="746"/>
                      </a:lnTo>
                      <a:lnTo>
                        <a:pt x="569" y="410"/>
                      </a:lnTo>
                      <a:lnTo>
                        <a:pt x="481" y="225"/>
                      </a:lnTo>
                      <a:lnTo>
                        <a:pt x="260" y="110"/>
                      </a:lnTo>
                      <a:lnTo>
                        <a:pt x="353" y="0"/>
                      </a:lnTo>
                      <a:lnTo>
                        <a:pt x="0" y="0"/>
                      </a:lnTo>
                    </a:path>
                  </a:pathLst>
                </a:custGeom>
                <a:solidFill>
                  <a:srgbClr val="FFC98E"/>
                </a:solidFill>
                <a:ln w="12600">
                  <a:solidFill>
                    <a:srgbClr val="FFC98E"/>
                  </a:solidFill>
                  <a:round/>
                  <a:headEnd/>
                  <a:tailEnd/>
                </a:ln>
              </p:spPr>
              <p:txBody>
                <a:bodyPr wrap="none" anchor="ctr"/>
                <a:lstStyle/>
                <a:p>
                  <a:endParaRPr lang="en-US"/>
                </a:p>
              </p:txBody>
            </p:sp>
            <p:sp>
              <p:nvSpPr>
                <p:cNvPr id="8210" name="Freeform 9"/>
                <p:cNvSpPr>
                  <a:spLocks noChangeArrowheads="1"/>
                </p:cNvSpPr>
                <p:nvPr/>
              </p:nvSpPr>
              <p:spPr bwMode="auto">
                <a:xfrm>
                  <a:off x="3845" y="2486"/>
                  <a:ext cx="125" cy="144"/>
                </a:xfrm>
                <a:custGeom>
                  <a:avLst/>
                  <a:gdLst>
                    <a:gd name="T0" fmla="*/ 137 w 553"/>
                    <a:gd name="T1" fmla="*/ 0 h 636"/>
                    <a:gd name="T2" fmla="*/ 552 w 553"/>
                    <a:gd name="T3" fmla="*/ 600 h 636"/>
                    <a:gd name="T4" fmla="*/ 322 w 553"/>
                    <a:gd name="T5" fmla="*/ 635 h 636"/>
                    <a:gd name="T6" fmla="*/ 0 w 553"/>
                    <a:gd name="T7" fmla="*/ 335 h 636"/>
                    <a:gd name="T8" fmla="*/ 137 w 553"/>
                    <a:gd name="T9" fmla="*/ 0 h 636"/>
                    <a:gd name="T10" fmla="*/ 0 60000 65536"/>
                    <a:gd name="T11" fmla="*/ 0 60000 65536"/>
                    <a:gd name="T12" fmla="*/ 0 60000 65536"/>
                    <a:gd name="T13" fmla="*/ 0 60000 65536"/>
                    <a:gd name="T14" fmla="*/ 0 60000 65536"/>
                    <a:gd name="T15" fmla="*/ 0 w 553"/>
                    <a:gd name="T16" fmla="*/ 0 h 636"/>
                    <a:gd name="T17" fmla="*/ 553 w 553"/>
                    <a:gd name="T18" fmla="*/ 636 h 636"/>
                  </a:gdLst>
                  <a:ahLst/>
                  <a:cxnLst>
                    <a:cxn ang="T10">
                      <a:pos x="T0" y="T1"/>
                    </a:cxn>
                    <a:cxn ang="T11">
                      <a:pos x="T2" y="T3"/>
                    </a:cxn>
                    <a:cxn ang="T12">
                      <a:pos x="T4" y="T5"/>
                    </a:cxn>
                    <a:cxn ang="T13">
                      <a:pos x="T6" y="T7"/>
                    </a:cxn>
                    <a:cxn ang="T14">
                      <a:pos x="T8" y="T9"/>
                    </a:cxn>
                  </a:cxnLst>
                  <a:rect l="T15" t="T16" r="T17" b="T18"/>
                  <a:pathLst>
                    <a:path w="553" h="636">
                      <a:moveTo>
                        <a:pt x="137" y="0"/>
                      </a:moveTo>
                      <a:lnTo>
                        <a:pt x="552" y="600"/>
                      </a:lnTo>
                      <a:lnTo>
                        <a:pt x="322" y="635"/>
                      </a:lnTo>
                      <a:lnTo>
                        <a:pt x="0" y="335"/>
                      </a:lnTo>
                      <a:lnTo>
                        <a:pt x="137" y="0"/>
                      </a:lnTo>
                    </a:path>
                  </a:pathLst>
                </a:custGeom>
                <a:solidFill>
                  <a:srgbClr val="FFC98E"/>
                </a:solidFill>
                <a:ln w="12600">
                  <a:solidFill>
                    <a:srgbClr val="FFC98E"/>
                  </a:solidFill>
                  <a:round/>
                  <a:headEnd/>
                  <a:tailEnd/>
                </a:ln>
              </p:spPr>
              <p:txBody>
                <a:bodyPr wrap="none" anchor="ctr"/>
                <a:lstStyle/>
                <a:p>
                  <a:endParaRPr lang="en-US"/>
                </a:p>
              </p:txBody>
            </p:sp>
            <p:sp>
              <p:nvSpPr>
                <p:cNvPr id="8211" name="Freeform 10"/>
                <p:cNvSpPr>
                  <a:spLocks noChangeArrowheads="1"/>
                </p:cNvSpPr>
                <p:nvPr/>
              </p:nvSpPr>
              <p:spPr bwMode="auto">
                <a:xfrm>
                  <a:off x="3234" y="2695"/>
                  <a:ext cx="1467" cy="1276"/>
                </a:xfrm>
                <a:custGeom>
                  <a:avLst/>
                  <a:gdLst>
                    <a:gd name="T0" fmla="*/ 6399 w 6470"/>
                    <a:gd name="T1" fmla="*/ 3102 h 5627"/>
                    <a:gd name="T2" fmla="*/ 6434 w 6470"/>
                    <a:gd name="T3" fmla="*/ 3887 h 5627"/>
                    <a:gd name="T4" fmla="*/ 6050 w 6470"/>
                    <a:gd name="T5" fmla="*/ 4611 h 5627"/>
                    <a:gd name="T6" fmla="*/ 5564 w 6470"/>
                    <a:gd name="T7" fmla="*/ 5106 h 5627"/>
                    <a:gd name="T8" fmla="*/ 4382 w 6470"/>
                    <a:gd name="T9" fmla="*/ 5595 h 5627"/>
                    <a:gd name="T10" fmla="*/ 3406 w 6470"/>
                    <a:gd name="T11" fmla="*/ 5538 h 5627"/>
                    <a:gd name="T12" fmla="*/ 2051 w 6470"/>
                    <a:gd name="T13" fmla="*/ 5569 h 5627"/>
                    <a:gd name="T14" fmla="*/ 1112 w 6470"/>
                    <a:gd name="T15" fmla="*/ 5106 h 5627"/>
                    <a:gd name="T16" fmla="*/ 242 w 6470"/>
                    <a:gd name="T17" fmla="*/ 4584 h 5627"/>
                    <a:gd name="T18" fmla="*/ 0 w 6470"/>
                    <a:gd name="T19" fmla="*/ 3565 h 5627"/>
                    <a:gd name="T20" fmla="*/ 520 w 6470"/>
                    <a:gd name="T21" fmla="*/ 2666 h 5627"/>
                    <a:gd name="T22" fmla="*/ 2956 w 6470"/>
                    <a:gd name="T23" fmla="*/ 30 h 5627"/>
                    <a:gd name="T24" fmla="*/ 798 w 6470"/>
                    <a:gd name="T25" fmla="*/ 2466 h 5627"/>
                    <a:gd name="T26" fmla="*/ 273 w 6470"/>
                    <a:gd name="T27" fmla="*/ 3367 h 5627"/>
                    <a:gd name="T28" fmla="*/ 313 w 6470"/>
                    <a:gd name="T29" fmla="*/ 4121 h 5627"/>
                    <a:gd name="T30" fmla="*/ 696 w 6470"/>
                    <a:gd name="T31" fmla="*/ 4784 h 5627"/>
                    <a:gd name="T32" fmla="*/ 1284 w 6470"/>
                    <a:gd name="T33" fmla="*/ 5017 h 5627"/>
                    <a:gd name="T34" fmla="*/ 2466 w 6470"/>
                    <a:gd name="T35" fmla="*/ 5344 h 5627"/>
                    <a:gd name="T36" fmla="*/ 3856 w 6470"/>
                    <a:gd name="T37" fmla="*/ 5507 h 5627"/>
                    <a:gd name="T38" fmla="*/ 5414 w 6470"/>
                    <a:gd name="T39" fmla="*/ 4810 h 5627"/>
                    <a:gd name="T40" fmla="*/ 5454 w 6470"/>
                    <a:gd name="T41" fmla="*/ 4289 h 5627"/>
                    <a:gd name="T42" fmla="*/ 5529 w 6470"/>
                    <a:gd name="T43" fmla="*/ 4059 h 5627"/>
                    <a:gd name="T44" fmla="*/ 5357 w 6470"/>
                    <a:gd name="T45" fmla="*/ 3856 h 5627"/>
                    <a:gd name="T46" fmla="*/ 5740 w 6470"/>
                    <a:gd name="T47" fmla="*/ 3914 h 5627"/>
                    <a:gd name="T48" fmla="*/ 6156 w 6470"/>
                    <a:gd name="T49" fmla="*/ 3737 h 5627"/>
                    <a:gd name="T50" fmla="*/ 5948 w 6470"/>
                    <a:gd name="T51" fmla="*/ 3477 h 5627"/>
                    <a:gd name="T52" fmla="*/ 5979 w 6470"/>
                    <a:gd name="T53" fmla="*/ 3160 h 5627"/>
                    <a:gd name="T54" fmla="*/ 5740 w 6470"/>
                    <a:gd name="T55" fmla="*/ 2930 h 5627"/>
                    <a:gd name="T56" fmla="*/ 5635 w 6470"/>
                    <a:gd name="T57" fmla="*/ 2523 h 5627"/>
                    <a:gd name="T58" fmla="*/ 4620 w 6470"/>
                    <a:gd name="T59" fmla="*/ 1368 h 5627"/>
                    <a:gd name="T60" fmla="*/ 4523 w 6470"/>
                    <a:gd name="T61" fmla="*/ 1130 h 5627"/>
                    <a:gd name="T62" fmla="*/ 4289 w 6470"/>
                    <a:gd name="T63" fmla="*/ 883 h 5627"/>
                    <a:gd name="T64" fmla="*/ 4761 w 6470"/>
                    <a:gd name="T65" fmla="*/ 3102 h 5627"/>
                    <a:gd name="T66" fmla="*/ 4695 w 6470"/>
                    <a:gd name="T67" fmla="*/ 2701 h 5627"/>
                    <a:gd name="T68" fmla="*/ 4453 w 6470"/>
                    <a:gd name="T69" fmla="*/ 2466 h 5627"/>
                    <a:gd name="T70" fmla="*/ 4453 w 6470"/>
                    <a:gd name="T71" fmla="*/ 2144 h 5627"/>
                    <a:gd name="T72" fmla="*/ 4240 w 6470"/>
                    <a:gd name="T73" fmla="*/ 1946 h 5627"/>
                    <a:gd name="T74" fmla="*/ 4209 w 6470"/>
                    <a:gd name="T75" fmla="*/ 1593 h 5627"/>
                    <a:gd name="T76" fmla="*/ 3927 w 6470"/>
                    <a:gd name="T77" fmla="*/ 1315 h 5627"/>
                    <a:gd name="T78" fmla="*/ 3927 w 6470"/>
                    <a:gd name="T79" fmla="*/ 900 h 5627"/>
                    <a:gd name="T80" fmla="*/ 3768 w 6470"/>
                    <a:gd name="T81" fmla="*/ 657 h 5627"/>
                    <a:gd name="T82" fmla="*/ 3512 w 6470"/>
                    <a:gd name="T83" fmla="*/ 2988 h 5627"/>
                    <a:gd name="T84" fmla="*/ 3618 w 6470"/>
                    <a:gd name="T85" fmla="*/ 2435 h 5627"/>
                    <a:gd name="T86" fmla="*/ 3305 w 6470"/>
                    <a:gd name="T87" fmla="*/ 2263 h 5627"/>
                    <a:gd name="T88" fmla="*/ 3530 w 6470"/>
                    <a:gd name="T89" fmla="*/ 1769 h 5627"/>
                    <a:gd name="T90" fmla="*/ 3128 w 6470"/>
                    <a:gd name="T91" fmla="*/ 1624 h 5627"/>
                    <a:gd name="T92" fmla="*/ 3345 w 6470"/>
                    <a:gd name="T93" fmla="*/ 1240 h 5627"/>
                    <a:gd name="T94" fmla="*/ 3164 w 6470"/>
                    <a:gd name="T95" fmla="*/ 1011 h 5627"/>
                    <a:gd name="T96" fmla="*/ 3345 w 6470"/>
                    <a:gd name="T97" fmla="*/ 679 h 5627"/>
                    <a:gd name="T98" fmla="*/ 3225 w 6470"/>
                    <a:gd name="T99" fmla="*/ 454 h 5627"/>
                    <a:gd name="T100" fmla="*/ 3093 w 6470"/>
                    <a:gd name="T101" fmla="*/ 30 h 5627"/>
                    <a:gd name="T102" fmla="*/ 3305 w 6470"/>
                    <a:gd name="T103" fmla="*/ 344 h 5627"/>
                    <a:gd name="T104" fmla="*/ 3406 w 6470"/>
                    <a:gd name="T105" fmla="*/ 30 h 5627"/>
                    <a:gd name="T106" fmla="*/ 3997 w 6470"/>
                    <a:gd name="T107" fmla="*/ 0 h 562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70"/>
                    <a:gd name="T163" fmla="*/ 0 h 5627"/>
                    <a:gd name="T164" fmla="*/ 6470 w 6470"/>
                    <a:gd name="T165" fmla="*/ 5627 h 562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70" h="5627">
                      <a:moveTo>
                        <a:pt x="3997" y="0"/>
                      </a:moveTo>
                      <a:lnTo>
                        <a:pt x="6227" y="2785"/>
                      </a:lnTo>
                      <a:lnTo>
                        <a:pt x="6399" y="3102"/>
                      </a:lnTo>
                      <a:lnTo>
                        <a:pt x="6469" y="3367"/>
                      </a:lnTo>
                      <a:lnTo>
                        <a:pt x="6469" y="3627"/>
                      </a:lnTo>
                      <a:lnTo>
                        <a:pt x="6434" y="3887"/>
                      </a:lnTo>
                      <a:lnTo>
                        <a:pt x="6332" y="4148"/>
                      </a:lnTo>
                      <a:lnTo>
                        <a:pt x="6227" y="4381"/>
                      </a:lnTo>
                      <a:lnTo>
                        <a:pt x="6050" y="4611"/>
                      </a:lnTo>
                      <a:lnTo>
                        <a:pt x="5877" y="4753"/>
                      </a:lnTo>
                      <a:lnTo>
                        <a:pt x="5771" y="4903"/>
                      </a:lnTo>
                      <a:lnTo>
                        <a:pt x="5564" y="5106"/>
                      </a:lnTo>
                      <a:lnTo>
                        <a:pt x="5180" y="5304"/>
                      </a:lnTo>
                      <a:lnTo>
                        <a:pt x="4867" y="5454"/>
                      </a:lnTo>
                      <a:lnTo>
                        <a:pt x="4382" y="5595"/>
                      </a:lnTo>
                      <a:lnTo>
                        <a:pt x="3896" y="5626"/>
                      </a:lnTo>
                      <a:lnTo>
                        <a:pt x="3618" y="5595"/>
                      </a:lnTo>
                      <a:lnTo>
                        <a:pt x="3406" y="5538"/>
                      </a:lnTo>
                      <a:lnTo>
                        <a:pt x="3023" y="5626"/>
                      </a:lnTo>
                      <a:lnTo>
                        <a:pt x="2541" y="5626"/>
                      </a:lnTo>
                      <a:lnTo>
                        <a:pt x="2051" y="5569"/>
                      </a:lnTo>
                      <a:lnTo>
                        <a:pt x="1637" y="5454"/>
                      </a:lnTo>
                      <a:lnTo>
                        <a:pt x="1324" y="5278"/>
                      </a:lnTo>
                      <a:lnTo>
                        <a:pt x="1112" y="5106"/>
                      </a:lnTo>
                      <a:lnTo>
                        <a:pt x="727" y="4960"/>
                      </a:lnTo>
                      <a:lnTo>
                        <a:pt x="418" y="4815"/>
                      </a:lnTo>
                      <a:lnTo>
                        <a:pt x="242" y="4584"/>
                      </a:lnTo>
                      <a:lnTo>
                        <a:pt x="70" y="4262"/>
                      </a:lnTo>
                      <a:lnTo>
                        <a:pt x="0" y="4002"/>
                      </a:lnTo>
                      <a:lnTo>
                        <a:pt x="0" y="3565"/>
                      </a:lnTo>
                      <a:lnTo>
                        <a:pt x="70" y="3279"/>
                      </a:lnTo>
                      <a:lnTo>
                        <a:pt x="207" y="3045"/>
                      </a:lnTo>
                      <a:lnTo>
                        <a:pt x="520" y="2666"/>
                      </a:lnTo>
                      <a:lnTo>
                        <a:pt x="798" y="2321"/>
                      </a:lnTo>
                      <a:lnTo>
                        <a:pt x="2643" y="114"/>
                      </a:lnTo>
                      <a:lnTo>
                        <a:pt x="2956" y="30"/>
                      </a:lnTo>
                      <a:lnTo>
                        <a:pt x="2157" y="958"/>
                      </a:lnTo>
                      <a:lnTo>
                        <a:pt x="1284" y="1915"/>
                      </a:lnTo>
                      <a:lnTo>
                        <a:pt x="798" y="2466"/>
                      </a:lnTo>
                      <a:lnTo>
                        <a:pt x="555" y="2842"/>
                      </a:lnTo>
                      <a:lnTo>
                        <a:pt x="313" y="3190"/>
                      </a:lnTo>
                      <a:lnTo>
                        <a:pt x="273" y="3367"/>
                      </a:lnTo>
                      <a:lnTo>
                        <a:pt x="273" y="3477"/>
                      </a:lnTo>
                      <a:lnTo>
                        <a:pt x="242" y="3830"/>
                      </a:lnTo>
                      <a:lnTo>
                        <a:pt x="313" y="4121"/>
                      </a:lnTo>
                      <a:lnTo>
                        <a:pt x="379" y="4320"/>
                      </a:lnTo>
                      <a:lnTo>
                        <a:pt x="520" y="4584"/>
                      </a:lnTo>
                      <a:lnTo>
                        <a:pt x="696" y="4784"/>
                      </a:lnTo>
                      <a:lnTo>
                        <a:pt x="935" y="4903"/>
                      </a:lnTo>
                      <a:lnTo>
                        <a:pt x="1112" y="4960"/>
                      </a:lnTo>
                      <a:lnTo>
                        <a:pt x="1284" y="5017"/>
                      </a:lnTo>
                      <a:lnTo>
                        <a:pt x="1637" y="5278"/>
                      </a:lnTo>
                      <a:lnTo>
                        <a:pt x="1976" y="5344"/>
                      </a:lnTo>
                      <a:lnTo>
                        <a:pt x="2466" y="5344"/>
                      </a:lnTo>
                      <a:lnTo>
                        <a:pt x="2921" y="5317"/>
                      </a:lnTo>
                      <a:lnTo>
                        <a:pt x="3375" y="5423"/>
                      </a:lnTo>
                      <a:lnTo>
                        <a:pt x="3856" y="5507"/>
                      </a:lnTo>
                      <a:lnTo>
                        <a:pt x="4275" y="5481"/>
                      </a:lnTo>
                      <a:lnTo>
                        <a:pt x="5110" y="5167"/>
                      </a:lnTo>
                      <a:lnTo>
                        <a:pt x="5414" y="4810"/>
                      </a:lnTo>
                      <a:lnTo>
                        <a:pt x="5533" y="4408"/>
                      </a:lnTo>
                      <a:lnTo>
                        <a:pt x="5740" y="4289"/>
                      </a:lnTo>
                      <a:lnTo>
                        <a:pt x="5454" y="4289"/>
                      </a:lnTo>
                      <a:lnTo>
                        <a:pt x="5670" y="4174"/>
                      </a:lnTo>
                      <a:lnTo>
                        <a:pt x="5388" y="4205"/>
                      </a:lnTo>
                      <a:lnTo>
                        <a:pt x="5529" y="4059"/>
                      </a:lnTo>
                      <a:lnTo>
                        <a:pt x="5388" y="4033"/>
                      </a:lnTo>
                      <a:lnTo>
                        <a:pt x="5493" y="3887"/>
                      </a:lnTo>
                      <a:lnTo>
                        <a:pt x="5357" y="3856"/>
                      </a:lnTo>
                      <a:lnTo>
                        <a:pt x="5427" y="3684"/>
                      </a:lnTo>
                      <a:lnTo>
                        <a:pt x="5123" y="2453"/>
                      </a:lnTo>
                      <a:lnTo>
                        <a:pt x="5740" y="3914"/>
                      </a:lnTo>
                      <a:lnTo>
                        <a:pt x="5948" y="3945"/>
                      </a:lnTo>
                      <a:lnTo>
                        <a:pt x="5979" y="3773"/>
                      </a:lnTo>
                      <a:lnTo>
                        <a:pt x="6156" y="3737"/>
                      </a:lnTo>
                      <a:lnTo>
                        <a:pt x="6019" y="3627"/>
                      </a:lnTo>
                      <a:lnTo>
                        <a:pt x="6125" y="3565"/>
                      </a:lnTo>
                      <a:lnTo>
                        <a:pt x="5948" y="3477"/>
                      </a:lnTo>
                      <a:lnTo>
                        <a:pt x="6085" y="3367"/>
                      </a:lnTo>
                      <a:lnTo>
                        <a:pt x="5912" y="3305"/>
                      </a:lnTo>
                      <a:lnTo>
                        <a:pt x="5979" y="3160"/>
                      </a:lnTo>
                      <a:lnTo>
                        <a:pt x="5842" y="3133"/>
                      </a:lnTo>
                      <a:lnTo>
                        <a:pt x="5948" y="2988"/>
                      </a:lnTo>
                      <a:lnTo>
                        <a:pt x="5740" y="2930"/>
                      </a:lnTo>
                      <a:lnTo>
                        <a:pt x="5771" y="2754"/>
                      </a:lnTo>
                      <a:lnTo>
                        <a:pt x="5635" y="2666"/>
                      </a:lnTo>
                      <a:lnTo>
                        <a:pt x="5635" y="2523"/>
                      </a:lnTo>
                      <a:lnTo>
                        <a:pt x="5454" y="2347"/>
                      </a:lnTo>
                      <a:lnTo>
                        <a:pt x="4805" y="1491"/>
                      </a:lnTo>
                      <a:lnTo>
                        <a:pt x="4620" y="1368"/>
                      </a:lnTo>
                      <a:lnTo>
                        <a:pt x="4660" y="1249"/>
                      </a:lnTo>
                      <a:lnTo>
                        <a:pt x="4501" y="1240"/>
                      </a:lnTo>
                      <a:lnTo>
                        <a:pt x="4523" y="1130"/>
                      </a:lnTo>
                      <a:lnTo>
                        <a:pt x="4417" y="1103"/>
                      </a:lnTo>
                      <a:lnTo>
                        <a:pt x="4417" y="984"/>
                      </a:lnTo>
                      <a:lnTo>
                        <a:pt x="4289" y="883"/>
                      </a:lnTo>
                      <a:lnTo>
                        <a:pt x="4033" y="551"/>
                      </a:lnTo>
                      <a:lnTo>
                        <a:pt x="4902" y="2864"/>
                      </a:lnTo>
                      <a:lnTo>
                        <a:pt x="4761" y="3102"/>
                      </a:lnTo>
                      <a:lnTo>
                        <a:pt x="4775" y="2811"/>
                      </a:lnTo>
                      <a:lnTo>
                        <a:pt x="4686" y="2838"/>
                      </a:lnTo>
                      <a:lnTo>
                        <a:pt x="4695" y="2701"/>
                      </a:lnTo>
                      <a:lnTo>
                        <a:pt x="4554" y="2666"/>
                      </a:lnTo>
                      <a:lnTo>
                        <a:pt x="4625" y="2466"/>
                      </a:lnTo>
                      <a:lnTo>
                        <a:pt x="4453" y="2466"/>
                      </a:lnTo>
                      <a:lnTo>
                        <a:pt x="4523" y="2321"/>
                      </a:lnTo>
                      <a:lnTo>
                        <a:pt x="4347" y="2290"/>
                      </a:lnTo>
                      <a:lnTo>
                        <a:pt x="4453" y="2144"/>
                      </a:lnTo>
                      <a:lnTo>
                        <a:pt x="4275" y="2113"/>
                      </a:lnTo>
                      <a:lnTo>
                        <a:pt x="4382" y="1972"/>
                      </a:lnTo>
                      <a:lnTo>
                        <a:pt x="4240" y="1946"/>
                      </a:lnTo>
                      <a:lnTo>
                        <a:pt x="4311" y="1769"/>
                      </a:lnTo>
                      <a:lnTo>
                        <a:pt x="4174" y="1738"/>
                      </a:lnTo>
                      <a:lnTo>
                        <a:pt x="4209" y="1593"/>
                      </a:lnTo>
                      <a:lnTo>
                        <a:pt x="4033" y="1535"/>
                      </a:lnTo>
                      <a:lnTo>
                        <a:pt x="4068" y="1390"/>
                      </a:lnTo>
                      <a:lnTo>
                        <a:pt x="3927" y="1315"/>
                      </a:lnTo>
                      <a:lnTo>
                        <a:pt x="3997" y="1161"/>
                      </a:lnTo>
                      <a:lnTo>
                        <a:pt x="3861" y="1086"/>
                      </a:lnTo>
                      <a:lnTo>
                        <a:pt x="3927" y="900"/>
                      </a:lnTo>
                      <a:lnTo>
                        <a:pt x="3790" y="900"/>
                      </a:lnTo>
                      <a:lnTo>
                        <a:pt x="3755" y="724"/>
                      </a:lnTo>
                      <a:lnTo>
                        <a:pt x="3768" y="657"/>
                      </a:lnTo>
                      <a:lnTo>
                        <a:pt x="3592" y="657"/>
                      </a:lnTo>
                      <a:lnTo>
                        <a:pt x="3711" y="3137"/>
                      </a:lnTo>
                      <a:lnTo>
                        <a:pt x="3512" y="2988"/>
                      </a:lnTo>
                      <a:lnTo>
                        <a:pt x="3618" y="2701"/>
                      </a:lnTo>
                      <a:lnTo>
                        <a:pt x="3446" y="2727"/>
                      </a:lnTo>
                      <a:lnTo>
                        <a:pt x="3618" y="2435"/>
                      </a:lnTo>
                      <a:lnTo>
                        <a:pt x="3446" y="2435"/>
                      </a:lnTo>
                      <a:lnTo>
                        <a:pt x="3530" y="2254"/>
                      </a:lnTo>
                      <a:lnTo>
                        <a:pt x="3305" y="2263"/>
                      </a:lnTo>
                      <a:lnTo>
                        <a:pt x="3530" y="2025"/>
                      </a:lnTo>
                      <a:lnTo>
                        <a:pt x="3225" y="2051"/>
                      </a:lnTo>
                      <a:lnTo>
                        <a:pt x="3530" y="1769"/>
                      </a:lnTo>
                      <a:lnTo>
                        <a:pt x="3164" y="1857"/>
                      </a:lnTo>
                      <a:lnTo>
                        <a:pt x="3468" y="1593"/>
                      </a:lnTo>
                      <a:lnTo>
                        <a:pt x="3128" y="1624"/>
                      </a:lnTo>
                      <a:lnTo>
                        <a:pt x="3402" y="1390"/>
                      </a:lnTo>
                      <a:lnTo>
                        <a:pt x="3234" y="1390"/>
                      </a:lnTo>
                      <a:lnTo>
                        <a:pt x="3345" y="1240"/>
                      </a:lnTo>
                      <a:lnTo>
                        <a:pt x="3164" y="1213"/>
                      </a:lnTo>
                      <a:lnTo>
                        <a:pt x="3314" y="1059"/>
                      </a:lnTo>
                      <a:lnTo>
                        <a:pt x="3164" y="1011"/>
                      </a:lnTo>
                      <a:lnTo>
                        <a:pt x="3345" y="861"/>
                      </a:lnTo>
                      <a:lnTo>
                        <a:pt x="3164" y="808"/>
                      </a:lnTo>
                      <a:lnTo>
                        <a:pt x="3345" y="679"/>
                      </a:lnTo>
                      <a:lnTo>
                        <a:pt x="3195" y="657"/>
                      </a:lnTo>
                      <a:lnTo>
                        <a:pt x="3345" y="529"/>
                      </a:lnTo>
                      <a:lnTo>
                        <a:pt x="3225" y="454"/>
                      </a:lnTo>
                      <a:lnTo>
                        <a:pt x="3164" y="344"/>
                      </a:lnTo>
                      <a:lnTo>
                        <a:pt x="2541" y="2206"/>
                      </a:lnTo>
                      <a:lnTo>
                        <a:pt x="3093" y="30"/>
                      </a:lnTo>
                      <a:lnTo>
                        <a:pt x="3234" y="30"/>
                      </a:lnTo>
                      <a:lnTo>
                        <a:pt x="3270" y="229"/>
                      </a:lnTo>
                      <a:lnTo>
                        <a:pt x="3305" y="344"/>
                      </a:lnTo>
                      <a:lnTo>
                        <a:pt x="3340" y="405"/>
                      </a:lnTo>
                      <a:lnTo>
                        <a:pt x="3406" y="260"/>
                      </a:lnTo>
                      <a:lnTo>
                        <a:pt x="3406" y="30"/>
                      </a:lnTo>
                      <a:lnTo>
                        <a:pt x="3755" y="551"/>
                      </a:lnTo>
                      <a:lnTo>
                        <a:pt x="3649" y="0"/>
                      </a:lnTo>
                      <a:lnTo>
                        <a:pt x="3997" y="0"/>
                      </a:lnTo>
                    </a:path>
                  </a:pathLst>
                </a:custGeom>
                <a:solidFill>
                  <a:srgbClr val="000000"/>
                </a:solidFill>
                <a:ln w="12600">
                  <a:solidFill>
                    <a:srgbClr val="000000"/>
                  </a:solidFill>
                  <a:round/>
                  <a:headEnd/>
                  <a:tailEnd/>
                </a:ln>
              </p:spPr>
              <p:txBody>
                <a:bodyPr wrap="none" anchor="ctr"/>
                <a:lstStyle/>
                <a:p>
                  <a:endParaRPr lang="en-US"/>
                </a:p>
              </p:txBody>
            </p:sp>
            <p:sp>
              <p:nvSpPr>
                <p:cNvPr id="8212" name="Freeform 11"/>
                <p:cNvSpPr>
                  <a:spLocks noChangeArrowheads="1"/>
                </p:cNvSpPr>
                <p:nvPr/>
              </p:nvSpPr>
              <p:spPr bwMode="auto">
                <a:xfrm>
                  <a:off x="3952" y="2181"/>
                  <a:ext cx="837" cy="435"/>
                </a:xfrm>
                <a:custGeom>
                  <a:avLst/>
                  <a:gdLst>
                    <a:gd name="T0" fmla="*/ 449 w 3690"/>
                    <a:gd name="T1" fmla="*/ 1452 h 1920"/>
                    <a:gd name="T2" fmla="*/ 904 w 3690"/>
                    <a:gd name="T3" fmla="*/ 1394 h 1920"/>
                    <a:gd name="T4" fmla="*/ 1253 w 3690"/>
                    <a:gd name="T5" fmla="*/ 1191 h 1920"/>
                    <a:gd name="T6" fmla="*/ 1637 w 3690"/>
                    <a:gd name="T7" fmla="*/ 727 h 1920"/>
                    <a:gd name="T8" fmla="*/ 2118 w 3690"/>
                    <a:gd name="T9" fmla="*/ 264 h 1920"/>
                    <a:gd name="T10" fmla="*/ 2643 w 3690"/>
                    <a:gd name="T11" fmla="*/ 30 h 1920"/>
                    <a:gd name="T12" fmla="*/ 3199 w 3690"/>
                    <a:gd name="T13" fmla="*/ 88 h 1920"/>
                    <a:gd name="T14" fmla="*/ 3689 w 3690"/>
                    <a:gd name="T15" fmla="*/ 0 h 1920"/>
                    <a:gd name="T16" fmla="*/ 3654 w 3690"/>
                    <a:gd name="T17" fmla="*/ 145 h 1920"/>
                    <a:gd name="T18" fmla="*/ 3654 w 3690"/>
                    <a:gd name="T19" fmla="*/ 264 h 1920"/>
                    <a:gd name="T20" fmla="*/ 3654 w 3690"/>
                    <a:gd name="T21" fmla="*/ 436 h 1920"/>
                    <a:gd name="T22" fmla="*/ 3689 w 3690"/>
                    <a:gd name="T23" fmla="*/ 555 h 1920"/>
                    <a:gd name="T24" fmla="*/ 3583 w 3690"/>
                    <a:gd name="T25" fmla="*/ 665 h 1920"/>
                    <a:gd name="T26" fmla="*/ 3583 w 3690"/>
                    <a:gd name="T27" fmla="*/ 758 h 1920"/>
                    <a:gd name="T28" fmla="*/ 2992 w 3690"/>
                    <a:gd name="T29" fmla="*/ 696 h 1920"/>
                    <a:gd name="T30" fmla="*/ 3027 w 3690"/>
                    <a:gd name="T31" fmla="*/ 555 h 1920"/>
                    <a:gd name="T32" fmla="*/ 3063 w 3690"/>
                    <a:gd name="T33" fmla="*/ 463 h 1920"/>
                    <a:gd name="T34" fmla="*/ 3063 w 3690"/>
                    <a:gd name="T35" fmla="*/ 410 h 1920"/>
                    <a:gd name="T36" fmla="*/ 3027 w 3690"/>
                    <a:gd name="T37" fmla="*/ 291 h 1920"/>
                    <a:gd name="T38" fmla="*/ 2992 w 3690"/>
                    <a:gd name="T39" fmla="*/ 176 h 1920"/>
                    <a:gd name="T40" fmla="*/ 2537 w 3690"/>
                    <a:gd name="T41" fmla="*/ 176 h 1920"/>
                    <a:gd name="T42" fmla="*/ 1981 w 3690"/>
                    <a:gd name="T43" fmla="*/ 493 h 1920"/>
                    <a:gd name="T44" fmla="*/ 2118 w 3690"/>
                    <a:gd name="T45" fmla="*/ 524 h 1920"/>
                    <a:gd name="T46" fmla="*/ 2365 w 3690"/>
                    <a:gd name="T47" fmla="*/ 582 h 1920"/>
                    <a:gd name="T48" fmla="*/ 2502 w 3690"/>
                    <a:gd name="T49" fmla="*/ 758 h 1920"/>
                    <a:gd name="T50" fmla="*/ 2330 w 3690"/>
                    <a:gd name="T51" fmla="*/ 873 h 1920"/>
                    <a:gd name="T52" fmla="*/ 1183 w 3690"/>
                    <a:gd name="T53" fmla="*/ 1628 h 1920"/>
                    <a:gd name="T54" fmla="*/ 1076 w 3690"/>
                    <a:gd name="T55" fmla="*/ 1571 h 1920"/>
                    <a:gd name="T56" fmla="*/ 1010 w 3690"/>
                    <a:gd name="T57" fmla="*/ 1509 h 1920"/>
                    <a:gd name="T58" fmla="*/ 626 w 3690"/>
                    <a:gd name="T59" fmla="*/ 1452 h 1920"/>
                    <a:gd name="T60" fmla="*/ 176 w 3690"/>
                    <a:gd name="T61" fmla="*/ 1654 h 1920"/>
                    <a:gd name="T62" fmla="*/ 207 w 3690"/>
                    <a:gd name="T63" fmla="*/ 1831 h 1920"/>
                    <a:gd name="T64" fmla="*/ 379 w 3690"/>
                    <a:gd name="T65" fmla="*/ 1831 h 1920"/>
                    <a:gd name="T66" fmla="*/ 485 w 3690"/>
                    <a:gd name="T67" fmla="*/ 1888 h 1920"/>
                    <a:gd name="T68" fmla="*/ 242 w 3690"/>
                    <a:gd name="T69" fmla="*/ 1540 h 19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90"/>
                    <a:gd name="T106" fmla="*/ 0 h 1920"/>
                    <a:gd name="T107" fmla="*/ 3690 w 3690"/>
                    <a:gd name="T108" fmla="*/ 1920 h 19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90" h="1920">
                      <a:moveTo>
                        <a:pt x="242" y="1540"/>
                      </a:moveTo>
                      <a:lnTo>
                        <a:pt x="449" y="1452"/>
                      </a:lnTo>
                      <a:lnTo>
                        <a:pt x="692" y="1394"/>
                      </a:lnTo>
                      <a:lnTo>
                        <a:pt x="904" y="1394"/>
                      </a:lnTo>
                      <a:lnTo>
                        <a:pt x="1111" y="1337"/>
                      </a:lnTo>
                      <a:lnTo>
                        <a:pt x="1253" y="1191"/>
                      </a:lnTo>
                      <a:lnTo>
                        <a:pt x="1425" y="988"/>
                      </a:lnTo>
                      <a:lnTo>
                        <a:pt x="1637" y="727"/>
                      </a:lnTo>
                      <a:lnTo>
                        <a:pt x="1880" y="463"/>
                      </a:lnTo>
                      <a:lnTo>
                        <a:pt x="2118" y="264"/>
                      </a:lnTo>
                      <a:lnTo>
                        <a:pt x="2431" y="119"/>
                      </a:lnTo>
                      <a:lnTo>
                        <a:pt x="2643" y="30"/>
                      </a:lnTo>
                      <a:lnTo>
                        <a:pt x="2992" y="30"/>
                      </a:lnTo>
                      <a:lnTo>
                        <a:pt x="3199" y="88"/>
                      </a:lnTo>
                      <a:lnTo>
                        <a:pt x="3482" y="88"/>
                      </a:lnTo>
                      <a:lnTo>
                        <a:pt x="3689" y="0"/>
                      </a:lnTo>
                      <a:lnTo>
                        <a:pt x="3411" y="176"/>
                      </a:lnTo>
                      <a:lnTo>
                        <a:pt x="3654" y="145"/>
                      </a:lnTo>
                      <a:lnTo>
                        <a:pt x="3482" y="264"/>
                      </a:lnTo>
                      <a:lnTo>
                        <a:pt x="3654" y="264"/>
                      </a:lnTo>
                      <a:lnTo>
                        <a:pt x="3442" y="379"/>
                      </a:lnTo>
                      <a:lnTo>
                        <a:pt x="3654" y="436"/>
                      </a:lnTo>
                      <a:lnTo>
                        <a:pt x="3442" y="524"/>
                      </a:lnTo>
                      <a:lnTo>
                        <a:pt x="3689" y="555"/>
                      </a:lnTo>
                      <a:lnTo>
                        <a:pt x="3482" y="613"/>
                      </a:lnTo>
                      <a:lnTo>
                        <a:pt x="3583" y="665"/>
                      </a:lnTo>
                      <a:lnTo>
                        <a:pt x="3411" y="727"/>
                      </a:lnTo>
                      <a:lnTo>
                        <a:pt x="3583" y="758"/>
                      </a:lnTo>
                      <a:lnTo>
                        <a:pt x="3305" y="758"/>
                      </a:lnTo>
                      <a:lnTo>
                        <a:pt x="2992" y="696"/>
                      </a:lnTo>
                      <a:lnTo>
                        <a:pt x="2784" y="727"/>
                      </a:lnTo>
                      <a:lnTo>
                        <a:pt x="3027" y="555"/>
                      </a:lnTo>
                      <a:lnTo>
                        <a:pt x="2784" y="555"/>
                      </a:lnTo>
                      <a:lnTo>
                        <a:pt x="3063" y="463"/>
                      </a:lnTo>
                      <a:lnTo>
                        <a:pt x="2815" y="463"/>
                      </a:lnTo>
                      <a:lnTo>
                        <a:pt x="3063" y="410"/>
                      </a:lnTo>
                      <a:lnTo>
                        <a:pt x="2749" y="352"/>
                      </a:lnTo>
                      <a:lnTo>
                        <a:pt x="3027" y="291"/>
                      </a:lnTo>
                      <a:lnTo>
                        <a:pt x="2784" y="233"/>
                      </a:lnTo>
                      <a:lnTo>
                        <a:pt x="2992" y="176"/>
                      </a:lnTo>
                      <a:lnTo>
                        <a:pt x="2749" y="145"/>
                      </a:lnTo>
                      <a:lnTo>
                        <a:pt x="2537" y="176"/>
                      </a:lnTo>
                      <a:lnTo>
                        <a:pt x="2224" y="291"/>
                      </a:lnTo>
                      <a:lnTo>
                        <a:pt x="1981" y="493"/>
                      </a:lnTo>
                      <a:lnTo>
                        <a:pt x="1319" y="1222"/>
                      </a:lnTo>
                      <a:lnTo>
                        <a:pt x="2118" y="524"/>
                      </a:lnTo>
                      <a:lnTo>
                        <a:pt x="1425" y="1253"/>
                      </a:lnTo>
                      <a:lnTo>
                        <a:pt x="2365" y="582"/>
                      </a:lnTo>
                      <a:lnTo>
                        <a:pt x="1496" y="1310"/>
                      </a:lnTo>
                      <a:lnTo>
                        <a:pt x="2502" y="758"/>
                      </a:lnTo>
                      <a:lnTo>
                        <a:pt x="2678" y="696"/>
                      </a:lnTo>
                      <a:lnTo>
                        <a:pt x="2330" y="873"/>
                      </a:lnTo>
                      <a:lnTo>
                        <a:pt x="1355" y="1540"/>
                      </a:lnTo>
                      <a:lnTo>
                        <a:pt x="1183" y="1628"/>
                      </a:lnTo>
                      <a:lnTo>
                        <a:pt x="904" y="1685"/>
                      </a:lnTo>
                      <a:lnTo>
                        <a:pt x="1076" y="1571"/>
                      </a:lnTo>
                      <a:lnTo>
                        <a:pt x="802" y="1597"/>
                      </a:lnTo>
                      <a:lnTo>
                        <a:pt x="1010" y="1509"/>
                      </a:lnTo>
                      <a:lnTo>
                        <a:pt x="763" y="1482"/>
                      </a:lnTo>
                      <a:lnTo>
                        <a:pt x="626" y="1452"/>
                      </a:lnTo>
                      <a:lnTo>
                        <a:pt x="313" y="1571"/>
                      </a:lnTo>
                      <a:lnTo>
                        <a:pt x="176" y="1654"/>
                      </a:lnTo>
                      <a:lnTo>
                        <a:pt x="520" y="1571"/>
                      </a:lnTo>
                      <a:lnTo>
                        <a:pt x="207" y="1831"/>
                      </a:lnTo>
                      <a:lnTo>
                        <a:pt x="657" y="1597"/>
                      </a:lnTo>
                      <a:lnTo>
                        <a:pt x="379" y="1831"/>
                      </a:lnTo>
                      <a:lnTo>
                        <a:pt x="692" y="1716"/>
                      </a:lnTo>
                      <a:lnTo>
                        <a:pt x="485" y="1888"/>
                      </a:lnTo>
                      <a:lnTo>
                        <a:pt x="0" y="1919"/>
                      </a:lnTo>
                      <a:lnTo>
                        <a:pt x="242" y="1540"/>
                      </a:lnTo>
                    </a:path>
                  </a:pathLst>
                </a:custGeom>
                <a:solidFill>
                  <a:srgbClr val="000000"/>
                </a:solidFill>
                <a:ln w="12600">
                  <a:solidFill>
                    <a:srgbClr val="000000"/>
                  </a:solidFill>
                  <a:round/>
                  <a:headEnd/>
                  <a:tailEnd/>
                </a:ln>
              </p:spPr>
              <p:txBody>
                <a:bodyPr wrap="none" anchor="ctr"/>
                <a:lstStyle/>
                <a:p>
                  <a:endParaRPr lang="en-US"/>
                </a:p>
              </p:txBody>
            </p:sp>
            <p:sp>
              <p:nvSpPr>
                <p:cNvPr id="8213" name="Freeform 12"/>
                <p:cNvSpPr>
                  <a:spLocks noChangeArrowheads="1"/>
                </p:cNvSpPr>
                <p:nvPr/>
              </p:nvSpPr>
              <p:spPr bwMode="auto">
                <a:xfrm>
                  <a:off x="3537" y="2703"/>
                  <a:ext cx="361" cy="642"/>
                </a:xfrm>
                <a:custGeom>
                  <a:avLst/>
                  <a:gdLst>
                    <a:gd name="T0" fmla="*/ 1558 w 1590"/>
                    <a:gd name="T1" fmla="*/ 286 h 2831"/>
                    <a:gd name="T2" fmla="*/ 458 w 1590"/>
                    <a:gd name="T3" fmla="*/ 2830 h 2831"/>
                    <a:gd name="T4" fmla="*/ 335 w 1590"/>
                    <a:gd name="T5" fmla="*/ 2707 h 2831"/>
                    <a:gd name="T6" fmla="*/ 30 w 1590"/>
                    <a:gd name="T7" fmla="*/ 2680 h 2831"/>
                    <a:gd name="T8" fmla="*/ 335 w 1590"/>
                    <a:gd name="T9" fmla="*/ 2525 h 2831"/>
                    <a:gd name="T10" fmla="*/ 0 w 1590"/>
                    <a:gd name="T11" fmla="*/ 2476 h 2831"/>
                    <a:gd name="T12" fmla="*/ 401 w 1590"/>
                    <a:gd name="T13" fmla="*/ 2348 h 2831"/>
                    <a:gd name="T14" fmla="*/ 0 w 1590"/>
                    <a:gd name="T15" fmla="*/ 2295 h 2831"/>
                    <a:gd name="T16" fmla="*/ 472 w 1590"/>
                    <a:gd name="T17" fmla="*/ 2202 h 2831"/>
                    <a:gd name="T18" fmla="*/ 92 w 1590"/>
                    <a:gd name="T19" fmla="*/ 2097 h 2831"/>
                    <a:gd name="T20" fmla="*/ 507 w 1590"/>
                    <a:gd name="T21" fmla="*/ 2026 h 2831"/>
                    <a:gd name="T22" fmla="*/ 247 w 1590"/>
                    <a:gd name="T23" fmla="*/ 1889 h 2831"/>
                    <a:gd name="T24" fmla="*/ 542 w 1590"/>
                    <a:gd name="T25" fmla="*/ 1827 h 2831"/>
                    <a:gd name="T26" fmla="*/ 366 w 1590"/>
                    <a:gd name="T27" fmla="*/ 1713 h 2831"/>
                    <a:gd name="T28" fmla="*/ 613 w 1590"/>
                    <a:gd name="T29" fmla="*/ 1642 h 2831"/>
                    <a:gd name="T30" fmla="*/ 613 w 1590"/>
                    <a:gd name="T31" fmla="*/ 1505 h 2831"/>
                    <a:gd name="T32" fmla="*/ 1589 w 1590"/>
                    <a:gd name="T33" fmla="*/ 0 h 2831"/>
                    <a:gd name="T34" fmla="*/ 1558 w 1590"/>
                    <a:gd name="T35" fmla="*/ 286 h 28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0"/>
                    <a:gd name="T55" fmla="*/ 0 h 2831"/>
                    <a:gd name="T56" fmla="*/ 1590 w 1590"/>
                    <a:gd name="T57" fmla="*/ 2831 h 28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0" h="2831">
                      <a:moveTo>
                        <a:pt x="1558" y="286"/>
                      </a:moveTo>
                      <a:lnTo>
                        <a:pt x="458" y="2830"/>
                      </a:lnTo>
                      <a:lnTo>
                        <a:pt x="335" y="2707"/>
                      </a:lnTo>
                      <a:lnTo>
                        <a:pt x="30" y="2680"/>
                      </a:lnTo>
                      <a:lnTo>
                        <a:pt x="335" y="2525"/>
                      </a:lnTo>
                      <a:lnTo>
                        <a:pt x="0" y="2476"/>
                      </a:lnTo>
                      <a:lnTo>
                        <a:pt x="401" y="2348"/>
                      </a:lnTo>
                      <a:lnTo>
                        <a:pt x="0" y="2295"/>
                      </a:lnTo>
                      <a:lnTo>
                        <a:pt x="472" y="2202"/>
                      </a:lnTo>
                      <a:lnTo>
                        <a:pt x="92" y="2097"/>
                      </a:lnTo>
                      <a:lnTo>
                        <a:pt x="507" y="2026"/>
                      </a:lnTo>
                      <a:lnTo>
                        <a:pt x="247" y="1889"/>
                      </a:lnTo>
                      <a:lnTo>
                        <a:pt x="542" y="1827"/>
                      </a:lnTo>
                      <a:lnTo>
                        <a:pt x="366" y="1713"/>
                      </a:lnTo>
                      <a:lnTo>
                        <a:pt x="613" y="1642"/>
                      </a:lnTo>
                      <a:lnTo>
                        <a:pt x="613" y="1505"/>
                      </a:lnTo>
                      <a:lnTo>
                        <a:pt x="1589" y="0"/>
                      </a:lnTo>
                      <a:lnTo>
                        <a:pt x="1558" y="286"/>
                      </a:lnTo>
                    </a:path>
                  </a:pathLst>
                </a:custGeom>
                <a:solidFill>
                  <a:srgbClr val="000000"/>
                </a:solidFill>
                <a:ln w="12600">
                  <a:solidFill>
                    <a:srgbClr val="000000"/>
                  </a:solidFill>
                  <a:round/>
                  <a:headEnd/>
                  <a:tailEnd/>
                </a:ln>
              </p:spPr>
              <p:txBody>
                <a:bodyPr wrap="none" anchor="ctr"/>
                <a:lstStyle/>
                <a:p>
                  <a:endParaRPr lang="en-US"/>
                </a:p>
              </p:txBody>
            </p:sp>
          </p:grpSp>
          <p:sp>
            <p:nvSpPr>
              <p:cNvPr id="8204" name="Freeform 13"/>
              <p:cNvSpPr>
                <a:spLocks noChangeArrowheads="1"/>
              </p:cNvSpPr>
              <p:nvPr/>
            </p:nvSpPr>
            <p:spPr bwMode="auto">
              <a:xfrm>
                <a:off x="3858" y="2595"/>
                <a:ext cx="292" cy="134"/>
              </a:xfrm>
              <a:custGeom>
                <a:avLst/>
                <a:gdLst>
                  <a:gd name="T0" fmla="*/ 17 w 1289"/>
                  <a:gd name="T1" fmla="*/ 79 h 593"/>
                  <a:gd name="T2" fmla="*/ 17 w 1289"/>
                  <a:gd name="T3" fmla="*/ 123 h 593"/>
                  <a:gd name="T4" fmla="*/ 88 w 1289"/>
                  <a:gd name="T5" fmla="*/ 137 h 593"/>
                  <a:gd name="T6" fmla="*/ 269 w 1289"/>
                  <a:gd name="T7" fmla="*/ 358 h 593"/>
                  <a:gd name="T8" fmla="*/ 0 w 1289"/>
                  <a:gd name="T9" fmla="*/ 557 h 593"/>
                  <a:gd name="T10" fmla="*/ 211 w 1289"/>
                  <a:gd name="T11" fmla="*/ 508 h 593"/>
                  <a:gd name="T12" fmla="*/ 375 w 1289"/>
                  <a:gd name="T13" fmla="*/ 274 h 593"/>
                  <a:gd name="T14" fmla="*/ 357 w 1289"/>
                  <a:gd name="T15" fmla="*/ 592 h 593"/>
                  <a:gd name="T16" fmla="*/ 450 w 1289"/>
                  <a:gd name="T17" fmla="*/ 495 h 593"/>
                  <a:gd name="T18" fmla="*/ 569 w 1289"/>
                  <a:gd name="T19" fmla="*/ 216 h 593"/>
                  <a:gd name="T20" fmla="*/ 679 w 1289"/>
                  <a:gd name="T21" fmla="*/ 579 h 593"/>
                  <a:gd name="T22" fmla="*/ 750 w 1289"/>
                  <a:gd name="T23" fmla="*/ 252 h 593"/>
                  <a:gd name="T24" fmla="*/ 931 w 1289"/>
                  <a:gd name="T25" fmla="*/ 526 h 593"/>
                  <a:gd name="T26" fmla="*/ 1288 w 1289"/>
                  <a:gd name="T27" fmla="*/ 517 h 593"/>
                  <a:gd name="T28" fmla="*/ 913 w 1289"/>
                  <a:gd name="T29" fmla="*/ 0 h 593"/>
                  <a:gd name="T30" fmla="*/ 17 w 1289"/>
                  <a:gd name="T31" fmla="*/ 79 h 5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9"/>
                  <a:gd name="T49" fmla="*/ 0 h 593"/>
                  <a:gd name="T50" fmla="*/ 1289 w 1289"/>
                  <a:gd name="T51" fmla="*/ 593 h 5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9" h="593">
                    <a:moveTo>
                      <a:pt x="17" y="79"/>
                    </a:moveTo>
                    <a:lnTo>
                      <a:pt x="17" y="123"/>
                    </a:lnTo>
                    <a:lnTo>
                      <a:pt x="88" y="137"/>
                    </a:lnTo>
                    <a:lnTo>
                      <a:pt x="269" y="358"/>
                    </a:lnTo>
                    <a:lnTo>
                      <a:pt x="0" y="557"/>
                    </a:lnTo>
                    <a:lnTo>
                      <a:pt x="211" y="508"/>
                    </a:lnTo>
                    <a:lnTo>
                      <a:pt x="375" y="274"/>
                    </a:lnTo>
                    <a:lnTo>
                      <a:pt x="357" y="592"/>
                    </a:lnTo>
                    <a:lnTo>
                      <a:pt x="450" y="495"/>
                    </a:lnTo>
                    <a:lnTo>
                      <a:pt x="569" y="216"/>
                    </a:lnTo>
                    <a:lnTo>
                      <a:pt x="679" y="579"/>
                    </a:lnTo>
                    <a:lnTo>
                      <a:pt x="750" y="252"/>
                    </a:lnTo>
                    <a:lnTo>
                      <a:pt x="931" y="526"/>
                    </a:lnTo>
                    <a:lnTo>
                      <a:pt x="1288" y="517"/>
                    </a:lnTo>
                    <a:lnTo>
                      <a:pt x="913" y="0"/>
                    </a:lnTo>
                    <a:lnTo>
                      <a:pt x="17" y="79"/>
                    </a:lnTo>
                  </a:path>
                </a:pathLst>
              </a:custGeom>
              <a:solidFill>
                <a:srgbClr val="000020"/>
              </a:solidFill>
              <a:ln w="12600">
                <a:solidFill>
                  <a:srgbClr val="000020"/>
                </a:solidFill>
                <a:round/>
                <a:headEnd/>
                <a:tailEnd/>
              </a:ln>
            </p:spPr>
            <p:txBody>
              <a:bodyPr wrap="none" anchor="ctr"/>
              <a:lstStyle/>
              <a:p>
                <a:endParaRPr lang="en-US"/>
              </a:p>
            </p:txBody>
          </p:sp>
        </p:grpSp>
        <p:sp>
          <p:nvSpPr>
            <p:cNvPr id="8202" name="Freeform 14"/>
            <p:cNvSpPr>
              <a:spLocks noChangeArrowheads="1"/>
            </p:cNvSpPr>
            <p:nvPr/>
          </p:nvSpPr>
          <p:spPr bwMode="auto">
            <a:xfrm>
              <a:off x="3851" y="2127"/>
              <a:ext cx="315" cy="499"/>
            </a:xfrm>
            <a:custGeom>
              <a:avLst/>
              <a:gdLst>
                <a:gd name="T0" fmla="*/ 52 w 1390"/>
                <a:gd name="T1" fmla="*/ 2060 h 2202"/>
                <a:gd name="T2" fmla="*/ 26 w 1390"/>
                <a:gd name="T3" fmla="*/ 1711 h 2202"/>
                <a:gd name="T4" fmla="*/ 238 w 1390"/>
                <a:gd name="T5" fmla="*/ 1420 h 2202"/>
                <a:gd name="T6" fmla="*/ 577 w 1390"/>
                <a:gd name="T7" fmla="*/ 1103 h 2202"/>
                <a:gd name="T8" fmla="*/ 657 w 1390"/>
                <a:gd name="T9" fmla="*/ 842 h 2202"/>
                <a:gd name="T10" fmla="*/ 472 w 1390"/>
                <a:gd name="T11" fmla="*/ 613 h 2202"/>
                <a:gd name="T12" fmla="*/ 313 w 1390"/>
                <a:gd name="T13" fmla="*/ 436 h 2202"/>
                <a:gd name="T14" fmla="*/ 524 w 1390"/>
                <a:gd name="T15" fmla="*/ 172 h 2202"/>
                <a:gd name="T16" fmla="*/ 864 w 1390"/>
                <a:gd name="T17" fmla="*/ 0 h 2202"/>
                <a:gd name="T18" fmla="*/ 944 w 1390"/>
                <a:gd name="T19" fmla="*/ 88 h 2202"/>
                <a:gd name="T20" fmla="*/ 1023 w 1390"/>
                <a:gd name="T21" fmla="*/ 145 h 2202"/>
                <a:gd name="T22" fmla="*/ 1102 w 1390"/>
                <a:gd name="T23" fmla="*/ 229 h 2202"/>
                <a:gd name="T24" fmla="*/ 1182 w 1390"/>
                <a:gd name="T25" fmla="*/ 317 h 2202"/>
                <a:gd name="T26" fmla="*/ 1230 w 1390"/>
                <a:gd name="T27" fmla="*/ 463 h 2202"/>
                <a:gd name="T28" fmla="*/ 1310 w 1390"/>
                <a:gd name="T29" fmla="*/ 582 h 2202"/>
                <a:gd name="T30" fmla="*/ 1363 w 1390"/>
                <a:gd name="T31" fmla="*/ 869 h 2202"/>
                <a:gd name="T32" fmla="*/ 1076 w 1390"/>
                <a:gd name="T33" fmla="*/ 1244 h 2202"/>
                <a:gd name="T34" fmla="*/ 1182 w 1390"/>
                <a:gd name="T35" fmla="*/ 1045 h 2202"/>
                <a:gd name="T36" fmla="*/ 1230 w 1390"/>
                <a:gd name="T37" fmla="*/ 697 h 2202"/>
                <a:gd name="T38" fmla="*/ 472 w 1390"/>
                <a:gd name="T39" fmla="*/ 375 h 2202"/>
                <a:gd name="T40" fmla="*/ 472 w 1390"/>
                <a:gd name="T41" fmla="*/ 520 h 2202"/>
                <a:gd name="T42" fmla="*/ 732 w 1390"/>
                <a:gd name="T43" fmla="*/ 754 h 2202"/>
                <a:gd name="T44" fmla="*/ 758 w 1390"/>
                <a:gd name="T45" fmla="*/ 1072 h 2202"/>
                <a:gd name="T46" fmla="*/ 838 w 1390"/>
                <a:gd name="T47" fmla="*/ 1160 h 2202"/>
                <a:gd name="T48" fmla="*/ 917 w 1390"/>
                <a:gd name="T49" fmla="*/ 1186 h 2202"/>
                <a:gd name="T50" fmla="*/ 732 w 1390"/>
                <a:gd name="T51" fmla="*/ 1478 h 2202"/>
                <a:gd name="T52" fmla="*/ 524 w 1390"/>
                <a:gd name="T53" fmla="*/ 1711 h 2202"/>
                <a:gd name="T54" fmla="*/ 366 w 1390"/>
                <a:gd name="T55" fmla="*/ 2144 h 2202"/>
                <a:gd name="T56" fmla="*/ 264 w 1390"/>
                <a:gd name="T57" fmla="*/ 1853 h 2202"/>
                <a:gd name="T58" fmla="*/ 286 w 1390"/>
                <a:gd name="T59" fmla="*/ 1566 h 2202"/>
                <a:gd name="T60" fmla="*/ 158 w 1390"/>
                <a:gd name="T61" fmla="*/ 1654 h 2202"/>
                <a:gd name="T62" fmla="*/ 158 w 1390"/>
                <a:gd name="T63" fmla="*/ 1998 h 2202"/>
                <a:gd name="T64" fmla="*/ 238 w 1390"/>
                <a:gd name="T65" fmla="*/ 2201 h 22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90"/>
                <a:gd name="T100" fmla="*/ 0 h 2202"/>
                <a:gd name="T101" fmla="*/ 1390 w 1390"/>
                <a:gd name="T102" fmla="*/ 2202 h 22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90" h="2202">
                  <a:moveTo>
                    <a:pt x="238" y="2201"/>
                  </a:moveTo>
                  <a:lnTo>
                    <a:pt x="52" y="2060"/>
                  </a:lnTo>
                  <a:lnTo>
                    <a:pt x="0" y="1883"/>
                  </a:lnTo>
                  <a:lnTo>
                    <a:pt x="26" y="1711"/>
                  </a:lnTo>
                  <a:lnTo>
                    <a:pt x="127" y="1566"/>
                  </a:lnTo>
                  <a:lnTo>
                    <a:pt x="238" y="1420"/>
                  </a:lnTo>
                  <a:lnTo>
                    <a:pt x="419" y="1275"/>
                  </a:lnTo>
                  <a:lnTo>
                    <a:pt x="577" y="1103"/>
                  </a:lnTo>
                  <a:lnTo>
                    <a:pt x="657" y="988"/>
                  </a:lnTo>
                  <a:lnTo>
                    <a:pt x="657" y="842"/>
                  </a:lnTo>
                  <a:lnTo>
                    <a:pt x="604" y="697"/>
                  </a:lnTo>
                  <a:lnTo>
                    <a:pt x="472" y="613"/>
                  </a:lnTo>
                  <a:lnTo>
                    <a:pt x="366" y="551"/>
                  </a:lnTo>
                  <a:lnTo>
                    <a:pt x="313" y="436"/>
                  </a:lnTo>
                  <a:lnTo>
                    <a:pt x="392" y="317"/>
                  </a:lnTo>
                  <a:lnTo>
                    <a:pt x="524" y="172"/>
                  </a:lnTo>
                  <a:lnTo>
                    <a:pt x="679" y="57"/>
                  </a:lnTo>
                  <a:lnTo>
                    <a:pt x="864" y="0"/>
                  </a:lnTo>
                  <a:lnTo>
                    <a:pt x="816" y="119"/>
                  </a:lnTo>
                  <a:lnTo>
                    <a:pt x="944" y="88"/>
                  </a:lnTo>
                  <a:lnTo>
                    <a:pt x="891" y="172"/>
                  </a:lnTo>
                  <a:lnTo>
                    <a:pt x="1023" y="145"/>
                  </a:lnTo>
                  <a:lnTo>
                    <a:pt x="944" y="291"/>
                  </a:lnTo>
                  <a:lnTo>
                    <a:pt x="1102" y="229"/>
                  </a:lnTo>
                  <a:lnTo>
                    <a:pt x="996" y="375"/>
                  </a:lnTo>
                  <a:lnTo>
                    <a:pt x="1182" y="317"/>
                  </a:lnTo>
                  <a:lnTo>
                    <a:pt x="1129" y="436"/>
                  </a:lnTo>
                  <a:lnTo>
                    <a:pt x="1230" y="463"/>
                  </a:lnTo>
                  <a:lnTo>
                    <a:pt x="1208" y="551"/>
                  </a:lnTo>
                  <a:lnTo>
                    <a:pt x="1310" y="582"/>
                  </a:lnTo>
                  <a:lnTo>
                    <a:pt x="1389" y="697"/>
                  </a:lnTo>
                  <a:lnTo>
                    <a:pt x="1363" y="869"/>
                  </a:lnTo>
                  <a:lnTo>
                    <a:pt x="1261" y="1045"/>
                  </a:lnTo>
                  <a:lnTo>
                    <a:pt x="1076" y="1244"/>
                  </a:lnTo>
                  <a:lnTo>
                    <a:pt x="891" y="1394"/>
                  </a:lnTo>
                  <a:lnTo>
                    <a:pt x="1182" y="1045"/>
                  </a:lnTo>
                  <a:lnTo>
                    <a:pt x="1261" y="869"/>
                  </a:lnTo>
                  <a:lnTo>
                    <a:pt x="1230" y="697"/>
                  </a:lnTo>
                  <a:lnTo>
                    <a:pt x="1129" y="613"/>
                  </a:lnTo>
                  <a:lnTo>
                    <a:pt x="472" y="375"/>
                  </a:lnTo>
                  <a:lnTo>
                    <a:pt x="445" y="436"/>
                  </a:lnTo>
                  <a:lnTo>
                    <a:pt x="472" y="520"/>
                  </a:lnTo>
                  <a:lnTo>
                    <a:pt x="657" y="639"/>
                  </a:lnTo>
                  <a:lnTo>
                    <a:pt x="732" y="754"/>
                  </a:lnTo>
                  <a:lnTo>
                    <a:pt x="789" y="957"/>
                  </a:lnTo>
                  <a:lnTo>
                    <a:pt x="758" y="1072"/>
                  </a:lnTo>
                  <a:lnTo>
                    <a:pt x="944" y="926"/>
                  </a:lnTo>
                  <a:lnTo>
                    <a:pt x="838" y="1160"/>
                  </a:lnTo>
                  <a:lnTo>
                    <a:pt x="1102" y="895"/>
                  </a:lnTo>
                  <a:lnTo>
                    <a:pt x="917" y="1186"/>
                  </a:lnTo>
                  <a:lnTo>
                    <a:pt x="1102" y="1045"/>
                  </a:lnTo>
                  <a:lnTo>
                    <a:pt x="732" y="1478"/>
                  </a:lnTo>
                  <a:lnTo>
                    <a:pt x="577" y="1623"/>
                  </a:lnTo>
                  <a:lnTo>
                    <a:pt x="524" y="1711"/>
                  </a:lnTo>
                  <a:lnTo>
                    <a:pt x="498" y="1914"/>
                  </a:lnTo>
                  <a:lnTo>
                    <a:pt x="366" y="2144"/>
                  </a:lnTo>
                  <a:lnTo>
                    <a:pt x="286" y="2029"/>
                  </a:lnTo>
                  <a:lnTo>
                    <a:pt x="264" y="1853"/>
                  </a:lnTo>
                  <a:lnTo>
                    <a:pt x="264" y="1711"/>
                  </a:lnTo>
                  <a:lnTo>
                    <a:pt x="286" y="1566"/>
                  </a:lnTo>
                  <a:lnTo>
                    <a:pt x="366" y="1420"/>
                  </a:lnTo>
                  <a:lnTo>
                    <a:pt x="158" y="1654"/>
                  </a:lnTo>
                  <a:lnTo>
                    <a:pt x="105" y="1883"/>
                  </a:lnTo>
                  <a:lnTo>
                    <a:pt x="158" y="1998"/>
                  </a:lnTo>
                  <a:lnTo>
                    <a:pt x="264" y="2170"/>
                  </a:lnTo>
                  <a:lnTo>
                    <a:pt x="238" y="2201"/>
                  </a:lnTo>
                </a:path>
              </a:pathLst>
            </a:custGeom>
            <a:solidFill>
              <a:srgbClr val="000000"/>
            </a:solidFill>
            <a:ln w="12600">
              <a:solidFill>
                <a:srgbClr val="000000"/>
              </a:solidFill>
              <a:round/>
              <a:headEnd/>
              <a:tailEnd/>
            </a:ln>
          </p:spPr>
          <p:txBody>
            <a:bodyPr wrap="none" anchor="ctr"/>
            <a:lstStyle/>
            <a:p>
              <a:endParaRPr lang="en-US"/>
            </a:p>
          </p:txBody>
        </p:sp>
      </p:grpSp>
      <p:sp>
        <p:nvSpPr>
          <p:cNvPr id="8195" name="Rectangle 15"/>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Inserting Numbers into a Bag</a:t>
            </a:r>
          </a:p>
        </p:txBody>
      </p:sp>
      <p:sp>
        <p:nvSpPr>
          <p:cNvPr id="9232" name="Rectangle 16"/>
          <p:cNvSpPr>
            <a:spLocks noGrp="1" noChangeArrowheads="1"/>
          </p:cNvSpPr>
          <p:nvPr>
            <p:ph type="body" idx="1"/>
          </p:nvPr>
        </p:nvSpPr>
        <p:spPr>
          <a:xfrm>
            <a:off x="2209800" y="1981200"/>
            <a:ext cx="3810000" cy="4114800"/>
          </a:xfrm>
        </p:spPr>
        <p:txBody>
          <a:bodyPr/>
          <a:lstStyle/>
          <a:p>
            <a:pPr marL="342900" indent="-342900">
              <a:lnSpc>
                <a:spcPct val="95000"/>
              </a:lnSpc>
              <a:spcBef>
                <a:spcPts val="7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Numbers may be inserted into a bag.</a:t>
            </a:r>
          </a:p>
          <a:p>
            <a:pPr marL="342900" indent="-342900">
              <a:spcBef>
                <a:spcPts val="7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The bag can hold many numbers.</a:t>
            </a:r>
          </a:p>
        </p:txBody>
      </p:sp>
      <p:pic>
        <p:nvPicPr>
          <p:cNvPr id="8197" name="Picture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2438" y="2574926"/>
            <a:ext cx="2622550"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Freeform 18"/>
          <p:cNvSpPr>
            <a:spLocks noChangeArrowheads="1"/>
          </p:cNvSpPr>
          <p:nvPr/>
        </p:nvSpPr>
        <p:spPr bwMode="auto">
          <a:xfrm>
            <a:off x="4268789" y="4198938"/>
            <a:ext cx="1457325" cy="2235200"/>
          </a:xfrm>
          <a:custGeom>
            <a:avLst/>
            <a:gdLst>
              <a:gd name="T0" fmla="*/ 4049 w 4050"/>
              <a:gd name="T1" fmla="*/ 5455 h 6210"/>
              <a:gd name="T2" fmla="*/ 3483 w 4050"/>
              <a:gd name="T3" fmla="*/ 6209 h 6210"/>
              <a:gd name="T4" fmla="*/ 566 w 4050"/>
              <a:gd name="T5" fmla="*/ 6209 h 6210"/>
              <a:gd name="T6" fmla="*/ 0 w 4050"/>
              <a:gd name="T7" fmla="*/ 5455 h 6210"/>
              <a:gd name="T8" fmla="*/ 0 w 4050"/>
              <a:gd name="T9" fmla="*/ 1565 h 6210"/>
              <a:gd name="T10" fmla="*/ 566 w 4050"/>
              <a:gd name="T11" fmla="*/ 810 h 6210"/>
              <a:gd name="T12" fmla="*/ 2431 w 4050"/>
              <a:gd name="T13" fmla="*/ 810 h 6210"/>
              <a:gd name="T14" fmla="*/ 3772 w 4050"/>
              <a:gd name="T15" fmla="*/ 0 h 6210"/>
              <a:gd name="T16" fmla="*/ 3409 w 4050"/>
              <a:gd name="T17" fmla="*/ 810 h 6210"/>
              <a:gd name="T18" fmla="*/ 3483 w 4050"/>
              <a:gd name="T19" fmla="*/ 810 h 6210"/>
              <a:gd name="T20" fmla="*/ 4049 w 4050"/>
              <a:gd name="T21" fmla="*/ 1565 h 6210"/>
              <a:gd name="T22" fmla="*/ 4049 w 4050"/>
              <a:gd name="T23" fmla="*/ 5455 h 62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50"/>
              <a:gd name="T37" fmla="*/ 0 h 6210"/>
              <a:gd name="T38" fmla="*/ 4050 w 4050"/>
              <a:gd name="T39" fmla="*/ 6210 h 621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50" h="6210">
                <a:moveTo>
                  <a:pt x="4049" y="5455"/>
                </a:moveTo>
                <a:cubicBezTo>
                  <a:pt x="4049" y="6209"/>
                  <a:pt x="4049" y="6209"/>
                  <a:pt x="3483" y="6209"/>
                </a:cubicBezTo>
                <a:lnTo>
                  <a:pt x="566" y="6209"/>
                </a:lnTo>
                <a:cubicBezTo>
                  <a:pt x="0" y="6209"/>
                  <a:pt x="0" y="6209"/>
                  <a:pt x="0" y="5455"/>
                </a:cubicBezTo>
                <a:lnTo>
                  <a:pt x="0" y="1565"/>
                </a:lnTo>
                <a:cubicBezTo>
                  <a:pt x="0" y="810"/>
                  <a:pt x="0" y="810"/>
                  <a:pt x="566" y="810"/>
                </a:cubicBezTo>
                <a:lnTo>
                  <a:pt x="2431" y="810"/>
                </a:lnTo>
                <a:lnTo>
                  <a:pt x="3772" y="0"/>
                </a:lnTo>
                <a:lnTo>
                  <a:pt x="3409" y="810"/>
                </a:lnTo>
                <a:lnTo>
                  <a:pt x="3483" y="810"/>
                </a:lnTo>
                <a:cubicBezTo>
                  <a:pt x="4049" y="810"/>
                  <a:pt x="4049" y="810"/>
                  <a:pt x="4049" y="1565"/>
                </a:cubicBezTo>
                <a:lnTo>
                  <a:pt x="4049" y="5455"/>
                </a:lnTo>
              </a:path>
            </a:pathLst>
          </a:custGeom>
          <a:solidFill>
            <a:srgbClr val="E0E0E0"/>
          </a:solidFill>
          <a:ln w="12600">
            <a:solidFill>
              <a:srgbClr val="000020"/>
            </a:solidFill>
            <a:round/>
            <a:headEnd/>
            <a:tailEnd/>
          </a:ln>
        </p:spPr>
        <p:txBody>
          <a:bodyPr wrap="none" anchor="ctr"/>
          <a:lstStyle/>
          <a:p>
            <a:endParaRPr lang="en-US"/>
          </a:p>
        </p:txBody>
      </p:sp>
      <p:sp>
        <p:nvSpPr>
          <p:cNvPr id="8199" name="Text Box 19"/>
          <p:cNvSpPr txBox="1">
            <a:spLocks noChangeArrowheads="1"/>
          </p:cNvSpPr>
          <p:nvPr/>
        </p:nvSpPr>
        <p:spPr bwMode="auto">
          <a:xfrm>
            <a:off x="4124325" y="4741863"/>
            <a:ext cx="1758950" cy="1795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20"/>
              </a:buClr>
              <a:buSzPct val="100000"/>
              <a:buFont typeface="Arial" panose="020B0604020202020204" pitchFamily="34" charset="0"/>
              <a:buNone/>
            </a:pPr>
            <a:r>
              <a:rPr lang="en-GB" altLang="en-US" sz="1600" b="1" i="1">
                <a:solidFill>
                  <a:srgbClr val="000020"/>
                </a:solidFill>
              </a:rPr>
              <a:t>NOW  I'M</a:t>
            </a:r>
          </a:p>
          <a:p>
            <a:pPr algn="ctr">
              <a:buClr>
                <a:srgbClr val="000020"/>
              </a:buClr>
              <a:buSzPct val="100000"/>
              <a:buFont typeface="Arial" panose="020B0604020202020204" pitchFamily="34" charset="0"/>
              <a:buNone/>
            </a:pPr>
            <a:r>
              <a:rPr lang="en-GB" altLang="en-US" sz="1600" b="1" i="1">
                <a:solidFill>
                  <a:srgbClr val="000020"/>
                </a:solidFill>
              </a:rPr>
              <a:t>PUTTING</a:t>
            </a:r>
          </a:p>
          <a:p>
            <a:pPr algn="ctr">
              <a:buClr>
                <a:srgbClr val="000020"/>
              </a:buClr>
              <a:buSzPct val="100000"/>
              <a:buFont typeface="Arial" panose="020B0604020202020204" pitchFamily="34" charset="0"/>
              <a:buNone/>
            </a:pPr>
            <a:r>
              <a:rPr lang="en-GB" altLang="en-US" sz="1600" b="1" i="1">
                <a:solidFill>
                  <a:srgbClr val="000020"/>
                </a:solidFill>
              </a:rPr>
              <a:t>ANOTHER</a:t>
            </a:r>
          </a:p>
          <a:p>
            <a:pPr algn="ctr">
              <a:buClr>
                <a:srgbClr val="000020"/>
              </a:buClr>
              <a:buSzPct val="100000"/>
              <a:buFont typeface="Arial" panose="020B0604020202020204" pitchFamily="34" charset="0"/>
              <a:buNone/>
            </a:pPr>
            <a:r>
              <a:rPr lang="en-GB" altLang="en-US" sz="1600" b="1" i="1">
                <a:solidFill>
                  <a:srgbClr val="000020"/>
                </a:solidFill>
              </a:rPr>
              <a:t>NUMBER IN THE BAG --</a:t>
            </a:r>
          </a:p>
          <a:p>
            <a:pPr algn="ctr">
              <a:buClr>
                <a:srgbClr val="000020"/>
              </a:buClr>
              <a:buSzPct val="100000"/>
              <a:buFont typeface="Arial" panose="020B0604020202020204" pitchFamily="34" charset="0"/>
              <a:buNone/>
            </a:pPr>
            <a:r>
              <a:rPr lang="en-GB" altLang="en-US" sz="1600" b="1" i="1">
                <a:solidFill>
                  <a:srgbClr val="000020"/>
                </a:solidFill>
              </a:rPr>
              <a:t>AN 8.</a:t>
            </a:r>
          </a:p>
          <a:p>
            <a:pPr algn="ctr">
              <a:buClr>
                <a:srgbClr val="000020"/>
              </a:buClr>
              <a:buSzPct val="100000"/>
              <a:buFont typeface="Arial" panose="020B0604020202020204" pitchFamily="34" charset="0"/>
              <a:buNone/>
            </a:pPr>
            <a:endParaRPr lang="en-GB" altLang="en-US" sz="1600" b="1" i="1">
              <a:solidFill>
                <a:srgbClr val="000020"/>
              </a:solidFill>
            </a:endParaRPr>
          </a:p>
        </p:txBody>
      </p:sp>
      <p:pic>
        <p:nvPicPr>
          <p:cNvPr id="8200"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54875" y="2611438"/>
            <a:ext cx="61595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0225918"/>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1"/>
          <p:cNvGrpSpPr>
            <a:grpSpLocks/>
          </p:cNvGrpSpPr>
          <p:nvPr/>
        </p:nvGrpSpPr>
        <p:grpSpPr bwMode="auto">
          <a:xfrm>
            <a:off x="6657976" y="3376613"/>
            <a:ext cx="2466975" cy="2925762"/>
            <a:chOff x="3234" y="2127"/>
            <a:chExt cx="1554" cy="1843"/>
          </a:xfrm>
        </p:grpSpPr>
        <p:grpSp>
          <p:nvGrpSpPr>
            <p:cNvPr id="9227" name="Group 2"/>
            <p:cNvGrpSpPr>
              <a:grpSpLocks/>
            </p:cNvGrpSpPr>
            <p:nvPr/>
          </p:nvGrpSpPr>
          <p:grpSpPr bwMode="auto">
            <a:xfrm>
              <a:off x="3234" y="2180"/>
              <a:ext cx="1554" cy="1790"/>
              <a:chOff x="3234" y="2180"/>
              <a:chExt cx="1554" cy="1790"/>
            </a:xfrm>
          </p:grpSpPr>
          <p:grpSp>
            <p:nvGrpSpPr>
              <p:cNvPr id="9229" name="Group 3"/>
              <p:cNvGrpSpPr>
                <a:grpSpLocks/>
              </p:cNvGrpSpPr>
              <p:nvPr/>
            </p:nvGrpSpPr>
            <p:grpSpPr bwMode="auto">
              <a:xfrm>
                <a:off x="3234" y="2180"/>
                <a:ext cx="1554" cy="1790"/>
                <a:chOff x="3234" y="2180"/>
                <a:chExt cx="1554" cy="1790"/>
              </a:xfrm>
            </p:grpSpPr>
            <p:sp>
              <p:nvSpPr>
                <p:cNvPr id="9231" name="Freeform 4"/>
                <p:cNvSpPr>
                  <a:spLocks noChangeArrowheads="1"/>
                </p:cNvSpPr>
                <p:nvPr/>
              </p:nvSpPr>
              <p:spPr bwMode="auto">
                <a:xfrm>
                  <a:off x="3234" y="2180"/>
                  <a:ext cx="1459" cy="1786"/>
                </a:xfrm>
                <a:custGeom>
                  <a:avLst/>
                  <a:gdLst>
                    <a:gd name="T0" fmla="*/ 3601 w 6435"/>
                    <a:gd name="T1" fmla="*/ 0 h 7877"/>
                    <a:gd name="T2" fmla="*/ 4267 w 6435"/>
                    <a:gd name="T3" fmla="*/ 414 h 7877"/>
                    <a:gd name="T4" fmla="*/ 4365 w 6435"/>
                    <a:gd name="T5" fmla="*/ 674 h 7877"/>
                    <a:gd name="T6" fmla="*/ 4134 w 6435"/>
                    <a:gd name="T7" fmla="*/ 939 h 7877"/>
                    <a:gd name="T8" fmla="*/ 3283 w 6435"/>
                    <a:gd name="T9" fmla="*/ 1575 h 7877"/>
                    <a:gd name="T10" fmla="*/ 3958 w 6435"/>
                    <a:gd name="T11" fmla="*/ 1425 h 7877"/>
                    <a:gd name="T12" fmla="*/ 4365 w 6435"/>
                    <a:gd name="T13" fmla="*/ 1350 h 7877"/>
                    <a:gd name="T14" fmla="*/ 5353 w 6435"/>
                    <a:gd name="T15" fmla="*/ 264 h 7877"/>
                    <a:gd name="T16" fmla="*/ 5891 w 6435"/>
                    <a:gd name="T17" fmla="*/ 149 h 7877"/>
                    <a:gd name="T18" fmla="*/ 6434 w 6435"/>
                    <a:gd name="T19" fmla="*/ 149 h 7877"/>
                    <a:gd name="T20" fmla="*/ 6209 w 6435"/>
                    <a:gd name="T21" fmla="*/ 710 h 7877"/>
                    <a:gd name="T22" fmla="*/ 5533 w 6435"/>
                    <a:gd name="T23" fmla="*/ 785 h 7877"/>
                    <a:gd name="T24" fmla="*/ 4316 w 6435"/>
                    <a:gd name="T25" fmla="*/ 1615 h 7877"/>
                    <a:gd name="T26" fmla="*/ 3645 w 6435"/>
                    <a:gd name="T27" fmla="*/ 1835 h 7877"/>
                    <a:gd name="T28" fmla="*/ 6209 w 6435"/>
                    <a:gd name="T29" fmla="*/ 5326 h 7877"/>
                    <a:gd name="T30" fmla="*/ 6341 w 6435"/>
                    <a:gd name="T31" fmla="*/ 6001 h 7877"/>
                    <a:gd name="T32" fmla="*/ 5489 w 6435"/>
                    <a:gd name="T33" fmla="*/ 7276 h 7877"/>
                    <a:gd name="T34" fmla="*/ 4678 w 6435"/>
                    <a:gd name="T35" fmla="*/ 7726 h 7877"/>
                    <a:gd name="T36" fmla="*/ 4090 w 6435"/>
                    <a:gd name="T37" fmla="*/ 7876 h 7877"/>
                    <a:gd name="T38" fmla="*/ 3058 w 6435"/>
                    <a:gd name="T39" fmla="*/ 7726 h 7877"/>
                    <a:gd name="T40" fmla="*/ 1707 w 6435"/>
                    <a:gd name="T41" fmla="*/ 7651 h 7877"/>
                    <a:gd name="T42" fmla="*/ 896 w 6435"/>
                    <a:gd name="T43" fmla="*/ 7162 h 7877"/>
                    <a:gd name="T44" fmla="*/ 445 w 6435"/>
                    <a:gd name="T45" fmla="*/ 6937 h 7877"/>
                    <a:gd name="T46" fmla="*/ 0 w 6435"/>
                    <a:gd name="T47" fmla="*/ 5890 h 7877"/>
                    <a:gd name="T48" fmla="*/ 313 w 6435"/>
                    <a:gd name="T49" fmla="*/ 5326 h 7877"/>
                    <a:gd name="T50" fmla="*/ 3014 w 6435"/>
                    <a:gd name="T51" fmla="*/ 2135 h 7877"/>
                    <a:gd name="T52" fmla="*/ 2696 w 6435"/>
                    <a:gd name="T53" fmla="*/ 1690 h 7877"/>
                    <a:gd name="T54" fmla="*/ 2882 w 6435"/>
                    <a:gd name="T55" fmla="*/ 1315 h 7877"/>
                    <a:gd name="T56" fmla="*/ 3601 w 6435"/>
                    <a:gd name="T57" fmla="*/ 754 h 7877"/>
                    <a:gd name="T58" fmla="*/ 3464 w 6435"/>
                    <a:gd name="T59" fmla="*/ 449 h 7877"/>
                    <a:gd name="T60" fmla="*/ 3195 w 6435"/>
                    <a:gd name="T61" fmla="*/ 264 h 7877"/>
                    <a:gd name="T62" fmla="*/ 3376 w 6435"/>
                    <a:gd name="T63" fmla="*/ 74 h 7877"/>
                    <a:gd name="T64" fmla="*/ 3601 w 6435"/>
                    <a:gd name="T65" fmla="*/ 0 h 78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435"/>
                    <a:gd name="T100" fmla="*/ 0 h 7877"/>
                    <a:gd name="T101" fmla="*/ 6435 w 6435"/>
                    <a:gd name="T102" fmla="*/ 7877 h 78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435" h="7877">
                      <a:moveTo>
                        <a:pt x="3601" y="0"/>
                      </a:moveTo>
                      <a:lnTo>
                        <a:pt x="4267" y="414"/>
                      </a:lnTo>
                      <a:lnTo>
                        <a:pt x="4365" y="674"/>
                      </a:lnTo>
                      <a:lnTo>
                        <a:pt x="4134" y="939"/>
                      </a:lnTo>
                      <a:lnTo>
                        <a:pt x="3283" y="1575"/>
                      </a:lnTo>
                      <a:lnTo>
                        <a:pt x="3958" y="1425"/>
                      </a:lnTo>
                      <a:lnTo>
                        <a:pt x="4365" y="1350"/>
                      </a:lnTo>
                      <a:lnTo>
                        <a:pt x="5353" y="264"/>
                      </a:lnTo>
                      <a:lnTo>
                        <a:pt x="5891" y="149"/>
                      </a:lnTo>
                      <a:lnTo>
                        <a:pt x="6434" y="149"/>
                      </a:lnTo>
                      <a:lnTo>
                        <a:pt x="6209" y="710"/>
                      </a:lnTo>
                      <a:lnTo>
                        <a:pt x="5533" y="785"/>
                      </a:lnTo>
                      <a:lnTo>
                        <a:pt x="4316" y="1615"/>
                      </a:lnTo>
                      <a:lnTo>
                        <a:pt x="3645" y="1835"/>
                      </a:lnTo>
                      <a:lnTo>
                        <a:pt x="6209" y="5326"/>
                      </a:lnTo>
                      <a:lnTo>
                        <a:pt x="6341" y="6001"/>
                      </a:lnTo>
                      <a:lnTo>
                        <a:pt x="5489" y="7276"/>
                      </a:lnTo>
                      <a:lnTo>
                        <a:pt x="4678" y="7726"/>
                      </a:lnTo>
                      <a:lnTo>
                        <a:pt x="4090" y="7876"/>
                      </a:lnTo>
                      <a:lnTo>
                        <a:pt x="3058" y="7726"/>
                      </a:lnTo>
                      <a:lnTo>
                        <a:pt x="1707" y="7651"/>
                      </a:lnTo>
                      <a:lnTo>
                        <a:pt x="896" y="7162"/>
                      </a:lnTo>
                      <a:lnTo>
                        <a:pt x="445" y="6937"/>
                      </a:lnTo>
                      <a:lnTo>
                        <a:pt x="0" y="5890"/>
                      </a:lnTo>
                      <a:lnTo>
                        <a:pt x="313" y="5326"/>
                      </a:lnTo>
                      <a:lnTo>
                        <a:pt x="3014" y="2135"/>
                      </a:lnTo>
                      <a:lnTo>
                        <a:pt x="2696" y="1690"/>
                      </a:lnTo>
                      <a:lnTo>
                        <a:pt x="2882" y="1315"/>
                      </a:lnTo>
                      <a:lnTo>
                        <a:pt x="3601" y="754"/>
                      </a:lnTo>
                      <a:lnTo>
                        <a:pt x="3464" y="449"/>
                      </a:lnTo>
                      <a:lnTo>
                        <a:pt x="3195" y="264"/>
                      </a:lnTo>
                      <a:lnTo>
                        <a:pt x="3376" y="74"/>
                      </a:lnTo>
                      <a:lnTo>
                        <a:pt x="3601" y="0"/>
                      </a:lnTo>
                    </a:path>
                  </a:pathLst>
                </a:custGeom>
                <a:solidFill>
                  <a:srgbClr val="FF8000"/>
                </a:solidFill>
                <a:ln w="12600">
                  <a:solidFill>
                    <a:srgbClr val="FF8000"/>
                  </a:solidFill>
                  <a:round/>
                  <a:headEnd/>
                  <a:tailEnd/>
                </a:ln>
              </p:spPr>
              <p:txBody>
                <a:bodyPr wrap="none" anchor="ctr"/>
                <a:lstStyle/>
                <a:p>
                  <a:endParaRPr lang="en-US"/>
                </a:p>
              </p:txBody>
            </p:sp>
            <p:sp>
              <p:nvSpPr>
                <p:cNvPr id="9232" name="Freeform 5"/>
                <p:cNvSpPr>
                  <a:spLocks noChangeArrowheads="1"/>
                </p:cNvSpPr>
                <p:nvPr/>
              </p:nvSpPr>
              <p:spPr bwMode="auto">
                <a:xfrm>
                  <a:off x="4060" y="2868"/>
                  <a:ext cx="266" cy="978"/>
                </a:xfrm>
                <a:custGeom>
                  <a:avLst/>
                  <a:gdLst>
                    <a:gd name="T0" fmla="*/ 269 w 1171"/>
                    <a:gd name="T1" fmla="*/ 3000 h 4312"/>
                    <a:gd name="T2" fmla="*/ 269 w 1171"/>
                    <a:gd name="T3" fmla="*/ 3710 h 4312"/>
                    <a:gd name="T4" fmla="*/ 180 w 1171"/>
                    <a:gd name="T5" fmla="*/ 4121 h 4312"/>
                    <a:gd name="T6" fmla="*/ 88 w 1171"/>
                    <a:gd name="T7" fmla="*/ 4311 h 4312"/>
                    <a:gd name="T8" fmla="*/ 582 w 1171"/>
                    <a:gd name="T9" fmla="*/ 4276 h 4312"/>
                    <a:gd name="T10" fmla="*/ 1033 w 1171"/>
                    <a:gd name="T11" fmla="*/ 4086 h 4312"/>
                    <a:gd name="T12" fmla="*/ 808 w 1171"/>
                    <a:gd name="T13" fmla="*/ 4011 h 4312"/>
                    <a:gd name="T14" fmla="*/ 1170 w 1171"/>
                    <a:gd name="T15" fmla="*/ 3825 h 4312"/>
                    <a:gd name="T16" fmla="*/ 808 w 1171"/>
                    <a:gd name="T17" fmla="*/ 3825 h 4312"/>
                    <a:gd name="T18" fmla="*/ 1126 w 1171"/>
                    <a:gd name="T19" fmla="*/ 3560 h 4312"/>
                    <a:gd name="T20" fmla="*/ 764 w 1171"/>
                    <a:gd name="T21" fmla="*/ 3560 h 4312"/>
                    <a:gd name="T22" fmla="*/ 1033 w 1171"/>
                    <a:gd name="T23" fmla="*/ 3300 h 4312"/>
                    <a:gd name="T24" fmla="*/ 720 w 1171"/>
                    <a:gd name="T25" fmla="*/ 3260 h 4312"/>
                    <a:gd name="T26" fmla="*/ 896 w 1171"/>
                    <a:gd name="T27" fmla="*/ 3035 h 4312"/>
                    <a:gd name="T28" fmla="*/ 626 w 1171"/>
                    <a:gd name="T29" fmla="*/ 2965 h 4312"/>
                    <a:gd name="T30" fmla="*/ 720 w 1171"/>
                    <a:gd name="T31" fmla="*/ 2696 h 4312"/>
                    <a:gd name="T32" fmla="*/ 538 w 1171"/>
                    <a:gd name="T33" fmla="*/ 2625 h 4312"/>
                    <a:gd name="T34" fmla="*/ 489 w 1171"/>
                    <a:gd name="T35" fmla="*/ 2325 h 4312"/>
                    <a:gd name="T36" fmla="*/ 0 w 1171"/>
                    <a:gd name="T37" fmla="*/ 0 h 4312"/>
                    <a:gd name="T38" fmla="*/ 132 w 1171"/>
                    <a:gd name="T39" fmla="*/ 2585 h 4312"/>
                    <a:gd name="T40" fmla="*/ 269 w 1171"/>
                    <a:gd name="T41" fmla="*/ 3000 h 43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71"/>
                    <a:gd name="T64" fmla="*/ 0 h 4312"/>
                    <a:gd name="T65" fmla="*/ 1171 w 1171"/>
                    <a:gd name="T66" fmla="*/ 4312 h 43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71" h="4312">
                      <a:moveTo>
                        <a:pt x="269" y="3000"/>
                      </a:moveTo>
                      <a:lnTo>
                        <a:pt x="269" y="3710"/>
                      </a:lnTo>
                      <a:lnTo>
                        <a:pt x="180" y="4121"/>
                      </a:lnTo>
                      <a:lnTo>
                        <a:pt x="88" y="4311"/>
                      </a:lnTo>
                      <a:lnTo>
                        <a:pt x="582" y="4276"/>
                      </a:lnTo>
                      <a:lnTo>
                        <a:pt x="1033" y="4086"/>
                      </a:lnTo>
                      <a:lnTo>
                        <a:pt x="808" y="4011"/>
                      </a:lnTo>
                      <a:lnTo>
                        <a:pt x="1170" y="3825"/>
                      </a:lnTo>
                      <a:lnTo>
                        <a:pt x="808" y="3825"/>
                      </a:lnTo>
                      <a:lnTo>
                        <a:pt x="1126" y="3560"/>
                      </a:lnTo>
                      <a:lnTo>
                        <a:pt x="764" y="3560"/>
                      </a:lnTo>
                      <a:lnTo>
                        <a:pt x="1033" y="3300"/>
                      </a:lnTo>
                      <a:lnTo>
                        <a:pt x="720" y="3260"/>
                      </a:lnTo>
                      <a:lnTo>
                        <a:pt x="896" y="3035"/>
                      </a:lnTo>
                      <a:lnTo>
                        <a:pt x="626" y="2965"/>
                      </a:lnTo>
                      <a:lnTo>
                        <a:pt x="720" y="2696"/>
                      </a:lnTo>
                      <a:lnTo>
                        <a:pt x="538" y="2625"/>
                      </a:lnTo>
                      <a:lnTo>
                        <a:pt x="489" y="2325"/>
                      </a:lnTo>
                      <a:lnTo>
                        <a:pt x="0" y="0"/>
                      </a:lnTo>
                      <a:lnTo>
                        <a:pt x="132" y="2585"/>
                      </a:lnTo>
                      <a:lnTo>
                        <a:pt x="269" y="3000"/>
                      </a:lnTo>
                    </a:path>
                  </a:pathLst>
                </a:custGeom>
                <a:solidFill>
                  <a:srgbClr val="FFC98E"/>
                </a:solidFill>
                <a:ln w="12600">
                  <a:solidFill>
                    <a:srgbClr val="FFC98E"/>
                  </a:solidFill>
                  <a:round/>
                  <a:headEnd/>
                  <a:tailEnd/>
                </a:ln>
              </p:spPr>
              <p:txBody>
                <a:bodyPr wrap="none" anchor="ctr"/>
                <a:lstStyle/>
                <a:p>
                  <a:endParaRPr lang="en-US"/>
                </a:p>
              </p:txBody>
            </p:sp>
            <p:sp>
              <p:nvSpPr>
                <p:cNvPr id="9233" name="Freeform 6"/>
                <p:cNvSpPr>
                  <a:spLocks noChangeArrowheads="1"/>
                </p:cNvSpPr>
                <p:nvPr/>
              </p:nvSpPr>
              <p:spPr bwMode="auto">
                <a:xfrm>
                  <a:off x="3275" y="2733"/>
                  <a:ext cx="673" cy="1181"/>
                </a:xfrm>
                <a:custGeom>
                  <a:avLst/>
                  <a:gdLst>
                    <a:gd name="T0" fmla="*/ 2521 w 2967"/>
                    <a:gd name="T1" fmla="*/ 0 h 5208"/>
                    <a:gd name="T2" fmla="*/ 538 w 2967"/>
                    <a:gd name="T3" fmla="*/ 2285 h 5208"/>
                    <a:gd name="T4" fmla="*/ 269 w 2967"/>
                    <a:gd name="T5" fmla="*/ 2846 h 5208"/>
                    <a:gd name="T6" fmla="*/ 0 w 2967"/>
                    <a:gd name="T7" fmla="*/ 3186 h 5208"/>
                    <a:gd name="T8" fmla="*/ 0 w 2967"/>
                    <a:gd name="T9" fmla="*/ 4046 h 5208"/>
                    <a:gd name="T10" fmla="*/ 401 w 2967"/>
                    <a:gd name="T11" fmla="*/ 4537 h 5208"/>
                    <a:gd name="T12" fmla="*/ 1037 w 2967"/>
                    <a:gd name="T13" fmla="*/ 4907 h 5208"/>
                    <a:gd name="T14" fmla="*/ 1439 w 2967"/>
                    <a:gd name="T15" fmla="*/ 5172 h 5208"/>
                    <a:gd name="T16" fmla="*/ 2070 w 2967"/>
                    <a:gd name="T17" fmla="*/ 5207 h 5208"/>
                    <a:gd name="T18" fmla="*/ 1664 w 2967"/>
                    <a:gd name="T19" fmla="*/ 5022 h 5208"/>
                    <a:gd name="T20" fmla="*/ 2250 w 2967"/>
                    <a:gd name="T21" fmla="*/ 4987 h 5208"/>
                    <a:gd name="T22" fmla="*/ 1756 w 2967"/>
                    <a:gd name="T23" fmla="*/ 4872 h 5208"/>
                    <a:gd name="T24" fmla="*/ 2613 w 2967"/>
                    <a:gd name="T25" fmla="*/ 4797 h 5208"/>
                    <a:gd name="T26" fmla="*/ 1800 w 2967"/>
                    <a:gd name="T27" fmla="*/ 4687 h 5208"/>
                    <a:gd name="T28" fmla="*/ 2521 w 2967"/>
                    <a:gd name="T29" fmla="*/ 4497 h 5208"/>
                    <a:gd name="T30" fmla="*/ 2114 w 2967"/>
                    <a:gd name="T31" fmla="*/ 4311 h 5208"/>
                    <a:gd name="T32" fmla="*/ 2613 w 2967"/>
                    <a:gd name="T33" fmla="*/ 4196 h 5208"/>
                    <a:gd name="T34" fmla="*/ 2070 w 2967"/>
                    <a:gd name="T35" fmla="*/ 4046 h 5208"/>
                    <a:gd name="T36" fmla="*/ 2569 w 2967"/>
                    <a:gd name="T37" fmla="*/ 3711 h 5208"/>
                    <a:gd name="T38" fmla="*/ 2114 w 2967"/>
                    <a:gd name="T39" fmla="*/ 3636 h 5208"/>
                    <a:gd name="T40" fmla="*/ 2428 w 2967"/>
                    <a:gd name="T41" fmla="*/ 3446 h 5208"/>
                    <a:gd name="T42" fmla="*/ 2114 w 2967"/>
                    <a:gd name="T43" fmla="*/ 3371 h 5208"/>
                    <a:gd name="T44" fmla="*/ 2295 w 2967"/>
                    <a:gd name="T45" fmla="*/ 2996 h 5208"/>
                    <a:gd name="T46" fmla="*/ 2966 w 2967"/>
                    <a:gd name="T47" fmla="*/ 335 h 5208"/>
                    <a:gd name="T48" fmla="*/ 1977 w 2967"/>
                    <a:gd name="T49" fmla="*/ 2921 h 5208"/>
                    <a:gd name="T50" fmla="*/ 1845 w 2967"/>
                    <a:gd name="T51" fmla="*/ 2771 h 5208"/>
                    <a:gd name="T52" fmla="*/ 2790 w 2967"/>
                    <a:gd name="T53" fmla="*/ 35 h 5208"/>
                    <a:gd name="T54" fmla="*/ 1395 w 2967"/>
                    <a:gd name="T55" fmla="*/ 3146 h 5208"/>
                    <a:gd name="T56" fmla="*/ 538 w 2967"/>
                    <a:gd name="T57" fmla="*/ 3336 h 5208"/>
                    <a:gd name="T58" fmla="*/ 1077 w 2967"/>
                    <a:gd name="T59" fmla="*/ 3071 h 5208"/>
                    <a:gd name="T60" fmla="*/ 538 w 2967"/>
                    <a:gd name="T61" fmla="*/ 3071 h 5208"/>
                    <a:gd name="T62" fmla="*/ 1037 w 2967"/>
                    <a:gd name="T63" fmla="*/ 2846 h 5208"/>
                    <a:gd name="T64" fmla="*/ 808 w 2967"/>
                    <a:gd name="T65" fmla="*/ 2736 h 5208"/>
                    <a:gd name="T66" fmla="*/ 1077 w 2967"/>
                    <a:gd name="T67" fmla="*/ 2586 h 5208"/>
                    <a:gd name="T68" fmla="*/ 852 w 2967"/>
                    <a:gd name="T69" fmla="*/ 2435 h 5208"/>
                    <a:gd name="T70" fmla="*/ 1037 w 2967"/>
                    <a:gd name="T71" fmla="*/ 2100 h 5208"/>
                    <a:gd name="T72" fmla="*/ 2653 w 2967"/>
                    <a:gd name="T73" fmla="*/ 0 h 5208"/>
                    <a:gd name="T74" fmla="*/ 2521 w 2967"/>
                    <a:gd name="T75" fmla="*/ 0 h 52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967"/>
                    <a:gd name="T115" fmla="*/ 0 h 5208"/>
                    <a:gd name="T116" fmla="*/ 2967 w 2967"/>
                    <a:gd name="T117" fmla="*/ 5208 h 520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967" h="5208">
                      <a:moveTo>
                        <a:pt x="2521" y="0"/>
                      </a:moveTo>
                      <a:lnTo>
                        <a:pt x="538" y="2285"/>
                      </a:lnTo>
                      <a:lnTo>
                        <a:pt x="269" y="2846"/>
                      </a:lnTo>
                      <a:lnTo>
                        <a:pt x="0" y="3186"/>
                      </a:lnTo>
                      <a:lnTo>
                        <a:pt x="0" y="4046"/>
                      </a:lnTo>
                      <a:lnTo>
                        <a:pt x="401" y="4537"/>
                      </a:lnTo>
                      <a:lnTo>
                        <a:pt x="1037" y="4907"/>
                      </a:lnTo>
                      <a:lnTo>
                        <a:pt x="1439" y="5172"/>
                      </a:lnTo>
                      <a:lnTo>
                        <a:pt x="2070" y="5207"/>
                      </a:lnTo>
                      <a:lnTo>
                        <a:pt x="1664" y="5022"/>
                      </a:lnTo>
                      <a:lnTo>
                        <a:pt x="2250" y="4987"/>
                      </a:lnTo>
                      <a:lnTo>
                        <a:pt x="1756" y="4872"/>
                      </a:lnTo>
                      <a:lnTo>
                        <a:pt x="2613" y="4797"/>
                      </a:lnTo>
                      <a:lnTo>
                        <a:pt x="1800" y="4687"/>
                      </a:lnTo>
                      <a:lnTo>
                        <a:pt x="2521" y="4497"/>
                      </a:lnTo>
                      <a:lnTo>
                        <a:pt x="2114" y="4311"/>
                      </a:lnTo>
                      <a:lnTo>
                        <a:pt x="2613" y="4196"/>
                      </a:lnTo>
                      <a:lnTo>
                        <a:pt x="2070" y="4046"/>
                      </a:lnTo>
                      <a:lnTo>
                        <a:pt x="2569" y="3711"/>
                      </a:lnTo>
                      <a:lnTo>
                        <a:pt x="2114" y="3636"/>
                      </a:lnTo>
                      <a:lnTo>
                        <a:pt x="2428" y="3446"/>
                      </a:lnTo>
                      <a:lnTo>
                        <a:pt x="2114" y="3371"/>
                      </a:lnTo>
                      <a:lnTo>
                        <a:pt x="2295" y="2996"/>
                      </a:lnTo>
                      <a:lnTo>
                        <a:pt x="2966" y="335"/>
                      </a:lnTo>
                      <a:lnTo>
                        <a:pt x="1977" y="2921"/>
                      </a:lnTo>
                      <a:lnTo>
                        <a:pt x="1845" y="2771"/>
                      </a:lnTo>
                      <a:lnTo>
                        <a:pt x="2790" y="35"/>
                      </a:lnTo>
                      <a:lnTo>
                        <a:pt x="1395" y="3146"/>
                      </a:lnTo>
                      <a:lnTo>
                        <a:pt x="538" y="3336"/>
                      </a:lnTo>
                      <a:lnTo>
                        <a:pt x="1077" y="3071"/>
                      </a:lnTo>
                      <a:lnTo>
                        <a:pt x="538" y="3071"/>
                      </a:lnTo>
                      <a:lnTo>
                        <a:pt x="1037" y="2846"/>
                      </a:lnTo>
                      <a:lnTo>
                        <a:pt x="808" y="2736"/>
                      </a:lnTo>
                      <a:lnTo>
                        <a:pt x="1077" y="2586"/>
                      </a:lnTo>
                      <a:lnTo>
                        <a:pt x="852" y="2435"/>
                      </a:lnTo>
                      <a:lnTo>
                        <a:pt x="1037" y="2100"/>
                      </a:lnTo>
                      <a:lnTo>
                        <a:pt x="2653" y="0"/>
                      </a:lnTo>
                      <a:lnTo>
                        <a:pt x="2521" y="0"/>
                      </a:lnTo>
                    </a:path>
                  </a:pathLst>
                </a:custGeom>
                <a:solidFill>
                  <a:srgbClr val="FFC98E"/>
                </a:solidFill>
                <a:ln w="12600">
                  <a:solidFill>
                    <a:srgbClr val="FFC98E"/>
                  </a:solidFill>
                  <a:round/>
                  <a:headEnd/>
                  <a:tailEnd/>
                </a:ln>
              </p:spPr>
              <p:txBody>
                <a:bodyPr wrap="none" anchor="ctr"/>
                <a:lstStyle/>
                <a:p>
                  <a:endParaRPr lang="en-US"/>
                </a:p>
              </p:txBody>
            </p:sp>
            <p:sp>
              <p:nvSpPr>
                <p:cNvPr id="9234" name="Freeform 7"/>
                <p:cNvSpPr>
                  <a:spLocks noChangeArrowheads="1"/>
                </p:cNvSpPr>
                <p:nvPr/>
              </p:nvSpPr>
              <p:spPr bwMode="auto">
                <a:xfrm>
                  <a:off x="4274" y="2223"/>
                  <a:ext cx="265" cy="271"/>
                </a:xfrm>
                <a:custGeom>
                  <a:avLst/>
                  <a:gdLst>
                    <a:gd name="T0" fmla="*/ 767 w 1170"/>
                    <a:gd name="T1" fmla="*/ 150 h 1197"/>
                    <a:gd name="T2" fmla="*/ 988 w 1170"/>
                    <a:gd name="T3" fmla="*/ 0 h 1197"/>
                    <a:gd name="T4" fmla="*/ 807 w 1170"/>
                    <a:gd name="T5" fmla="*/ 260 h 1197"/>
                    <a:gd name="T6" fmla="*/ 1129 w 1170"/>
                    <a:gd name="T7" fmla="*/ 185 h 1197"/>
                    <a:gd name="T8" fmla="*/ 900 w 1170"/>
                    <a:gd name="T9" fmla="*/ 370 h 1197"/>
                    <a:gd name="T10" fmla="*/ 1129 w 1170"/>
                    <a:gd name="T11" fmla="*/ 335 h 1197"/>
                    <a:gd name="T12" fmla="*/ 988 w 1170"/>
                    <a:gd name="T13" fmla="*/ 520 h 1197"/>
                    <a:gd name="T14" fmla="*/ 1169 w 1170"/>
                    <a:gd name="T15" fmla="*/ 485 h 1197"/>
                    <a:gd name="T16" fmla="*/ 538 w 1170"/>
                    <a:gd name="T17" fmla="*/ 931 h 1197"/>
                    <a:gd name="T18" fmla="*/ 48 w 1170"/>
                    <a:gd name="T19" fmla="*/ 1196 h 1197"/>
                    <a:gd name="T20" fmla="*/ 0 w 1170"/>
                    <a:gd name="T21" fmla="*/ 861 h 1197"/>
                    <a:gd name="T22" fmla="*/ 406 w 1170"/>
                    <a:gd name="T23" fmla="*/ 335 h 1197"/>
                    <a:gd name="T24" fmla="*/ 767 w 1170"/>
                    <a:gd name="T25" fmla="*/ 150 h 11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70"/>
                    <a:gd name="T40" fmla="*/ 0 h 1197"/>
                    <a:gd name="T41" fmla="*/ 1170 w 1170"/>
                    <a:gd name="T42" fmla="*/ 1197 h 119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70" h="1197">
                      <a:moveTo>
                        <a:pt x="767" y="150"/>
                      </a:moveTo>
                      <a:lnTo>
                        <a:pt x="988" y="0"/>
                      </a:lnTo>
                      <a:lnTo>
                        <a:pt x="807" y="260"/>
                      </a:lnTo>
                      <a:lnTo>
                        <a:pt x="1129" y="185"/>
                      </a:lnTo>
                      <a:lnTo>
                        <a:pt x="900" y="370"/>
                      </a:lnTo>
                      <a:lnTo>
                        <a:pt x="1129" y="335"/>
                      </a:lnTo>
                      <a:lnTo>
                        <a:pt x="988" y="520"/>
                      </a:lnTo>
                      <a:lnTo>
                        <a:pt x="1169" y="485"/>
                      </a:lnTo>
                      <a:lnTo>
                        <a:pt x="538" y="931"/>
                      </a:lnTo>
                      <a:lnTo>
                        <a:pt x="48" y="1196"/>
                      </a:lnTo>
                      <a:lnTo>
                        <a:pt x="0" y="861"/>
                      </a:lnTo>
                      <a:lnTo>
                        <a:pt x="406" y="335"/>
                      </a:lnTo>
                      <a:lnTo>
                        <a:pt x="767" y="150"/>
                      </a:lnTo>
                    </a:path>
                  </a:pathLst>
                </a:custGeom>
                <a:solidFill>
                  <a:srgbClr val="FFC98E"/>
                </a:solidFill>
                <a:ln w="12600">
                  <a:solidFill>
                    <a:srgbClr val="FFC98E"/>
                  </a:solidFill>
                  <a:round/>
                  <a:headEnd/>
                  <a:tailEnd/>
                </a:ln>
              </p:spPr>
              <p:txBody>
                <a:bodyPr wrap="none" anchor="ctr"/>
                <a:lstStyle/>
                <a:p>
                  <a:endParaRPr lang="en-US"/>
                </a:p>
              </p:txBody>
            </p:sp>
            <p:sp>
              <p:nvSpPr>
                <p:cNvPr id="9235" name="Freeform 8"/>
                <p:cNvSpPr>
                  <a:spLocks noChangeArrowheads="1"/>
                </p:cNvSpPr>
                <p:nvPr/>
              </p:nvSpPr>
              <p:spPr bwMode="auto">
                <a:xfrm>
                  <a:off x="3971" y="2207"/>
                  <a:ext cx="129" cy="169"/>
                </a:xfrm>
                <a:custGeom>
                  <a:avLst/>
                  <a:gdLst>
                    <a:gd name="T0" fmla="*/ 0 w 570"/>
                    <a:gd name="T1" fmla="*/ 0 h 747"/>
                    <a:gd name="T2" fmla="*/ 0 w 570"/>
                    <a:gd name="T3" fmla="*/ 185 h 747"/>
                    <a:gd name="T4" fmla="*/ 397 w 570"/>
                    <a:gd name="T5" fmla="*/ 410 h 747"/>
                    <a:gd name="T6" fmla="*/ 353 w 570"/>
                    <a:gd name="T7" fmla="*/ 746 h 747"/>
                    <a:gd name="T8" fmla="*/ 569 w 570"/>
                    <a:gd name="T9" fmla="*/ 410 h 747"/>
                    <a:gd name="T10" fmla="*/ 481 w 570"/>
                    <a:gd name="T11" fmla="*/ 225 h 747"/>
                    <a:gd name="T12" fmla="*/ 260 w 570"/>
                    <a:gd name="T13" fmla="*/ 110 h 747"/>
                    <a:gd name="T14" fmla="*/ 353 w 570"/>
                    <a:gd name="T15" fmla="*/ 0 h 747"/>
                    <a:gd name="T16" fmla="*/ 0 w 570"/>
                    <a:gd name="T17" fmla="*/ 0 h 7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0"/>
                    <a:gd name="T28" fmla="*/ 0 h 747"/>
                    <a:gd name="T29" fmla="*/ 570 w 570"/>
                    <a:gd name="T30" fmla="*/ 747 h 7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0" h="747">
                      <a:moveTo>
                        <a:pt x="0" y="0"/>
                      </a:moveTo>
                      <a:lnTo>
                        <a:pt x="0" y="185"/>
                      </a:lnTo>
                      <a:lnTo>
                        <a:pt x="397" y="410"/>
                      </a:lnTo>
                      <a:lnTo>
                        <a:pt x="353" y="746"/>
                      </a:lnTo>
                      <a:lnTo>
                        <a:pt x="569" y="410"/>
                      </a:lnTo>
                      <a:lnTo>
                        <a:pt x="481" y="225"/>
                      </a:lnTo>
                      <a:lnTo>
                        <a:pt x="260" y="110"/>
                      </a:lnTo>
                      <a:lnTo>
                        <a:pt x="353" y="0"/>
                      </a:lnTo>
                      <a:lnTo>
                        <a:pt x="0" y="0"/>
                      </a:lnTo>
                    </a:path>
                  </a:pathLst>
                </a:custGeom>
                <a:solidFill>
                  <a:srgbClr val="FFC98E"/>
                </a:solidFill>
                <a:ln w="12600">
                  <a:solidFill>
                    <a:srgbClr val="FFC98E"/>
                  </a:solidFill>
                  <a:round/>
                  <a:headEnd/>
                  <a:tailEnd/>
                </a:ln>
              </p:spPr>
              <p:txBody>
                <a:bodyPr wrap="none" anchor="ctr"/>
                <a:lstStyle/>
                <a:p>
                  <a:endParaRPr lang="en-US"/>
                </a:p>
              </p:txBody>
            </p:sp>
            <p:sp>
              <p:nvSpPr>
                <p:cNvPr id="9236" name="Freeform 9"/>
                <p:cNvSpPr>
                  <a:spLocks noChangeArrowheads="1"/>
                </p:cNvSpPr>
                <p:nvPr/>
              </p:nvSpPr>
              <p:spPr bwMode="auto">
                <a:xfrm>
                  <a:off x="3845" y="2486"/>
                  <a:ext cx="125" cy="144"/>
                </a:xfrm>
                <a:custGeom>
                  <a:avLst/>
                  <a:gdLst>
                    <a:gd name="T0" fmla="*/ 137 w 553"/>
                    <a:gd name="T1" fmla="*/ 0 h 636"/>
                    <a:gd name="T2" fmla="*/ 552 w 553"/>
                    <a:gd name="T3" fmla="*/ 600 h 636"/>
                    <a:gd name="T4" fmla="*/ 322 w 553"/>
                    <a:gd name="T5" fmla="*/ 635 h 636"/>
                    <a:gd name="T6" fmla="*/ 0 w 553"/>
                    <a:gd name="T7" fmla="*/ 335 h 636"/>
                    <a:gd name="T8" fmla="*/ 137 w 553"/>
                    <a:gd name="T9" fmla="*/ 0 h 636"/>
                    <a:gd name="T10" fmla="*/ 0 60000 65536"/>
                    <a:gd name="T11" fmla="*/ 0 60000 65536"/>
                    <a:gd name="T12" fmla="*/ 0 60000 65536"/>
                    <a:gd name="T13" fmla="*/ 0 60000 65536"/>
                    <a:gd name="T14" fmla="*/ 0 60000 65536"/>
                    <a:gd name="T15" fmla="*/ 0 w 553"/>
                    <a:gd name="T16" fmla="*/ 0 h 636"/>
                    <a:gd name="T17" fmla="*/ 553 w 553"/>
                    <a:gd name="T18" fmla="*/ 636 h 636"/>
                  </a:gdLst>
                  <a:ahLst/>
                  <a:cxnLst>
                    <a:cxn ang="T10">
                      <a:pos x="T0" y="T1"/>
                    </a:cxn>
                    <a:cxn ang="T11">
                      <a:pos x="T2" y="T3"/>
                    </a:cxn>
                    <a:cxn ang="T12">
                      <a:pos x="T4" y="T5"/>
                    </a:cxn>
                    <a:cxn ang="T13">
                      <a:pos x="T6" y="T7"/>
                    </a:cxn>
                    <a:cxn ang="T14">
                      <a:pos x="T8" y="T9"/>
                    </a:cxn>
                  </a:cxnLst>
                  <a:rect l="T15" t="T16" r="T17" b="T18"/>
                  <a:pathLst>
                    <a:path w="553" h="636">
                      <a:moveTo>
                        <a:pt x="137" y="0"/>
                      </a:moveTo>
                      <a:lnTo>
                        <a:pt x="552" y="600"/>
                      </a:lnTo>
                      <a:lnTo>
                        <a:pt x="322" y="635"/>
                      </a:lnTo>
                      <a:lnTo>
                        <a:pt x="0" y="335"/>
                      </a:lnTo>
                      <a:lnTo>
                        <a:pt x="137" y="0"/>
                      </a:lnTo>
                    </a:path>
                  </a:pathLst>
                </a:custGeom>
                <a:solidFill>
                  <a:srgbClr val="FFC98E"/>
                </a:solidFill>
                <a:ln w="12600">
                  <a:solidFill>
                    <a:srgbClr val="FFC98E"/>
                  </a:solidFill>
                  <a:round/>
                  <a:headEnd/>
                  <a:tailEnd/>
                </a:ln>
              </p:spPr>
              <p:txBody>
                <a:bodyPr wrap="none" anchor="ctr"/>
                <a:lstStyle/>
                <a:p>
                  <a:endParaRPr lang="en-US"/>
                </a:p>
              </p:txBody>
            </p:sp>
            <p:sp>
              <p:nvSpPr>
                <p:cNvPr id="9237" name="Freeform 10"/>
                <p:cNvSpPr>
                  <a:spLocks noChangeArrowheads="1"/>
                </p:cNvSpPr>
                <p:nvPr/>
              </p:nvSpPr>
              <p:spPr bwMode="auto">
                <a:xfrm>
                  <a:off x="3234" y="2695"/>
                  <a:ext cx="1467" cy="1276"/>
                </a:xfrm>
                <a:custGeom>
                  <a:avLst/>
                  <a:gdLst>
                    <a:gd name="T0" fmla="*/ 6399 w 6470"/>
                    <a:gd name="T1" fmla="*/ 3102 h 5627"/>
                    <a:gd name="T2" fmla="*/ 6434 w 6470"/>
                    <a:gd name="T3" fmla="*/ 3887 h 5627"/>
                    <a:gd name="T4" fmla="*/ 6050 w 6470"/>
                    <a:gd name="T5" fmla="*/ 4611 h 5627"/>
                    <a:gd name="T6" fmla="*/ 5564 w 6470"/>
                    <a:gd name="T7" fmla="*/ 5106 h 5627"/>
                    <a:gd name="T8" fmla="*/ 4382 w 6470"/>
                    <a:gd name="T9" fmla="*/ 5595 h 5627"/>
                    <a:gd name="T10" fmla="*/ 3406 w 6470"/>
                    <a:gd name="T11" fmla="*/ 5538 h 5627"/>
                    <a:gd name="T12" fmla="*/ 2051 w 6470"/>
                    <a:gd name="T13" fmla="*/ 5569 h 5627"/>
                    <a:gd name="T14" fmla="*/ 1112 w 6470"/>
                    <a:gd name="T15" fmla="*/ 5106 h 5627"/>
                    <a:gd name="T16" fmla="*/ 242 w 6470"/>
                    <a:gd name="T17" fmla="*/ 4584 h 5627"/>
                    <a:gd name="T18" fmla="*/ 0 w 6470"/>
                    <a:gd name="T19" fmla="*/ 3565 h 5627"/>
                    <a:gd name="T20" fmla="*/ 520 w 6470"/>
                    <a:gd name="T21" fmla="*/ 2666 h 5627"/>
                    <a:gd name="T22" fmla="*/ 2956 w 6470"/>
                    <a:gd name="T23" fmla="*/ 30 h 5627"/>
                    <a:gd name="T24" fmla="*/ 798 w 6470"/>
                    <a:gd name="T25" fmla="*/ 2466 h 5627"/>
                    <a:gd name="T26" fmla="*/ 273 w 6470"/>
                    <a:gd name="T27" fmla="*/ 3367 h 5627"/>
                    <a:gd name="T28" fmla="*/ 313 w 6470"/>
                    <a:gd name="T29" fmla="*/ 4121 h 5627"/>
                    <a:gd name="T30" fmla="*/ 696 w 6470"/>
                    <a:gd name="T31" fmla="*/ 4784 h 5627"/>
                    <a:gd name="T32" fmla="*/ 1284 w 6470"/>
                    <a:gd name="T33" fmla="*/ 5017 h 5627"/>
                    <a:gd name="T34" fmla="*/ 2466 w 6470"/>
                    <a:gd name="T35" fmla="*/ 5344 h 5627"/>
                    <a:gd name="T36" fmla="*/ 3856 w 6470"/>
                    <a:gd name="T37" fmla="*/ 5507 h 5627"/>
                    <a:gd name="T38" fmla="*/ 5414 w 6470"/>
                    <a:gd name="T39" fmla="*/ 4810 h 5627"/>
                    <a:gd name="T40" fmla="*/ 5454 w 6470"/>
                    <a:gd name="T41" fmla="*/ 4289 h 5627"/>
                    <a:gd name="T42" fmla="*/ 5529 w 6470"/>
                    <a:gd name="T43" fmla="*/ 4059 h 5627"/>
                    <a:gd name="T44" fmla="*/ 5357 w 6470"/>
                    <a:gd name="T45" fmla="*/ 3856 h 5627"/>
                    <a:gd name="T46" fmla="*/ 5740 w 6470"/>
                    <a:gd name="T47" fmla="*/ 3914 h 5627"/>
                    <a:gd name="T48" fmla="*/ 6156 w 6470"/>
                    <a:gd name="T49" fmla="*/ 3737 h 5627"/>
                    <a:gd name="T50" fmla="*/ 5948 w 6470"/>
                    <a:gd name="T51" fmla="*/ 3477 h 5627"/>
                    <a:gd name="T52" fmla="*/ 5979 w 6470"/>
                    <a:gd name="T53" fmla="*/ 3160 h 5627"/>
                    <a:gd name="T54" fmla="*/ 5740 w 6470"/>
                    <a:gd name="T55" fmla="*/ 2930 h 5627"/>
                    <a:gd name="T56" fmla="*/ 5635 w 6470"/>
                    <a:gd name="T57" fmla="*/ 2523 h 5627"/>
                    <a:gd name="T58" fmla="*/ 4620 w 6470"/>
                    <a:gd name="T59" fmla="*/ 1368 h 5627"/>
                    <a:gd name="T60" fmla="*/ 4523 w 6470"/>
                    <a:gd name="T61" fmla="*/ 1130 h 5627"/>
                    <a:gd name="T62" fmla="*/ 4289 w 6470"/>
                    <a:gd name="T63" fmla="*/ 883 h 5627"/>
                    <a:gd name="T64" fmla="*/ 4761 w 6470"/>
                    <a:gd name="T65" fmla="*/ 3102 h 5627"/>
                    <a:gd name="T66" fmla="*/ 4695 w 6470"/>
                    <a:gd name="T67" fmla="*/ 2701 h 5627"/>
                    <a:gd name="T68" fmla="*/ 4453 w 6470"/>
                    <a:gd name="T69" fmla="*/ 2466 h 5627"/>
                    <a:gd name="T70" fmla="*/ 4453 w 6470"/>
                    <a:gd name="T71" fmla="*/ 2144 h 5627"/>
                    <a:gd name="T72" fmla="*/ 4240 w 6470"/>
                    <a:gd name="T73" fmla="*/ 1946 h 5627"/>
                    <a:gd name="T74" fmla="*/ 4209 w 6470"/>
                    <a:gd name="T75" fmla="*/ 1593 h 5627"/>
                    <a:gd name="T76" fmla="*/ 3927 w 6470"/>
                    <a:gd name="T77" fmla="*/ 1315 h 5627"/>
                    <a:gd name="T78" fmla="*/ 3927 w 6470"/>
                    <a:gd name="T79" fmla="*/ 900 h 5627"/>
                    <a:gd name="T80" fmla="*/ 3768 w 6470"/>
                    <a:gd name="T81" fmla="*/ 657 h 5627"/>
                    <a:gd name="T82" fmla="*/ 3512 w 6470"/>
                    <a:gd name="T83" fmla="*/ 2988 h 5627"/>
                    <a:gd name="T84" fmla="*/ 3618 w 6470"/>
                    <a:gd name="T85" fmla="*/ 2435 h 5627"/>
                    <a:gd name="T86" fmla="*/ 3305 w 6470"/>
                    <a:gd name="T87" fmla="*/ 2263 h 5627"/>
                    <a:gd name="T88" fmla="*/ 3530 w 6470"/>
                    <a:gd name="T89" fmla="*/ 1769 h 5627"/>
                    <a:gd name="T90" fmla="*/ 3128 w 6470"/>
                    <a:gd name="T91" fmla="*/ 1624 h 5627"/>
                    <a:gd name="T92" fmla="*/ 3345 w 6470"/>
                    <a:gd name="T93" fmla="*/ 1240 h 5627"/>
                    <a:gd name="T94" fmla="*/ 3164 w 6470"/>
                    <a:gd name="T95" fmla="*/ 1011 h 5627"/>
                    <a:gd name="T96" fmla="*/ 3345 w 6470"/>
                    <a:gd name="T97" fmla="*/ 679 h 5627"/>
                    <a:gd name="T98" fmla="*/ 3225 w 6470"/>
                    <a:gd name="T99" fmla="*/ 454 h 5627"/>
                    <a:gd name="T100" fmla="*/ 3093 w 6470"/>
                    <a:gd name="T101" fmla="*/ 30 h 5627"/>
                    <a:gd name="T102" fmla="*/ 3305 w 6470"/>
                    <a:gd name="T103" fmla="*/ 344 h 5627"/>
                    <a:gd name="T104" fmla="*/ 3406 w 6470"/>
                    <a:gd name="T105" fmla="*/ 30 h 5627"/>
                    <a:gd name="T106" fmla="*/ 3997 w 6470"/>
                    <a:gd name="T107" fmla="*/ 0 h 562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70"/>
                    <a:gd name="T163" fmla="*/ 0 h 5627"/>
                    <a:gd name="T164" fmla="*/ 6470 w 6470"/>
                    <a:gd name="T165" fmla="*/ 5627 h 562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70" h="5627">
                      <a:moveTo>
                        <a:pt x="3997" y="0"/>
                      </a:moveTo>
                      <a:lnTo>
                        <a:pt x="6227" y="2785"/>
                      </a:lnTo>
                      <a:lnTo>
                        <a:pt x="6399" y="3102"/>
                      </a:lnTo>
                      <a:lnTo>
                        <a:pt x="6469" y="3367"/>
                      </a:lnTo>
                      <a:lnTo>
                        <a:pt x="6469" y="3627"/>
                      </a:lnTo>
                      <a:lnTo>
                        <a:pt x="6434" y="3887"/>
                      </a:lnTo>
                      <a:lnTo>
                        <a:pt x="6332" y="4148"/>
                      </a:lnTo>
                      <a:lnTo>
                        <a:pt x="6227" y="4381"/>
                      </a:lnTo>
                      <a:lnTo>
                        <a:pt x="6050" y="4611"/>
                      </a:lnTo>
                      <a:lnTo>
                        <a:pt x="5877" y="4753"/>
                      </a:lnTo>
                      <a:lnTo>
                        <a:pt x="5771" y="4903"/>
                      </a:lnTo>
                      <a:lnTo>
                        <a:pt x="5564" y="5106"/>
                      </a:lnTo>
                      <a:lnTo>
                        <a:pt x="5180" y="5304"/>
                      </a:lnTo>
                      <a:lnTo>
                        <a:pt x="4867" y="5454"/>
                      </a:lnTo>
                      <a:lnTo>
                        <a:pt x="4382" y="5595"/>
                      </a:lnTo>
                      <a:lnTo>
                        <a:pt x="3896" y="5626"/>
                      </a:lnTo>
                      <a:lnTo>
                        <a:pt x="3618" y="5595"/>
                      </a:lnTo>
                      <a:lnTo>
                        <a:pt x="3406" y="5538"/>
                      </a:lnTo>
                      <a:lnTo>
                        <a:pt x="3023" y="5626"/>
                      </a:lnTo>
                      <a:lnTo>
                        <a:pt x="2541" y="5626"/>
                      </a:lnTo>
                      <a:lnTo>
                        <a:pt x="2051" y="5569"/>
                      </a:lnTo>
                      <a:lnTo>
                        <a:pt x="1637" y="5454"/>
                      </a:lnTo>
                      <a:lnTo>
                        <a:pt x="1324" y="5278"/>
                      </a:lnTo>
                      <a:lnTo>
                        <a:pt x="1112" y="5106"/>
                      </a:lnTo>
                      <a:lnTo>
                        <a:pt x="727" y="4960"/>
                      </a:lnTo>
                      <a:lnTo>
                        <a:pt x="418" y="4815"/>
                      </a:lnTo>
                      <a:lnTo>
                        <a:pt x="242" y="4584"/>
                      </a:lnTo>
                      <a:lnTo>
                        <a:pt x="70" y="4262"/>
                      </a:lnTo>
                      <a:lnTo>
                        <a:pt x="0" y="4002"/>
                      </a:lnTo>
                      <a:lnTo>
                        <a:pt x="0" y="3565"/>
                      </a:lnTo>
                      <a:lnTo>
                        <a:pt x="70" y="3279"/>
                      </a:lnTo>
                      <a:lnTo>
                        <a:pt x="207" y="3045"/>
                      </a:lnTo>
                      <a:lnTo>
                        <a:pt x="520" y="2666"/>
                      </a:lnTo>
                      <a:lnTo>
                        <a:pt x="798" y="2321"/>
                      </a:lnTo>
                      <a:lnTo>
                        <a:pt x="2643" y="114"/>
                      </a:lnTo>
                      <a:lnTo>
                        <a:pt x="2956" y="30"/>
                      </a:lnTo>
                      <a:lnTo>
                        <a:pt x="2157" y="958"/>
                      </a:lnTo>
                      <a:lnTo>
                        <a:pt x="1284" y="1915"/>
                      </a:lnTo>
                      <a:lnTo>
                        <a:pt x="798" y="2466"/>
                      </a:lnTo>
                      <a:lnTo>
                        <a:pt x="555" y="2842"/>
                      </a:lnTo>
                      <a:lnTo>
                        <a:pt x="313" y="3190"/>
                      </a:lnTo>
                      <a:lnTo>
                        <a:pt x="273" y="3367"/>
                      </a:lnTo>
                      <a:lnTo>
                        <a:pt x="273" y="3477"/>
                      </a:lnTo>
                      <a:lnTo>
                        <a:pt x="242" y="3830"/>
                      </a:lnTo>
                      <a:lnTo>
                        <a:pt x="313" y="4121"/>
                      </a:lnTo>
                      <a:lnTo>
                        <a:pt x="379" y="4320"/>
                      </a:lnTo>
                      <a:lnTo>
                        <a:pt x="520" y="4584"/>
                      </a:lnTo>
                      <a:lnTo>
                        <a:pt x="696" y="4784"/>
                      </a:lnTo>
                      <a:lnTo>
                        <a:pt x="935" y="4903"/>
                      </a:lnTo>
                      <a:lnTo>
                        <a:pt x="1112" y="4960"/>
                      </a:lnTo>
                      <a:lnTo>
                        <a:pt x="1284" y="5017"/>
                      </a:lnTo>
                      <a:lnTo>
                        <a:pt x="1637" y="5278"/>
                      </a:lnTo>
                      <a:lnTo>
                        <a:pt x="1976" y="5344"/>
                      </a:lnTo>
                      <a:lnTo>
                        <a:pt x="2466" y="5344"/>
                      </a:lnTo>
                      <a:lnTo>
                        <a:pt x="2921" y="5317"/>
                      </a:lnTo>
                      <a:lnTo>
                        <a:pt x="3375" y="5423"/>
                      </a:lnTo>
                      <a:lnTo>
                        <a:pt x="3856" y="5507"/>
                      </a:lnTo>
                      <a:lnTo>
                        <a:pt x="4275" y="5481"/>
                      </a:lnTo>
                      <a:lnTo>
                        <a:pt x="5110" y="5167"/>
                      </a:lnTo>
                      <a:lnTo>
                        <a:pt x="5414" y="4810"/>
                      </a:lnTo>
                      <a:lnTo>
                        <a:pt x="5533" y="4408"/>
                      </a:lnTo>
                      <a:lnTo>
                        <a:pt x="5740" y="4289"/>
                      </a:lnTo>
                      <a:lnTo>
                        <a:pt x="5454" y="4289"/>
                      </a:lnTo>
                      <a:lnTo>
                        <a:pt x="5670" y="4174"/>
                      </a:lnTo>
                      <a:lnTo>
                        <a:pt x="5388" y="4205"/>
                      </a:lnTo>
                      <a:lnTo>
                        <a:pt x="5529" y="4059"/>
                      </a:lnTo>
                      <a:lnTo>
                        <a:pt x="5388" y="4033"/>
                      </a:lnTo>
                      <a:lnTo>
                        <a:pt x="5493" y="3887"/>
                      </a:lnTo>
                      <a:lnTo>
                        <a:pt x="5357" y="3856"/>
                      </a:lnTo>
                      <a:lnTo>
                        <a:pt x="5427" y="3684"/>
                      </a:lnTo>
                      <a:lnTo>
                        <a:pt x="5123" y="2453"/>
                      </a:lnTo>
                      <a:lnTo>
                        <a:pt x="5740" y="3914"/>
                      </a:lnTo>
                      <a:lnTo>
                        <a:pt x="5948" y="3945"/>
                      </a:lnTo>
                      <a:lnTo>
                        <a:pt x="5979" y="3773"/>
                      </a:lnTo>
                      <a:lnTo>
                        <a:pt x="6156" y="3737"/>
                      </a:lnTo>
                      <a:lnTo>
                        <a:pt x="6019" y="3627"/>
                      </a:lnTo>
                      <a:lnTo>
                        <a:pt x="6125" y="3565"/>
                      </a:lnTo>
                      <a:lnTo>
                        <a:pt x="5948" y="3477"/>
                      </a:lnTo>
                      <a:lnTo>
                        <a:pt x="6085" y="3367"/>
                      </a:lnTo>
                      <a:lnTo>
                        <a:pt x="5912" y="3305"/>
                      </a:lnTo>
                      <a:lnTo>
                        <a:pt x="5979" y="3160"/>
                      </a:lnTo>
                      <a:lnTo>
                        <a:pt x="5842" y="3133"/>
                      </a:lnTo>
                      <a:lnTo>
                        <a:pt x="5948" y="2988"/>
                      </a:lnTo>
                      <a:lnTo>
                        <a:pt x="5740" y="2930"/>
                      </a:lnTo>
                      <a:lnTo>
                        <a:pt x="5771" y="2754"/>
                      </a:lnTo>
                      <a:lnTo>
                        <a:pt x="5635" y="2666"/>
                      </a:lnTo>
                      <a:lnTo>
                        <a:pt x="5635" y="2523"/>
                      </a:lnTo>
                      <a:lnTo>
                        <a:pt x="5454" y="2347"/>
                      </a:lnTo>
                      <a:lnTo>
                        <a:pt x="4805" y="1491"/>
                      </a:lnTo>
                      <a:lnTo>
                        <a:pt x="4620" y="1368"/>
                      </a:lnTo>
                      <a:lnTo>
                        <a:pt x="4660" y="1249"/>
                      </a:lnTo>
                      <a:lnTo>
                        <a:pt x="4501" y="1240"/>
                      </a:lnTo>
                      <a:lnTo>
                        <a:pt x="4523" y="1130"/>
                      </a:lnTo>
                      <a:lnTo>
                        <a:pt x="4417" y="1103"/>
                      </a:lnTo>
                      <a:lnTo>
                        <a:pt x="4417" y="984"/>
                      </a:lnTo>
                      <a:lnTo>
                        <a:pt x="4289" y="883"/>
                      </a:lnTo>
                      <a:lnTo>
                        <a:pt x="4033" y="551"/>
                      </a:lnTo>
                      <a:lnTo>
                        <a:pt x="4902" y="2864"/>
                      </a:lnTo>
                      <a:lnTo>
                        <a:pt x="4761" y="3102"/>
                      </a:lnTo>
                      <a:lnTo>
                        <a:pt x="4775" y="2811"/>
                      </a:lnTo>
                      <a:lnTo>
                        <a:pt x="4686" y="2838"/>
                      </a:lnTo>
                      <a:lnTo>
                        <a:pt x="4695" y="2701"/>
                      </a:lnTo>
                      <a:lnTo>
                        <a:pt x="4554" y="2666"/>
                      </a:lnTo>
                      <a:lnTo>
                        <a:pt x="4625" y="2466"/>
                      </a:lnTo>
                      <a:lnTo>
                        <a:pt x="4453" y="2466"/>
                      </a:lnTo>
                      <a:lnTo>
                        <a:pt x="4523" y="2321"/>
                      </a:lnTo>
                      <a:lnTo>
                        <a:pt x="4347" y="2290"/>
                      </a:lnTo>
                      <a:lnTo>
                        <a:pt x="4453" y="2144"/>
                      </a:lnTo>
                      <a:lnTo>
                        <a:pt x="4275" y="2113"/>
                      </a:lnTo>
                      <a:lnTo>
                        <a:pt x="4382" y="1972"/>
                      </a:lnTo>
                      <a:lnTo>
                        <a:pt x="4240" y="1946"/>
                      </a:lnTo>
                      <a:lnTo>
                        <a:pt x="4311" y="1769"/>
                      </a:lnTo>
                      <a:lnTo>
                        <a:pt x="4174" y="1738"/>
                      </a:lnTo>
                      <a:lnTo>
                        <a:pt x="4209" y="1593"/>
                      </a:lnTo>
                      <a:lnTo>
                        <a:pt x="4033" y="1535"/>
                      </a:lnTo>
                      <a:lnTo>
                        <a:pt x="4068" y="1390"/>
                      </a:lnTo>
                      <a:lnTo>
                        <a:pt x="3927" y="1315"/>
                      </a:lnTo>
                      <a:lnTo>
                        <a:pt x="3997" y="1161"/>
                      </a:lnTo>
                      <a:lnTo>
                        <a:pt x="3861" y="1086"/>
                      </a:lnTo>
                      <a:lnTo>
                        <a:pt x="3927" y="900"/>
                      </a:lnTo>
                      <a:lnTo>
                        <a:pt x="3790" y="900"/>
                      </a:lnTo>
                      <a:lnTo>
                        <a:pt x="3755" y="724"/>
                      </a:lnTo>
                      <a:lnTo>
                        <a:pt x="3768" y="657"/>
                      </a:lnTo>
                      <a:lnTo>
                        <a:pt x="3592" y="657"/>
                      </a:lnTo>
                      <a:lnTo>
                        <a:pt x="3711" y="3137"/>
                      </a:lnTo>
                      <a:lnTo>
                        <a:pt x="3512" y="2988"/>
                      </a:lnTo>
                      <a:lnTo>
                        <a:pt x="3618" y="2701"/>
                      </a:lnTo>
                      <a:lnTo>
                        <a:pt x="3446" y="2727"/>
                      </a:lnTo>
                      <a:lnTo>
                        <a:pt x="3618" y="2435"/>
                      </a:lnTo>
                      <a:lnTo>
                        <a:pt x="3446" y="2435"/>
                      </a:lnTo>
                      <a:lnTo>
                        <a:pt x="3530" y="2254"/>
                      </a:lnTo>
                      <a:lnTo>
                        <a:pt x="3305" y="2263"/>
                      </a:lnTo>
                      <a:lnTo>
                        <a:pt x="3530" y="2025"/>
                      </a:lnTo>
                      <a:lnTo>
                        <a:pt x="3225" y="2051"/>
                      </a:lnTo>
                      <a:lnTo>
                        <a:pt x="3530" y="1769"/>
                      </a:lnTo>
                      <a:lnTo>
                        <a:pt x="3164" y="1857"/>
                      </a:lnTo>
                      <a:lnTo>
                        <a:pt x="3468" y="1593"/>
                      </a:lnTo>
                      <a:lnTo>
                        <a:pt x="3128" y="1624"/>
                      </a:lnTo>
                      <a:lnTo>
                        <a:pt x="3402" y="1390"/>
                      </a:lnTo>
                      <a:lnTo>
                        <a:pt x="3234" y="1390"/>
                      </a:lnTo>
                      <a:lnTo>
                        <a:pt x="3345" y="1240"/>
                      </a:lnTo>
                      <a:lnTo>
                        <a:pt x="3164" y="1213"/>
                      </a:lnTo>
                      <a:lnTo>
                        <a:pt x="3314" y="1059"/>
                      </a:lnTo>
                      <a:lnTo>
                        <a:pt x="3164" y="1011"/>
                      </a:lnTo>
                      <a:lnTo>
                        <a:pt x="3345" y="861"/>
                      </a:lnTo>
                      <a:lnTo>
                        <a:pt x="3164" y="808"/>
                      </a:lnTo>
                      <a:lnTo>
                        <a:pt x="3345" y="679"/>
                      </a:lnTo>
                      <a:lnTo>
                        <a:pt x="3195" y="657"/>
                      </a:lnTo>
                      <a:lnTo>
                        <a:pt x="3345" y="529"/>
                      </a:lnTo>
                      <a:lnTo>
                        <a:pt x="3225" y="454"/>
                      </a:lnTo>
                      <a:lnTo>
                        <a:pt x="3164" y="344"/>
                      </a:lnTo>
                      <a:lnTo>
                        <a:pt x="2541" y="2206"/>
                      </a:lnTo>
                      <a:lnTo>
                        <a:pt x="3093" y="30"/>
                      </a:lnTo>
                      <a:lnTo>
                        <a:pt x="3234" y="30"/>
                      </a:lnTo>
                      <a:lnTo>
                        <a:pt x="3270" y="229"/>
                      </a:lnTo>
                      <a:lnTo>
                        <a:pt x="3305" y="344"/>
                      </a:lnTo>
                      <a:lnTo>
                        <a:pt x="3340" y="405"/>
                      </a:lnTo>
                      <a:lnTo>
                        <a:pt x="3406" y="260"/>
                      </a:lnTo>
                      <a:lnTo>
                        <a:pt x="3406" y="30"/>
                      </a:lnTo>
                      <a:lnTo>
                        <a:pt x="3755" y="551"/>
                      </a:lnTo>
                      <a:lnTo>
                        <a:pt x="3649" y="0"/>
                      </a:lnTo>
                      <a:lnTo>
                        <a:pt x="3997" y="0"/>
                      </a:lnTo>
                    </a:path>
                  </a:pathLst>
                </a:custGeom>
                <a:solidFill>
                  <a:srgbClr val="000000"/>
                </a:solidFill>
                <a:ln w="12600">
                  <a:solidFill>
                    <a:srgbClr val="000000"/>
                  </a:solidFill>
                  <a:round/>
                  <a:headEnd/>
                  <a:tailEnd/>
                </a:ln>
              </p:spPr>
              <p:txBody>
                <a:bodyPr wrap="none" anchor="ctr"/>
                <a:lstStyle/>
                <a:p>
                  <a:endParaRPr lang="en-US"/>
                </a:p>
              </p:txBody>
            </p:sp>
            <p:sp>
              <p:nvSpPr>
                <p:cNvPr id="9238" name="Freeform 11"/>
                <p:cNvSpPr>
                  <a:spLocks noChangeArrowheads="1"/>
                </p:cNvSpPr>
                <p:nvPr/>
              </p:nvSpPr>
              <p:spPr bwMode="auto">
                <a:xfrm>
                  <a:off x="3952" y="2181"/>
                  <a:ext cx="837" cy="435"/>
                </a:xfrm>
                <a:custGeom>
                  <a:avLst/>
                  <a:gdLst>
                    <a:gd name="T0" fmla="*/ 449 w 3690"/>
                    <a:gd name="T1" fmla="*/ 1452 h 1920"/>
                    <a:gd name="T2" fmla="*/ 904 w 3690"/>
                    <a:gd name="T3" fmla="*/ 1394 h 1920"/>
                    <a:gd name="T4" fmla="*/ 1253 w 3690"/>
                    <a:gd name="T5" fmla="*/ 1191 h 1920"/>
                    <a:gd name="T6" fmla="*/ 1637 w 3690"/>
                    <a:gd name="T7" fmla="*/ 727 h 1920"/>
                    <a:gd name="T8" fmla="*/ 2118 w 3690"/>
                    <a:gd name="T9" fmla="*/ 264 h 1920"/>
                    <a:gd name="T10" fmla="*/ 2643 w 3690"/>
                    <a:gd name="T11" fmla="*/ 30 h 1920"/>
                    <a:gd name="T12" fmla="*/ 3199 w 3690"/>
                    <a:gd name="T13" fmla="*/ 88 h 1920"/>
                    <a:gd name="T14" fmla="*/ 3689 w 3690"/>
                    <a:gd name="T15" fmla="*/ 0 h 1920"/>
                    <a:gd name="T16" fmla="*/ 3654 w 3690"/>
                    <a:gd name="T17" fmla="*/ 145 h 1920"/>
                    <a:gd name="T18" fmla="*/ 3654 w 3690"/>
                    <a:gd name="T19" fmla="*/ 264 h 1920"/>
                    <a:gd name="T20" fmla="*/ 3654 w 3690"/>
                    <a:gd name="T21" fmla="*/ 436 h 1920"/>
                    <a:gd name="T22" fmla="*/ 3689 w 3690"/>
                    <a:gd name="T23" fmla="*/ 555 h 1920"/>
                    <a:gd name="T24" fmla="*/ 3583 w 3690"/>
                    <a:gd name="T25" fmla="*/ 665 h 1920"/>
                    <a:gd name="T26" fmla="*/ 3583 w 3690"/>
                    <a:gd name="T27" fmla="*/ 758 h 1920"/>
                    <a:gd name="T28" fmla="*/ 2992 w 3690"/>
                    <a:gd name="T29" fmla="*/ 696 h 1920"/>
                    <a:gd name="T30" fmla="*/ 3027 w 3690"/>
                    <a:gd name="T31" fmla="*/ 555 h 1920"/>
                    <a:gd name="T32" fmla="*/ 3063 w 3690"/>
                    <a:gd name="T33" fmla="*/ 463 h 1920"/>
                    <a:gd name="T34" fmla="*/ 3063 w 3690"/>
                    <a:gd name="T35" fmla="*/ 410 h 1920"/>
                    <a:gd name="T36" fmla="*/ 3027 w 3690"/>
                    <a:gd name="T37" fmla="*/ 291 h 1920"/>
                    <a:gd name="T38" fmla="*/ 2992 w 3690"/>
                    <a:gd name="T39" fmla="*/ 176 h 1920"/>
                    <a:gd name="T40" fmla="*/ 2537 w 3690"/>
                    <a:gd name="T41" fmla="*/ 176 h 1920"/>
                    <a:gd name="T42" fmla="*/ 1981 w 3690"/>
                    <a:gd name="T43" fmla="*/ 493 h 1920"/>
                    <a:gd name="T44" fmla="*/ 2118 w 3690"/>
                    <a:gd name="T45" fmla="*/ 524 h 1920"/>
                    <a:gd name="T46" fmla="*/ 2365 w 3690"/>
                    <a:gd name="T47" fmla="*/ 582 h 1920"/>
                    <a:gd name="T48" fmla="*/ 2502 w 3690"/>
                    <a:gd name="T49" fmla="*/ 758 h 1920"/>
                    <a:gd name="T50" fmla="*/ 2330 w 3690"/>
                    <a:gd name="T51" fmla="*/ 873 h 1920"/>
                    <a:gd name="T52" fmla="*/ 1183 w 3690"/>
                    <a:gd name="T53" fmla="*/ 1628 h 1920"/>
                    <a:gd name="T54" fmla="*/ 1076 w 3690"/>
                    <a:gd name="T55" fmla="*/ 1571 h 1920"/>
                    <a:gd name="T56" fmla="*/ 1010 w 3690"/>
                    <a:gd name="T57" fmla="*/ 1509 h 1920"/>
                    <a:gd name="T58" fmla="*/ 626 w 3690"/>
                    <a:gd name="T59" fmla="*/ 1452 h 1920"/>
                    <a:gd name="T60" fmla="*/ 176 w 3690"/>
                    <a:gd name="T61" fmla="*/ 1654 h 1920"/>
                    <a:gd name="T62" fmla="*/ 207 w 3690"/>
                    <a:gd name="T63" fmla="*/ 1831 h 1920"/>
                    <a:gd name="T64" fmla="*/ 379 w 3690"/>
                    <a:gd name="T65" fmla="*/ 1831 h 1920"/>
                    <a:gd name="T66" fmla="*/ 485 w 3690"/>
                    <a:gd name="T67" fmla="*/ 1888 h 1920"/>
                    <a:gd name="T68" fmla="*/ 242 w 3690"/>
                    <a:gd name="T69" fmla="*/ 1540 h 19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90"/>
                    <a:gd name="T106" fmla="*/ 0 h 1920"/>
                    <a:gd name="T107" fmla="*/ 3690 w 3690"/>
                    <a:gd name="T108" fmla="*/ 1920 h 19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90" h="1920">
                      <a:moveTo>
                        <a:pt x="242" y="1540"/>
                      </a:moveTo>
                      <a:lnTo>
                        <a:pt x="449" y="1452"/>
                      </a:lnTo>
                      <a:lnTo>
                        <a:pt x="692" y="1394"/>
                      </a:lnTo>
                      <a:lnTo>
                        <a:pt x="904" y="1394"/>
                      </a:lnTo>
                      <a:lnTo>
                        <a:pt x="1111" y="1337"/>
                      </a:lnTo>
                      <a:lnTo>
                        <a:pt x="1253" y="1191"/>
                      </a:lnTo>
                      <a:lnTo>
                        <a:pt x="1425" y="988"/>
                      </a:lnTo>
                      <a:lnTo>
                        <a:pt x="1637" y="727"/>
                      </a:lnTo>
                      <a:lnTo>
                        <a:pt x="1880" y="463"/>
                      </a:lnTo>
                      <a:lnTo>
                        <a:pt x="2118" y="264"/>
                      </a:lnTo>
                      <a:lnTo>
                        <a:pt x="2431" y="119"/>
                      </a:lnTo>
                      <a:lnTo>
                        <a:pt x="2643" y="30"/>
                      </a:lnTo>
                      <a:lnTo>
                        <a:pt x="2992" y="30"/>
                      </a:lnTo>
                      <a:lnTo>
                        <a:pt x="3199" y="88"/>
                      </a:lnTo>
                      <a:lnTo>
                        <a:pt x="3482" y="88"/>
                      </a:lnTo>
                      <a:lnTo>
                        <a:pt x="3689" y="0"/>
                      </a:lnTo>
                      <a:lnTo>
                        <a:pt x="3411" y="176"/>
                      </a:lnTo>
                      <a:lnTo>
                        <a:pt x="3654" y="145"/>
                      </a:lnTo>
                      <a:lnTo>
                        <a:pt x="3482" y="264"/>
                      </a:lnTo>
                      <a:lnTo>
                        <a:pt x="3654" y="264"/>
                      </a:lnTo>
                      <a:lnTo>
                        <a:pt x="3442" y="379"/>
                      </a:lnTo>
                      <a:lnTo>
                        <a:pt x="3654" y="436"/>
                      </a:lnTo>
                      <a:lnTo>
                        <a:pt x="3442" y="524"/>
                      </a:lnTo>
                      <a:lnTo>
                        <a:pt x="3689" y="555"/>
                      </a:lnTo>
                      <a:lnTo>
                        <a:pt x="3482" y="613"/>
                      </a:lnTo>
                      <a:lnTo>
                        <a:pt x="3583" y="665"/>
                      </a:lnTo>
                      <a:lnTo>
                        <a:pt x="3411" y="727"/>
                      </a:lnTo>
                      <a:lnTo>
                        <a:pt x="3583" y="758"/>
                      </a:lnTo>
                      <a:lnTo>
                        <a:pt x="3305" y="758"/>
                      </a:lnTo>
                      <a:lnTo>
                        <a:pt x="2992" y="696"/>
                      </a:lnTo>
                      <a:lnTo>
                        <a:pt x="2784" y="727"/>
                      </a:lnTo>
                      <a:lnTo>
                        <a:pt x="3027" y="555"/>
                      </a:lnTo>
                      <a:lnTo>
                        <a:pt x="2784" y="555"/>
                      </a:lnTo>
                      <a:lnTo>
                        <a:pt x="3063" y="463"/>
                      </a:lnTo>
                      <a:lnTo>
                        <a:pt x="2815" y="463"/>
                      </a:lnTo>
                      <a:lnTo>
                        <a:pt x="3063" y="410"/>
                      </a:lnTo>
                      <a:lnTo>
                        <a:pt x="2749" y="352"/>
                      </a:lnTo>
                      <a:lnTo>
                        <a:pt x="3027" y="291"/>
                      </a:lnTo>
                      <a:lnTo>
                        <a:pt x="2784" y="233"/>
                      </a:lnTo>
                      <a:lnTo>
                        <a:pt x="2992" y="176"/>
                      </a:lnTo>
                      <a:lnTo>
                        <a:pt x="2749" y="145"/>
                      </a:lnTo>
                      <a:lnTo>
                        <a:pt x="2537" y="176"/>
                      </a:lnTo>
                      <a:lnTo>
                        <a:pt x="2224" y="291"/>
                      </a:lnTo>
                      <a:lnTo>
                        <a:pt x="1981" y="493"/>
                      </a:lnTo>
                      <a:lnTo>
                        <a:pt x="1319" y="1222"/>
                      </a:lnTo>
                      <a:lnTo>
                        <a:pt x="2118" y="524"/>
                      </a:lnTo>
                      <a:lnTo>
                        <a:pt x="1425" y="1253"/>
                      </a:lnTo>
                      <a:lnTo>
                        <a:pt x="2365" y="582"/>
                      </a:lnTo>
                      <a:lnTo>
                        <a:pt x="1496" y="1310"/>
                      </a:lnTo>
                      <a:lnTo>
                        <a:pt x="2502" y="758"/>
                      </a:lnTo>
                      <a:lnTo>
                        <a:pt x="2678" y="696"/>
                      </a:lnTo>
                      <a:lnTo>
                        <a:pt x="2330" y="873"/>
                      </a:lnTo>
                      <a:lnTo>
                        <a:pt x="1355" y="1540"/>
                      </a:lnTo>
                      <a:lnTo>
                        <a:pt x="1183" y="1628"/>
                      </a:lnTo>
                      <a:lnTo>
                        <a:pt x="904" y="1685"/>
                      </a:lnTo>
                      <a:lnTo>
                        <a:pt x="1076" y="1571"/>
                      </a:lnTo>
                      <a:lnTo>
                        <a:pt x="802" y="1597"/>
                      </a:lnTo>
                      <a:lnTo>
                        <a:pt x="1010" y="1509"/>
                      </a:lnTo>
                      <a:lnTo>
                        <a:pt x="763" y="1482"/>
                      </a:lnTo>
                      <a:lnTo>
                        <a:pt x="626" y="1452"/>
                      </a:lnTo>
                      <a:lnTo>
                        <a:pt x="313" y="1571"/>
                      </a:lnTo>
                      <a:lnTo>
                        <a:pt x="176" y="1654"/>
                      </a:lnTo>
                      <a:lnTo>
                        <a:pt x="520" y="1571"/>
                      </a:lnTo>
                      <a:lnTo>
                        <a:pt x="207" y="1831"/>
                      </a:lnTo>
                      <a:lnTo>
                        <a:pt x="657" y="1597"/>
                      </a:lnTo>
                      <a:lnTo>
                        <a:pt x="379" y="1831"/>
                      </a:lnTo>
                      <a:lnTo>
                        <a:pt x="692" y="1716"/>
                      </a:lnTo>
                      <a:lnTo>
                        <a:pt x="485" y="1888"/>
                      </a:lnTo>
                      <a:lnTo>
                        <a:pt x="0" y="1919"/>
                      </a:lnTo>
                      <a:lnTo>
                        <a:pt x="242" y="1540"/>
                      </a:lnTo>
                    </a:path>
                  </a:pathLst>
                </a:custGeom>
                <a:solidFill>
                  <a:srgbClr val="000000"/>
                </a:solidFill>
                <a:ln w="12600">
                  <a:solidFill>
                    <a:srgbClr val="000000"/>
                  </a:solidFill>
                  <a:round/>
                  <a:headEnd/>
                  <a:tailEnd/>
                </a:ln>
              </p:spPr>
              <p:txBody>
                <a:bodyPr wrap="none" anchor="ctr"/>
                <a:lstStyle/>
                <a:p>
                  <a:endParaRPr lang="en-US"/>
                </a:p>
              </p:txBody>
            </p:sp>
            <p:sp>
              <p:nvSpPr>
                <p:cNvPr id="9239" name="Freeform 12"/>
                <p:cNvSpPr>
                  <a:spLocks noChangeArrowheads="1"/>
                </p:cNvSpPr>
                <p:nvPr/>
              </p:nvSpPr>
              <p:spPr bwMode="auto">
                <a:xfrm>
                  <a:off x="3537" y="2703"/>
                  <a:ext cx="361" cy="642"/>
                </a:xfrm>
                <a:custGeom>
                  <a:avLst/>
                  <a:gdLst>
                    <a:gd name="T0" fmla="*/ 1558 w 1590"/>
                    <a:gd name="T1" fmla="*/ 286 h 2831"/>
                    <a:gd name="T2" fmla="*/ 458 w 1590"/>
                    <a:gd name="T3" fmla="*/ 2830 h 2831"/>
                    <a:gd name="T4" fmla="*/ 335 w 1590"/>
                    <a:gd name="T5" fmla="*/ 2707 h 2831"/>
                    <a:gd name="T6" fmla="*/ 30 w 1590"/>
                    <a:gd name="T7" fmla="*/ 2680 h 2831"/>
                    <a:gd name="T8" fmla="*/ 335 w 1590"/>
                    <a:gd name="T9" fmla="*/ 2525 h 2831"/>
                    <a:gd name="T10" fmla="*/ 0 w 1590"/>
                    <a:gd name="T11" fmla="*/ 2476 h 2831"/>
                    <a:gd name="T12" fmla="*/ 401 w 1590"/>
                    <a:gd name="T13" fmla="*/ 2348 h 2831"/>
                    <a:gd name="T14" fmla="*/ 0 w 1590"/>
                    <a:gd name="T15" fmla="*/ 2295 h 2831"/>
                    <a:gd name="T16" fmla="*/ 472 w 1590"/>
                    <a:gd name="T17" fmla="*/ 2202 h 2831"/>
                    <a:gd name="T18" fmla="*/ 92 w 1590"/>
                    <a:gd name="T19" fmla="*/ 2097 h 2831"/>
                    <a:gd name="T20" fmla="*/ 507 w 1590"/>
                    <a:gd name="T21" fmla="*/ 2026 h 2831"/>
                    <a:gd name="T22" fmla="*/ 247 w 1590"/>
                    <a:gd name="T23" fmla="*/ 1889 h 2831"/>
                    <a:gd name="T24" fmla="*/ 542 w 1590"/>
                    <a:gd name="T25" fmla="*/ 1827 h 2831"/>
                    <a:gd name="T26" fmla="*/ 366 w 1590"/>
                    <a:gd name="T27" fmla="*/ 1713 h 2831"/>
                    <a:gd name="T28" fmla="*/ 613 w 1590"/>
                    <a:gd name="T29" fmla="*/ 1642 h 2831"/>
                    <a:gd name="T30" fmla="*/ 613 w 1590"/>
                    <a:gd name="T31" fmla="*/ 1505 h 2831"/>
                    <a:gd name="T32" fmla="*/ 1589 w 1590"/>
                    <a:gd name="T33" fmla="*/ 0 h 2831"/>
                    <a:gd name="T34" fmla="*/ 1558 w 1590"/>
                    <a:gd name="T35" fmla="*/ 286 h 28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0"/>
                    <a:gd name="T55" fmla="*/ 0 h 2831"/>
                    <a:gd name="T56" fmla="*/ 1590 w 1590"/>
                    <a:gd name="T57" fmla="*/ 2831 h 28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0" h="2831">
                      <a:moveTo>
                        <a:pt x="1558" y="286"/>
                      </a:moveTo>
                      <a:lnTo>
                        <a:pt x="458" y="2830"/>
                      </a:lnTo>
                      <a:lnTo>
                        <a:pt x="335" y="2707"/>
                      </a:lnTo>
                      <a:lnTo>
                        <a:pt x="30" y="2680"/>
                      </a:lnTo>
                      <a:lnTo>
                        <a:pt x="335" y="2525"/>
                      </a:lnTo>
                      <a:lnTo>
                        <a:pt x="0" y="2476"/>
                      </a:lnTo>
                      <a:lnTo>
                        <a:pt x="401" y="2348"/>
                      </a:lnTo>
                      <a:lnTo>
                        <a:pt x="0" y="2295"/>
                      </a:lnTo>
                      <a:lnTo>
                        <a:pt x="472" y="2202"/>
                      </a:lnTo>
                      <a:lnTo>
                        <a:pt x="92" y="2097"/>
                      </a:lnTo>
                      <a:lnTo>
                        <a:pt x="507" y="2026"/>
                      </a:lnTo>
                      <a:lnTo>
                        <a:pt x="247" y="1889"/>
                      </a:lnTo>
                      <a:lnTo>
                        <a:pt x="542" y="1827"/>
                      </a:lnTo>
                      <a:lnTo>
                        <a:pt x="366" y="1713"/>
                      </a:lnTo>
                      <a:lnTo>
                        <a:pt x="613" y="1642"/>
                      </a:lnTo>
                      <a:lnTo>
                        <a:pt x="613" y="1505"/>
                      </a:lnTo>
                      <a:lnTo>
                        <a:pt x="1589" y="0"/>
                      </a:lnTo>
                      <a:lnTo>
                        <a:pt x="1558" y="286"/>
                      </a:lnTo>
                    </a:path>
                  </a:pathLst>
                </a:custGeom>
                <a:solidFill>
                  <a:srgbClr val="000000"/>
                </a:solidFill>
                <a:ln w="12600">
                  <a:solidFill>
                    <a:srgbClr val="000000"/>
                  </a:solidFill>
                  <a:round/>
                  <a:headEnd/>
                  <a:tailEnd/>
                </a:ln>
              </p:spPr>
              <p:txBody>
                <a:bodyPr wrap="none" anchor="ctr"/>
                <a:lstStyle/>
                <a:p>
                  <a:endParaRPr lang="en-US"/>
                </a:p>
              </p:txBody>
            </p:sp>
          </p:grpSp>
          <p:sp>
            <p:nvSpPr>
              <p:cNvPr id="9230" name="Freeform 13"/>
              <p:cNvSpPr>
                <a:spLocks noChangeArrowheads="1"/>
              </p:cNvSpPr>
              <p:nvPr/>
            </p:nvSpPr>
            <p:spPr bwMode="auto">
              <a:xfrm>
                <a:off x="3858" y="2595"/>
                <a:ext cx="292" cy="134"/>
              </a:xfrm>
              <a:custGeom>
                <a:avLst/>
                <a:gdLst>
                  <a:gd name="T0" fmla="*/ 17 w 1289"/>
                  <a:gd name="T1" fmla="*/ 79 h 593"/>
                  <a:gd name="T2" fmla="*/ 17 w 1289"/>
                  <a:gd name="T3" fmla="*/ 123 h 593"/>
                  <a:gd name="T4" fmla="*/ 88 w 1289"/>
                  <a:gd name="T5" fmla="*/ 137 h 593"/>
                  <a:gd name="T6" fmla="*/ 269 w 1289"/>
                  <a:gd name="T7" fmla="*/ 358 h 593"/>
                  <a:gd name="T8" fmla="*/ 0 w 1289"/>
                  <a:gd name="T9" fmla="*/ 557 h 593"/>
                  <a:gd name="T10" fmla="*/ 211 w 1289"/>
                  <a:gd name="T11" fmla="*/ 508 h 593"/>
                  <a:gd name="T12" fmla="*/ 375 w 1289"/>
                  <a:gd name="T13" fmla="*/ 274 h 593"/>
                  <a:gd name="T14" fmla="*/ 357 w 1289"/>
                  <a:gd name="T15" fmla="*/ 592 h 593"/>
                  <a:gd name="T16" fmla="*/ 450 w 1289"/>
                  <a:gd name="T17" fmla="*/ 495 h 593"/>
                  <a:gd name="T18" fmla="*/ 569 w 1289"/>
                  <a:gd name="T19" fmla="*/ 216 h 593"/>
                  <a:gd name="T20" fmla="*/ 679 w 1289"/>
                  <a:gd name="T21" fmla="*/ 579 h 593"/>
                  <a:gd name="T22" fmla="*/ 750 w 1289"/>
                  <a:gd name="T23" fmla="*/ 252 h 593"/>
                  <a:gd name="T24" fmla="*/ 931 w 1289"/>
                  <a:gd name="T25" fmla="*/ 526 h 593"/>
                  <a:gd name="T26" fmla="*/ 1288 w 1289"/>
                  <a:gd name="T27" fmla="*/ 517 h 593"/>
                  <a:gd name="T28" fmla="*/ 913 w 1289"/>
                  <a:gd name="T29" fmla="*/ 0 h 593"/>
                  <a:gd name="T30" fmla="*/ 17 w 1289"/>
                  <a:gd name="T31" fmla="*/ 79 h 5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9"/>
                  <a:gd name="T49" fmla="*/ 0 h 593"/>
                  <a:gd name="T50" fmla="*/ 1289 w 1289"/>
                  <a:gd name="T51" fmla="*/ 593 h 5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9" h="593">
                    <a:moveTo>
                      <a:pt x="17" y="79"/>
                    </a:moveTo>
                    <a:lnTo>
                      <a:pt x="17" y="123"/>
                    </a:lnTo>
                    <a:lnTo>
                      <a:pt x="88" y="137"/>
                    </a:lnTo>
                    <a:lnTo>
                      <a:pt x="269" y="358"/>
                    </a:lnTo>
                    <a:lnTo>
                      <a:pt x="0" y="557"/>
                    </a:lnTo>
                    <a:lnTo>
                      <a:pt x="211" y="508"/>
                    </a:lnTo>
                    <a:lnTo>
                      <a:pt x="375" y="274"/>
                    </a:lnTo>
                    <a:lnTo>
                      <a:pt x="357" y="592"/>
                    </a:lnTo>
                    <a:lnTo>
                      <a:pt x="450" y="495"/>
                    </a:lnTo>
                    <a:lnTo>
                      <a:pt x="569" y="216"/>
                    </a:lnTo>
                    <a:lnTo>
                      <a:pt x="679" y="579"/>
                    </a:lnTo>
                    <a:lnTo>
                      <a:pt x="750" y="252"/>
                    </a:lnTo>
                    <a:lnTo>
                      <a:pt x="931" y="526"/>
                    </a:lnTo>
                    <a:lnTo>
                      <a:pt x="1288" y="517"/>
                    </a:lnTo>
                    <a:lnTo>
                      <a:pt x="913" y="0"/>
                    </a:lnTo>
                    <a:lnTo>
                      <a:pt x="17" y="79"/>
                    </a:lnTo>
                  </a:path>
                </a:pathLst>
              </a:custGeom>
              <a:solidFill>
                <a:srgbClr val="000020"/>
              </a:solidFill>
              <a:ln w="12600">
                <a:solidFill>
                  <a:srgbClr val="000020"/>
                </a:solidFill>
                <a:round/>
                <a:headEnd/>
                <a:tailEnd/>
              </a:ln>
            </p:spPr>
            <p:txBody>
              <a:bodyPr wrap="none" anchor="ctr"/>
              <a:lstStyle/>
              <a:p>
                <a:endParaRPr lang="en-US"/>
              </a:p>
            </p:txBody>
          </p:sp>
        </p:grpSp>
        <p:sp>
          <p:nvSpPr>
            <p:cNvPr id="9228" name="Freeform 14"/>
            <p:cNvSpPr>
              <a:spLocks noChangeArrowheads="1"/>
            </p:cNvSpPr>
            <p:nvPr/>
          </p:nvSpPr>
          <p:spPr bwMode="auto">
            <a:xfrm>
              <a:off x="3851" y="2127"/>
              <a:ext cx="315" cy="499"/>
            </a:xfrm>
            <a:custGeom>
              <a:avLst/>
              <a:gdLst>
                <a:gd name="T0" fmla="*/ 52 w 1390"/>
                <a:gd name="T1" fmla="*/ 2060 h 2202"/>
                <a:gd name="T2" fmla="*/ 26 w 1390"/>
                <a:gd name="T3" fmla="*/ 1711 h 2202"/>
                <a:gd name="T4" fmla="*/ 238 w 1390"/>
                <a:gd name="T5" fmla="*/ 1420 h 2202"/>
                <a:gd name="T6" fmla="*/ 577 w 1390"/>
                <a:gd name="T7" fmla="*/ 1103 h 2202"/>
                <a:gd name="T8" fmla="*/ 657 w 1390"/>
                <a:gd name="T9" fmla="*/ 842 h 2202"/>
                <a:gd name="T10" fmla="*/ 472 w 1390"/>
                <a:gd name="T11" fmla="*/ 613 h 2202"/>
                <a:gd name="T12" fmla="*/ 313 w 1390"/>
                <a:gd name="T13" fmla="*/ 436 h 2202"/>
                <a:gd name="T14" fmla="*/ 524 w 1390"/>
                <a:gd name="T15" fmla="*/ 172 h 2202"/>
                <a:gd name="T16" fmla="*/ 864 w 1390"/>
                <a:gd name="T17" fmla="*/ 0 h 2202"/>
                <a:gd name="T18" fmla="*/ 944 w 1390"/>
                <a:gd name="T19" fmla="*/ 88 h 2202"/>
                <a:gd name="T20" fmla="*/ 1023 w 1390"/>
                <a:gd name="T21" fmla="*/ 145 h 2202"/>
                <a:gd name="T22" fmla="*/ 1102 w 1390"/>
                <a:gd name="T23" fmla="*/ 229 h 2202"/>
                <a:gd name="T24" fmla="*/ 1182 w 1390"/>
                <a:gd name="T25" fmla="*/ 317 h 2202"/>
                <a:gd name="T26" fmla="*/ 1230 w 1390"/>
                <a:gd name="T27" fmla="*/ 463 h 2202"/>
                <a:gd name="T28" fmla="*/ 1310 w 1390"/>
                <a:gd name="T29" fmla="*/ 582 h 2202"/>
                <a:gd name="T30" fmla="*/ 1363 w 1390"/>
                <a:gd name="T31" fmla="*/ 869 h 2202"/>
                <a:gd name="T32" fmla="*/ 1076 w 1390"/>
                <a:gd name="T33" fmla="*/ 1244 h 2202"/>
                <a:gd name="T34" fmla="*/ 1182 w 1390"/>
                <a:gd name="T35" fmla="*/ 1045 h 2202"/>
                <a:gd name="T36" fmla="*/ 1230 w 1390"/>
                <a:gd name="T37" fmla="*/ 697 h 2202"/>
                <a:gd name="T38" fmla="*/ 472 w 1390"/>
                <a:gd name="T39" fmla="*/ 375 h 2202"/>
                <a:gd name="T40" fmla="*/ 472 w 1390"/>
                <a:gd name="T41" fmla="*/ 520 h 2202"/>
                <a:gd name="T42" fmla="*/ 732 w 1390"/>
                <a:gd name="T43" fmla="*/ 754 h 2202"/>
                <a:gd name="T44" fmla="*/ 758 w 1390"/>
                <a:gd name="T45" fmla="*/ 1072 h 2202"/>
                <a:gd name="T46" fmla="*/ 838 w 1390"/>
                <a:gd name="T47" fmla="*/ 1160 h 2202"/>
                <a:gd name="T48" fmla="*/ 917 w 1390"/>
                <a:gd name="T49" fmla="*/ 1186 h 2202"/>
                <a:gd name="T50" fmla="*/ 732 w 1390"/>
                <a:gd name="T51" fmla="*/ 1478 h 2202"/>
                <a:gd name="T52" fmla="*/ 524 w 1390"/>
                <a:gd name="T53" fmla="*/ 1711 h 2202"/>
                <a:gd name="T54" fmla="*/ 366 w 1390"/>
                <a:gd name="T55" fmla="*/ 2144 h 2202"/>
                <a:gd name="T56" fmla="*/ 264 w 1390"/>
                <a:gd name="T57" fmla="*/ 1853 h 2202"/>
                <a:gd name="T58" fmla="*/ 286 w 1390"/>
                <a:gd name="T59" fmla="*/ 1566 h 2202"/>
                <a:gd name="T60" fmla="*/ 158 w 1390"/>
                <a:gd name="T61" fmla="*/ 1654 h 2202"/>
                <a:gd name="T62" fmla="*/ 158 w 1390"/>
                <a:gd name="T63" fmla="*/ 1998 h 2202"/>
                <a:gd name="T64" fmla="*/ 238 w 1390"/>
                <a:gd name="T65" fmla="*/ 2201 h 22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90"/>
                <a:gd name="T100" fmla="*/ 0 h 2202"/>
                <a:gd name="T101" fmla="*/ 1390 w 1390"/>
                <a:gd name="T102" fmla="*/ 2202 h 22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90" h="2202">
                  <a:moveTo>
                    <a:pt x="238" y="2201"/>
                  </a:moveTo>
                  <a:lnTo>
                    <a:pt x="52" y="2060"/>
                  </a:lnTo>
                  <a:lnTo>
                    <a:pt x="0" y="1883"/>
                  </a:lnTo>
                  <a:lnTo>
                    <a:pt x="26" y="1711"/>
                  </a:lnTo>
                  <a:lnTo>
                    <a:pt x="127" y="1566"/>
                  </a:lnTo>
                  <a:lnTo>
                    <a:pt x="238" y="1420"/>
                  </a:lnTo>
                  <a:lnTo>
                    <a:pt x="419" y="1275"/>
                  </a:lnTo>
                  <a:lnTo>
                    <a:pt x="577" y="1103"/>
                  </a:lnTo>
                  <a:lnTo>
                    <a:pt x="657" y="988"/>
                  </a:lnTo>
                  <a:lnTo>
                    <a:pt x="657" y="842"/>
                  </a:lnTo>
                  <a:lnTo>
                    <a:pt x="604" y="697"/>
                  </a:lnTo>
                  <a:lnTo>
                    <a:pt x="472" y="613"/>
                  </a:lnTo>
                  <a:lnTo>
                    <a:pt x="366" y="551"/>
                  </a:lnTo>
                  <a:lnTo>
                    <a:pt x="313" y="436"/>
                  </a:lnTo>
                  <a:lnTo>
                    <a:pt x="392" y="317"/>
                  </a:lnTo>
                  <a:lnTo>
                    <a:pt x="524" y="172"/>
                  </a:lnTo>
                  <a:lnTo>
                    <a:pt x="679" y="57"/>
                  </a:lnTo>
                  <a:lnTo>
                    <a:pt x="864" y="0"/>
                  </a:lnTo>
                  <a:lnTo>
                    <a:pt x="816" y="119"/>
                  </a:lnTo>
                  <a:lnTo>
                    <a:pt x="944" y="88"/>
                  </a:lnTo>
                  <a:lnTo>
                    <a:pt x="891" y="172"/>
                  </a:lnTo>
                  <a:lnTo>
                    <a:pt x="1023" y="145"/>
                  </a:lnTo>
                  <a:lnTo>
                    <a:pt x="944" y="291"/>
                  </a:lnTo>
                  <a:lnTo>
                    <a:pt x="1102" y="229"/>
                  </a:lnTo>
                  <a:lnTo>
                    <a:pt x="996" y="375"/>
                  </a:lnTo>
                  <a:lnTo>
                    <a:pt x="1182" y="317"/>
                  </a:lnTo>
                  <a:lnTo>
                    <a:pt x="1129" y="436"/>
                  </a:lnTo>
                  <a:lnTo>
                    <a:pt x="1230" y="463"/>
                  </a:lnTo>
                  <a:lnTo>
                    <a:pt x="1208" y="551"/>
                  </a:lnTo>
                  <a:lnTo>
                    <a:pt x="1310" y="582"/>
                  </a:lnTo>
                  <a:lnTo>
                    <a:pt x="1389" y="697"/>
                  </a:lnTo>
                  <a:lnTo>
                    <a:pt x="1363" y="869"/>
                  </a:lnTo>
                  <a:lnTo>
                    <a:pt x="1261" y="1045"/>
                  </a:lnTo>
                  <a:lnTo>
                    <a:pt x="1076" y="1244"/>
                  </a:lnTo>
                  <a:lnTo>
                    <a:pt x="891" y="1394"/>
                  </a:lnTo>
                  <a:lnTo>
                    <a:pt x="1182" y="1045"/>
                  </a:lnTo>
                  <a:lnTo>
                    <a:pt x="1261" y="869"/>
                  </a:lnTo>
                  <a:lnTo>
                    <a:pt x="1230" y="697"/>
                  </a:lnTo>
                  <a:lnTo>
                    <a:pt x="1129" y="613"/>
                  </a:lnTo>
                  <a:lnTo>
                    <a:pt x="472" y="375"/>
                  </a:lnTo>
                  <a:lnTo>
                    <a:pt x="445" y="436"/>
                  </a:lnTo>
                  <a:lnTo>
                    <a:pt x="472" y="520"/>
                  </a:lnTo>
                  <a:lnTo>
                    <a:pt x="657" y="639"/>
                  </a:lnTo>
                  <a:lnTo>
                    <a:pt x="732" y="754"/>
                  </a:lnTo>
                  <a:lnTo>
                    <a:pt x="789" y="957"/>
                  </a:lnTo>
                  <a:lnTo>
                    <a:pt x="758" y="1072"/>
                  </a:lnTo>
                  <a:lnTo>
                    <a:pt x="944" y="926"/>
                  </a:lnTo>
                  <a:lnTo>
                    <a:pt x="838" y="1160"/>
                  </a:lnTo>
                  <a:lnTo>
                    <a:pt x="1102" y="895"/>
                  </a:lnTo>
                  <a:lnTo>
                    <a:pt x="917" y="1186"/>
                  </a:lnTo>
                  <a:lnTo>
                    <a:pt x="1102" y="1045"/>
                  </a:lnTo>
                  <a:lnTo>
                    <a:pt x="732" y="1478"/>
                  </a:lnTo>
                  <a:lnTo>
                    <a:pt x="577" y="1623"/>
                  </a:lnTo>
                  <a:lnTo>
                    <a:pt x="524" y="1711"/>
                  </a:lnTo>
                  <a:lnTo>
                    <a:pt x="498" y="1914"/>
                  </a:lnTo>
                  <a:lnTo>
                    <a:pt x="366" y="2144"/>
                  </a:lnTo>
                  <a:lnTo>
                    <a:pt x="286" y="2029"/>
                  </a:lnTo>
                  <a:lnTo>
                    <a:pt x="264" y="1853"/>
                  </a:lnTo>
                  <a:lnTo>
                    <a:pt x="264" y="1711"/>
                  </a:lnTo>
                  <a:lnTo>
                    <a:pt x="286" y="1566"/>
                  </a:lnTo>
                  <a:lnTo>
                    <a:pt x="366" y="1420"/>
                  </a:lnTo>
                  <a:lnTo>
                    <a:pt x="158" y="1654"/>
                  </a:lnTo>
                  <a:lnTo>
                    <a:pt x="105" y="1883"/>
                  </a:lnTo>
                  <a:lnTo>
                    <a:pt x="158" y="1998"/>
                  </a:lnTo>
                  <a:lnTo>
                    <a:pt x="264" y="2170"/>
                  </a:lnTo>
                  <a:lnTo>
                    <a:pt x="238" y="2201"/>
                  </a:lnTo>
                </a:path>
              </a:pathLst>
            </a:custGeom>
            <a:solidFill>
              <a:srgbClr val="000000"/>
            </a:solidFill>
            <a:ln w="12600">
              <a:solidFill>
                <a:srgbClr val="000000"/>
              </a:solidFill>
              <a:round/>
              <a:headEnd/>
              <a:tailEnd/>
            </a:ln>
          </p:spPr>
          <p:txBody>
            <a:bodyPr wrap="none" anchor="ctr"/>
            <a:lstStyle/>
            <a:p>
              <a:endParaRPr lang="en-US"/>
            </a:p>
          </p:txBody>
        </p:sp>
      </p:grpSp>
      <p:sp>
        <p:nvSpPr>
          <p:cNvPr id="9219" name="Rectangle 15"/>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Inserting Numbers into a Bag</a:t>
            </a:r>
          </a:p>
        </p:txBody>
      </p:sp>
      <p:sp>
        <p:nvSpPr>
          <p:cNvPr id="10256" name="Rectangle 16"/>
          <p:cNvSpPr>
            <a:spLocks noGrp="1" noChangeArrowheads="1"/>
          </p:cNvSpPr>
          <p:nvPr>
            <p:ph type="body" idx="1"/>
          </p:nvPr>
        </p:nvSpPr>
        <p:spPr>
          <a:xfrm>
            <a:off x="2209800" y="1981200"/>
            <a:ext cx="3810000" cy="4114800"/>
          </a:xfrm>
        </p:spPr>
        <p:txBody>
          <a:bodyPr/>
          <a:lstStyle/>
          <a:p>
            <a:pPr marL="342900" indent="-342900">
              <a:lnSpc>
                <a:spcPct val="95000"/>
              </a:lnSpc>
              <a:spcBef>
                <a:spcPts val="7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Numbers may be inserted into a bag.</a:t>
            </a:r>
          </a:p>
          <a:p>
            <a:pPr marL="342900" indent="-342900">
              <a:spcBef>
                <a:spcPts val="7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The bag can hold many numbers.</a:t>
            </a:r>
          </a:p>
        </p:txBody>
      </p:sp>
      <p:sp>
        <p:nvSpPr>
          <p:cNvPr id="9221" name="Freeform 17"/>
          <p:cNvSpPr>
            <a:spLocks noChangeArrowheads="1"/>
          </p:cNvSpPr>
          <p:nvPr/>
        </p:nvSpPr>
        <p:spPr bwMode="auto">
          <a:xfrm>
            <a:off x="4268789" y="4198939"/>
            <a:ext cx="1457325" cy="1546225"/>
          </a:xfrm>
          <a:custGeom>
            <a:avLst/>
            <a:gdLst>
              <a:gd name="T0" fmla="*/ 4049 w 4050"/>
              <a:gd name="T1" fmla="*/ 3773 h 4296"/>
              <a:gd name="T2" fmla="*/ 3483 w 4050"/>
              <a:gd name="T3" fmla="*/ 4295 h 4296"/>
              <a:gd name="T4" fmla="*/ 566 w 4050"/>
              <a:gd name="T5" fmla="*/ 4295 h 4296"/>
              <a:gd name="T6" fmla="*/ 0 w 4050"/>
              <a:gd name="T7" fmla="*/ 3773 h 4296"/>
              <a:gd name="T8" fmla="*/ 0 w 4050"/>
              <a:gd name="T9" fmla="*/ 1082 h 4296"/>
              <a:gd name="T10" fmla="*/ 566 w 4050"/>
              <a:gd name="T11" fmla="*/ 560 h 4296"/>
              <a:gd name="T12" fmla="*/ 2431 w 4050"/>
              <a:gd name="T13" fmla="*/ 560 h 4296"/>
              <a:gd name="T14" fmla="*/ 3772 w 4050"/>
              <a:gd name="T15" fmla="*/ 0 h 4296"/>
              <a:gd name="T16" fmla="*/ 3409 w 4050"/>
              <a:gd name="T17" fmla="*/ 560 h 4296"/>
              <a:gd name="T18" fmla="*/ 3483 w 4050"/>
              <a:gd name="T19" fmla="*/ 560 h 4296"/>
              <a:gd name="T20" fmla="*/ 4049 w 4050"/>
              <a:gd name="T21" fmla="*/ 1082 h 4296"/>
              <a:gd name="T22" fmla="*/ 4049 w 4050"/>
              <a:gd name="T23" fmla="*/ 3773 h 42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50"/>
              <a:gd name="T37" fmla="*/ 0 h 4296"/>
              <a:gd name="T38" fmla="*/ 4050 w 4050"/>
              <a:gd name="T39" fmla="*/ 4296 h 429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50" h="4296">
                <a:moveTo>
                  <a:pt x="4049" y="3773"/>
                </a:moveTo>
                <a:cubicBezTo>
                  <a:pt x="4049" y="4295"/>
                  <a:pt x="4049" y="4295"/>
                  <a:pt x="3483" y="4295"/>
                </a:cubicBezTo>
                <a:lnTo>
                  <a:pt x="566" y="4295"/>
                </a:lnTo>
                <a:cubicBezTo>
                  <a:pt x="0" y="4295"/>
                  <a:pt x="0" y="4295"/>
                  <a:pt x="0" y="3773"/>
                </a:cubicBezTo>
                <a:lnTo>
                  <a:pt x="0" y="1082"/>
                </a:lnTo>
                <a:cubicBezTo>
                  <a:pt x="0" y="560"/>
                  <a:pt x="0" y="560"/>
                  <a:pt x="566" y="560"/>
                </a:cubicBezTo>
                <a:lnTo>
                  <a:pt x="2431" y="560"/>
                </a:lnTo>
                <a:lnTo>
                  <a:pt x="3772" y="0"/>
                </a:lnTo>
                <a:lnTo>
                  <a:pt x="3409" y="560"/>
                </a:lnTo>
                <a:lnTo>
                  <a:pt x="3483" y="560"/>
                </a:lnTo>
                <a:cubicBezTo>
                  <a:pt x="4049" y="560"/>
                  <a:pt x="4049" y="560"/>
                  <a:pt x="4049" y="1082"/>
                </a:cubicBezTo>
                <a:lnTo>
                  <a:pt x="4049" y="3773"/>
                </a:lnTo>
              </a:path>
            </a:pathLst>
          </a:custGeom>
          <a:solidFill>
            <a:srgbClr val="E0E0E0"/>
          </a:solidFill>
          <a:ln w="12600">
            <a:solidFill>
              <a:srgbClr val="000020"/>
            </a:solidFill>
            <a:round/>
            <a:headEnd/>
            <a:tailEnd/>
          </a:ln>
        </p:spPr>
        <p:txBody>
          <a:bodyPr wrap="none" anchor="ctr"/>
          <a:lstStyle/>
          <a:p>
            <a:endParaRPr lang="en-US"/>
          </a:p>
        </p:txBody>
      </p:sp>
      <p:sp>
        <p:nvSpPr>
          <p:cNvPr id="9222" name="Text Box 18"/>
          <p:cNvSpPr txBox="1">
            <a:spLocks noChangeArrowheads="1"/>
          </p:cNvSpPr>
          <p:nvPr/>
        </p:nvSpPr>
        <p:spPr bwMode="auto">
          <a:xfrm>
            <a:off x="4124325" y="4741863"/>
            <a:ext cx="1758950" cy="105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20"/>
              </a:buClr>
              <a:buSzPct val="100000"/>
              <a:buFont typeface="Arial" panose="020B0604020202020204" pitchFamily="34" charset="0"/>
              <a:buNone/>
            </a:pPr>
            <a:r>
              <a:rPr lang="en-GB" altLang="en-US" sz="1600" b="1" i="1">
                <a:solidFill>
                  <a:srgbClr val="000020"/>
                </a:solidFill>
              </a:rPr>
              <a:t>THE 8 IS</a:t>
            </a:r>
          </a:p>
          <a:p>
            <a:pPr algn="ctr">
              <a:buClr>
                <a:srgbClr val="000020"/>
              </a:buClr>
              <a:buSzPct val="100000"/>
              <a:buFont typeface="Arial" panose="020B0604020202020204" pitchFamily="34" charset="0"/>
              <a:buNone/>
            </a:pPr>
            <a:r>
              <a:rPr lang="en-GB" altLang="en-US" sz="1600" b="1" i="1">
                <a:solidFill>
                  <a:srgbClr val="000020"/>
                </a:solidFill>
              </a:rPr>
              <a:t>ALSO IN</a:t>
            </a:r>
          </a:p>
          <a:p>
            <a:pPr algn="ctr">
              <a:buClr>
                <a:srgbClr val="000020"/>
              </a:buClr>
              <a:buSzPct val="100000"/>
              <a:buFont typeface="Arial" panose="020B0604020202020204" pitchFamily="34" charset="0"/>
              <a:buNone/>
            </a:pPr>
            <a:r>
              <a:rPr lang="en-GB" altLang="en-US" sz="1600" b="1" i="1">
                <a:solidFill>
                  <a:srgbClr val="000020"/>
                </a:solidFill>
              </a:rPr>
              <a:t>THE BAG.</a:t>
            </a:r>
          </a:p>
          <a:p>
            <a:pPr algn="ctr">
              <a:buClr>
                <a:srgbClr val="000020"/>
              </a:buClr>
              <a:buSzPct val="100000"/>
              <a:buFont typeface="Arial" panose="020B0604020202020204" pitchFamily="34" charset="0"/>
              <a:buNone/>
            </a:pPr>
            <a:endParaRPr lang="en-GB" altLang="en-US" sz="1600" b="1" i="1">
              <a:solidFill>
                <a:srgbClr val="000020"/>
              </a:solidFill>
            </a:endParaRPr>
          </a:p>
        </p:txBody>
      </p:sp>
      <p:sp>
        <p:nvSpPr>
          <p:cNvPr id="9223" name="Freeform 19"/>
          <p:cNvSpPr>
            <a:spLocks noChangeArrowheads="1"/>
          </p:cNvSpPr>
          <p:nvPr/>
        </p:nvSpPr>
        <p:spPr bwMode="auto">
          <a:xfrm>
            <a:off x="6864350" y="5067301"/>
            <a:ext cx="1982788" cy="1185863"/>
          </a:xfrm>
          <a:custGeom>
            <a:avLst/>
            <a:gdLst>
              <a:gd name="T0" fmla="*/ 0 w 5509"/>
              <a:gd name="T1" fmla="*/ 1647 h 3296"/>
              <a:gd name="T2" fmla="*/ 678 w 5509"/>
              <a:gd name="T3" fmla="*/ 1895 h 3296"/>
              <a:gd name="T4" fmla="*/ 209 w 5509"/>
              <a:gd name="T5" fmla="*/ 2277 h 3296"/>
              <a:gd name="T6" fmla="*/ 995 w 5509"/>
              <a:gd name="T7" fmla="*/ 2351 h 3296"/>
              <a:gd name="T8" fmla="*/ 806 w 5509"/>
              <a:gd name="T9" fmla="*/ 2812 h 3296"/>
              <a:gd name="T10" fmla="*/ 1579 w 5509"/>
              <a:gd name="T11" fmla="*/ 2700 h 3296"/>
              <a:gd name="T12" fmla="*/ 1700 w 5509"/>
              <a:gd name="T13" fmla="*/ 3169 h 3296"/>
              <a:gd name="T14" fmla="*/ 2343 w 5509"/>
              <a:gd name="T15" fmla="*/ 2889 h 3296"/>
              <a:gd name="T16" fmla="*/ 2754 w 5509"/>
              <a:gd name="T17" fmla="*/ 3295 h 3296"/>
              <a:gd name="T18" fmla="*/ 3169 w 5509"/>
              <a:gd name="T19" fmla="*/ 2889 h 3296"/>
              <a:gd name="T20" fmla="*/ 3808 w 5509"/>
              <a:gd name="T21" fmla="*/ 3169 h 3296"/>
              <a:gd name="T22" fmla="*/ 3932 w 5509"/>
              <a:gd name="T23" fmla="*/ 2699 h 3296"/>
              <a:gd name="T24" fmla="*/ 4702 w 5509"/>
              <a:gd name="T25" fmla="*/ 2812 h 3296"/>
              <a:gd name="T26" fmla="*/ 4515 w 5509"/>
              <a:gd name="T27" fmla="*/ 2350 h 3296"/>
              <a:gd name="T28" fmla="*/ 5299 w 5509"/>
              <a:gd name="T29" fmla="*/ 2277 h 3296"/>
              <a:gd name="T30" fmla="*/ 4831 w 5509"/>
              <a:gd name="T31" fmla="*/ 1893 h 3296"/>
              <a:gd name="T32" fmla="*/ 5508 w 5509"/>
              <a:gd name="T33" fmla="*/ 1647 h 3296"/>
              <a:gd name="T34" fmla="*/ 4830 w 5509"/>
              <a:gd name="T35" fmla="*/ 1399 h 3296"/>
              <a:gd name="T36" fmla="*/ 5299 w 5509"/>
              <a:gd name="T37" fmla="*/ 1017 h 3296"/>
              <a:gd name="T38" fmla="*/ 4513 w 5509"/>
              <a:gd name="T39" fmla="*/ 943 h 3296"/>
              <a:gd name="T40" fmla="*/ 4702 w 5509"/>
              <a:gd name="T41" fmla="*/ 482 h 3296"/>
              <a:gd name="T42" fmla="*/ 3929 w 5509"/>
              <a:gd name="T43" fmla="*/ 594 h 3296"/>
              <a:gd name="T44" fmla="*/ 3808 w 5509"/>
              <a:gd name="T45" fmla="*/ 125 h 3296"/>
              <a:gd name="T46" fmla="*/ 3165 w 5509"/>
              <a:gd name="T47" fmla="*/ 405 h 3296"/>
              <a:gd name="T48" fmla="*/ 2754 w 5509"/>
              <a:gd name="T49" fmla="*/ 0 h 3296"/>
              <a:gd name="T50" fmla="*/ 2339 w 5509"/>
              <a:gd name="T51" fmla="*/ 405 h 3296"/>
              <a:gd name="T52" fmla="*/ 1700 w 5509"/>
              <a:gd name="T53" fmla="*/ 125 h 3296"/>
              <a:gd name="T54" fmla="*/ 1576 w 5509"/>
              <a:gd name="T55" fmla="*/ 595 h 3296"/>
              <a:gd name="T56" fmla="*/ 806 w 5509"/>
              <a:gd name="T57" fmla="*/ 482 h 3296"/>
              <a:gd name="T58" fmla="*/ 993 w 5509"/>
              <a:gd name="T59" fmla="*/ 944 h 3296"/>
              <a:gd name="T60" fmla="*/ 209 w 5509"/>
              <a:gd name="T61" fmla="*/ 1017 h 3296"/>
              <a:gd name="T62" fmla="*/ 677 w 5509"/>
              <a:gd name="T63" fmla="*/ 1401 h 3296"/>
              <a:gd name="T64" fmla="*/ 0 w 5509"/>
              <a:gd name="T65" fmla="*/ 1647 h 32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509"/>
              <a:gd name="T100" fmla="*/ 0 h 3296"/>
              <a:gd name="T101" fmla="*/ 5509 w 5509"/>
              <a:gd name="T102" fmla="*/ 3296 h 32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509" h="3296">
                <a:moveTo>
                  <a:pt x="0" y="1647"/>
                </a:moveTo>
                <a:lnTo>
                  <a:pt x="678" y="1895"/>
                </a:lnTo>
                <a:lnTo>
                  <a:pt x="209" y="2277"/>
                </a:lnTo>
                <a:lnTo>
                  <a:pt x="995" y="2351"/>
                </a:lnTo>
                <a:lnTo>
                  <a:pt x="806" y="2812"/>
                </a:lnTo>
                <a:lnTo>
                  <a:pt x="1579" y="2700"/>
                </a:lnTo>
                <a:lnTo>
                  <a:pt x="1700" y="3169"/>
                </a:lnTo>
                <a:lnTo>
                  <a:pt x="2343" y="2889"/>
                </a:lnTo>
                <a:lnTo>
                  <a:pt x="2754" y="3295"/>
                </a:lnTo>
                <a:lnTo>
                  <a:pt x="3169" y="2889"/>
                </a:lnTo>
                <a:lnTo>
                  <a:pt x="3808" y="3169"/>
                </a:lnTo>
                <a:lnTo>
                  <a:pt x="3932" y="2699"/>
                </a:lnTo>
                <a:lnTo>
                  <a:pt x="4702" y="2812"/>
                </a:lnTo>
                <a:lnTo>
                  <a:pt x="4515" y="2350"/>
                </a:lnTo>
                <a:lnTo>
                  <a:pt x="5299" y="2277"/>
                </a:lnTo>
                <a:lnTo>
                  <a:pt x="4831" y="1893"/>
                </a:lnTo>
                <a:lnTo>
                  <a:pt x="5508" y="1647"/>
                </a:lnTo>
                <a:lnTo>
                  <a:pt x="4830" y="1399"/>
                </a:lnTo>
                <a:lnTo>
                  <a:pt x="5299" y="1017"/>
                </a:lnTo>
                <a:lnTo>
                  <a:pt x="4513" y="943"/>
                </a:lnTo>
                <a:lnTo>
                  <a:pt x="4702" y="482"/>
                </a:lnTo>
                <a:lnTo>
                  <a:pt x="3929" y="594"/>
                </a:lnTo>
                <a:lnTo>
                  <a:pt x="3808" y="125"/>
                </a:lnTo>
                <a:lnTo>
                  <a:pt x="3165" y="405"/>
                </a:lnTo>
                <a:lnTo>
                  <a:pt x="2754" y="0"/>
                </a:lnTo>
                <a:lnTo>
                  <a:pt x="2339" y="405"/>
                </a:lnTo>
                <a:lnTo>
                  <a:pt x="1700" y="125"/>
                </a:lnTo>
                <a:lnTo>
                  <a:pt x="1576" y="595"/>
                </a:lnTo>
                <a:lnTo>
                  <a:pt x="806" y="482"/>
                </a:lnTo>
                <a:lnTo>
                  <a:pt x="993" y="944"/>
                </a:lnTo>
                <a:lnTo>
                  <a:pt x="209" y="1017"/>
                </a:lnTo>
                <a:lnTo>
                  <a:pt x="677" y="1401"/>
                </a:lnTo>
                <a:lnTo>
                  <a:pt x="0" y="1647"/>
                </a:lnTo>
              </a:path>
            </a:pathLst>
          </a:custGeom>
          <a:solidFill>
            <a:srgbClr val="000020"/>
          </a:solidFill>
          <a:ln w="12600">
            <a:solidFill>
              <a:srgbClr val="E0E0E0"/>
            </a:solidFill>
            <a:round/>
            <a:headEnd/>
            <a:tailEnd/>
          </a:ln>
        </p:spPr>
        <p:txBody>
          <a:bodyPr wrap="none" anchor="ctr"/>
          <a:lstStyle/>
          <a:p>
            <a:endParaRPr lang="en-US"/>
          </a:p>
        </p:txBody>
      </p:sp>
      <p:pic>
        <p:nvPicPr>
          <p:cNvPr id="9224"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3600" y="5286376"/>
            <a:ext cx="566738"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70514" y="2628900"/>
            <a:ext cx="1582737"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6" name="Picture 2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85075" y="5578475"/>
            <a:ext cx="61595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2763663"/>
      </p:ext>
    </p:extLst>
  </p:cSld>
  <p:clrMapOvr>
    <a:masterClrMapping/>
  </p:clrMapOvr>
  <p:transition spd="slow">
    <p:strips/>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1"/>
          <p:cNvGrpSpPr>
            <a:grpSpLocks/>
          </p:cNvGrpSpPr>
          <p:nvPr/>
        </p:nvGrpSpPr>
        <p:grpSpPr bwMode="auto">
          <a:xfrm>
            <a:off x="6657976" y="3376613"/>
            <a:ext cx="2466975" cy="2925762"/>
            <a:chOff x="3234" y="2127"/>
            <a:chExt cx="1554" cy="1843"/>
          </a:xfrm>
        </p:grpSpPr>
        <p:grpSp>
          <p:nvGrpSpPr>
            <p:cNvPr id="10250" name="Group 2"/>
            <p:cNvGrpSpPr>
              <a:grpSpLocks/>
            </p:cNvGrpSpPr>
            <p:nvPr/>
          </p:nvGrpSpPr>
          <p:grpSpPr bwMode="auto">
            <a:xfrm>
              <a:off x="3234" y="2180"/>
              <a:ext cx="1554" cy="1790"/>
              <a:chOff x="3234" y="2180"/>
              <a:chExt cx="1554" cy="1790"/>
            </a:xfrm>
          </p:grpSpPr>
          <p:grpSp>
            <p:nvGrpSpPr>
              <p:cNvPr id="10252" name="Group 3"/>
              <p:cNvGrpSpPr>
                <a:grpSpLocks/>
              </p:cNvGrpSpPr>
              <p:nvPr/>
            </p:nvGrpSpPr>
            <p:grpSpPr bwMode="auto">
              <a:xfrm>
                <a:off x="3234" y="2180"/>
                <a:ext cx="1554" cy="1790"/>
                <a:chOff x="3234" y="2180"/>
                <a:chExt cx="1554" cy="1790"/>
              </a:xfrm>
            </p:grpSpPr>
            <p:sp>
              <p:nvSpPr>
                <p:cNvPr id="10254" name="Freeform 4"/>
                <p:cNvSpPr>
                  <a:spLocks noChangeArrowheads="1"/>
                </p:cNvSpPr>
                <p:nvPr/>
              </p:nvSpPr>
              <p:spPr bwMode="auto">
                <a:xfrm>
                  <a:off x="3234" y="2180"/>
                  <a:ext cx="1459" cy="1786"/>
                </a:xfrm>
                <a:custGeom>
                  <a:avLst/>
                  <a:gdLst>
                    <a:gd name="T0" fmla="*/ 3601 w 6435"/>
                    <a:gd name="T1" fmla="*/ 0 h 7877"/>
                    <a:gd name="T2" fmla="*/ 4267 w 6435"/>
                    <a:gd name="T3" fmla="*/ 414 h 7877"/>
                    <a:gd name="T4" fmla="*/ 4365 w 6435"/>
                    <a:gd name="T5" fmla="*/ 674 h 7877"/>
                    <a:gd name="T6" fmla="*/ 4134 w 6435"/>
                    <a:gd name="T7" fmla="*/ 939 h 7877"/>
                    <a:gd name="T8" fmla="*/ 3283 w 6435"/>
                    <a:gd name="T9" fmla="*/ 1575 h 7877"/>
                    <a:gd name="T10" fmla="*/ 3958 w 6435"/>
                    <a:gd name="T11" fmla="*/ 1425 h 7877"/>
                    <a:gd name="T12" fmla="*/ 4365 w 6435"/>
                    <a:gd name="T13" fmla="*/ 1350 h 7877"/>
                    <a:gd name="T14" fmla="*/ 5353 w 6435"/>
                    <a:gd name="T15" fmla="*/ 264 h 7877"/>
                    <a:gd name="T16" fmla="*/ 5891 w 6435"/>
                    <a:gd name="T17" fmla="*/ 149 h 7877"/>
                    <a:gd name="T18" fmla="*/ 6434 w 6435"/>
                    <a:gd name="T19" fmla="*/ 149 h 7877"/>
                    <a:gd name="T20" fmla="*/ 6209 w 6435"/>
                    <a:gd name="T21" fmla="*/ 710 h 7877"/>
                    <a:gd name="T22" fmla="*/ 5533 w 6435"/>
                    <a:gd name="T23" fmla="*/ 785 h 7877"/>
                    <a:gd name="T24" fmla="*/ 4316 w 6435"/>
                    <a:gd name="T25" fmla="*/ 1615 h 7877"/>
                    <a:gd name="T26" fmla="*/ 3645 w 6435"/>
                    <a:gd name="T27" fmla="*/ 1835 h 7877"/>
                    <a:gd name="T28" fmla="*/ 6209 w 6435"/>
                    <a:gd name="T29" fmla="*/ 5326 h 7877"/>
                    <a:gd name="T30" fmla="*/ 6341 w 6435"/>
                    <a:gd name="T31" fmla="*/ 6001 h 7877"/>
                    <a:gd name="T32" fmla="*/ 5489 w 6435"/>
                    <a:gd name="T33" fmla="*/ 7276 h 7877"/>
                    <a:gd name="T34" fmla="*/ 4678 w 6435"/>
                    <a:gd name="T35" fmla="*/ 7726 h 7877"/>
                    <a:gd name="T36" fmla="*/ 4090 w 6435"/>
                    <a:gd name="T37" fmla="*/ 7876 h 7877"/>
                    <a:gd name="T38" fmla="*/ 3058 w 6435"/>
                    <a:gd name="T39" fmla="*/ 7726 h 7877"/>
                    <a:gd name="T40" fmla="*/ 1707 w 6435"/>
                    <a:gd name="T41" fmla="*/ 7651 h 7877"/>
                    <a:gd name="T42" fmla="*/ 896 w 6435"/>
                    <a:gd name="T43" fmla="*/ 7162 h 7877"/>
                    <a:gd name="T44" fmla="*/ 445 w 6435"/>
                    <a:gd name="T45" fmla="*/ 6937 h 7877"/>
                    <a:gd name="T46" fmla="*/ 0 w 6435"/>
                    <a:gd name="T47" fmla="*/ 5890 h 7877"/>
                    <a:gd name="T48" fmla="*/ 313 w 6435"/>
                    <a:gd name="T49" fmla="*/ 5326 h 7877"/>
                    <a:gd name="T50" fmla="*/ 3014 w 6435"/>
                    <a:gd name="T51" fmla="*/ 2135 h 7877"/>
                    <a:gd name="T52" fmla="*/ 2696 w 6435"/>
                    <a:gd name="T53" fmla="*/ 1690 h 7877"/>
                    <a:gd name="T54" fmla="*/ 2882 w 6435"/>
                    <a:gd name="T55" fmla="*/ 1315 h 7877"/>
                    <a:gd name="T56" fmla="*/ 3601 w 6435"/>
                    <a:gd name="T57" fmla="*/ 754 h 7877"/>
                    <a:gd name="T58" fmla="*/ 3464 w 6435"/>
                    <a:gd name="T59" fmla="*/ 449 h 7877"/>
                    <a:gd name="T60" fmla="*/ 3195 w 6435"/>
                    <a:gd name="T61" fmla="*/ 264 h 7877"/>
                    <a:gd name="T62" fmla="*/ 3376 w 6435"/>
                    <a:gd name="T63" fmla="*/ 74 h 7877"/>
                    <a:gd name="T64" fmla="*/ 3601 w 6435"/>
                    <a:gd name="T65" fmla="*/ 0 h 78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435"/>
                    <a:gd name="T100" fmla="*/ 0 h 7877"/>
                    <a:gd name="T101" fmla="*/ 6435 w 6435"/>
                    <a:gd name="T102" fmla="*/ 7877 h 78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435" h="7877">
                      <a:moveTo>
                        <a:pt x="3601" y="0"/>
                      </a:moveTo>
                      <a:lnTo>
                        <a:pt x="4267" y="414"/>
                      </a:lnTo>
                      <a:lnTo>
                        <a:pt x="4365" y="674"/>
                      </a:lnTo>
                      <a:lnTo>
                        <a:pt x="4134" y="939"/>
                      </a:lnTo>
                      <a:lnTo>
                        <a:pt x="3283" y="1575"/>
                      </a:lnTo>
                      <a:lnTo>
                        <a:pt x="3958" y="1425"/>
                      </a:lnTo>
                      <a:lnTo>
                        <a:pt x="4365" y="1350"/>
                      </a:lnTo>
                      <a:lnTo>
                        <a:pt x="5353" y="264"/>
                      </a:lnTo>
                      <a:lnTo>
                        <a:pt x="5891" y="149"/>
                      </a:lnTo>
                      <a:lnTo>
                        <a:pt x="6434" y="149"/>
                      </a:lnTo>
                      <a:lnTo>
                        <a:pt x="6209" y="710"/>
                      </a:lnTo>
                      <a:lnTo>
                        <a:pt x="5533" y="785"/>
                      </a:lnTo>
                      <a:lnTo>
                        <a:pt x="4316" y="1615"/>
                      </a:lnTo>
                      <a:lnTo>
                        <a:pt x="3645" y="1835"/>
                      </a:lnTo>
                      <a:lnTo>
                        <a:pt x="6209" y="5326"/>
                      </a:lnTo>
                      <a:lnTo>
                        <a:pt x="6341" y="6001"/>
                      </a:lnTo>
                      <a:lnTo>
                        <a:pt x="5489" y="7276"/>
                      </a:lnTo>
                      <a:lnTo>
                        <a:pt x="4678" y="7726"/>
                      </a:lnTo>
                      <a:lnTo>
                        <a:pt x="4090" y="7876"/>
                      </a:lnTo>
                      <a:lnTo>
                        <a:pt x="3058" y="7726"/>
                      </a:lnTo>
                      <a:lnTo>
                        <a:pt x="1707" y="7651"/>
                      </a:lnTo>
                      <a:lnTo>
                        <a:pt x="896" y="7162"/>
                      </a:lnTo>
                      <a:lnTo>
                        <a:pt x="445" y="6937"/>
                      </a:lnTo>
                      <a:lnTo>
                        <a:pt x="0" y="5890"/>
                      </a:lnTo>
                      <a:lnTo>
                        <a:pt x="313" y="5326"/>
                      </a:lnTo>
                      <a:lnTo>
                        <a:pt x="3014" y="2135"/>
                      </a:lnTo>
                      <a:lnTo>
                        <a:pt x="2696" y="1690"/>
                      </a:lnTo>
                      <a:lnTo>
                        <a:pt x="2882" y="1315"/>
                      </a:lnTo>
                      <a:lnTo>
                        <a:pt x="3601" y="754"/>
                      </a:lnTo>
                      <a:lnTo>
                        <a:pt x="3464" y="449"/>
                      </a:lnTo>
                      <a:lnTo>
                        <a:pt x="3195" y="264"/>
                      </a:lnTo>
                      <a:lnTo>
                        <a:pt x="3376" y="74"/>
                      </a:lnTo>
                      <a:lnTo>
                        <a:pt x="3601" y="0"/>
                      </a:lnTo>
                    </a:path>
                  </a:pathLst>
                </a:custGeom>
                <a:solidFill>
                  <a:srgbClr val="FF8000"/>
                </a:solidFill>
                <a:ln w="12600">
                  <a:solidFill>
                    <a:srgbClr val="FF8000"/>
                  </a:solidFill>
                  <a:round/>
                  <a:headEnd/>
                  <a:tailEnd/>
                </a:ln>
              </p:spPr>
              <p:txBody>
                <a:bodyPr wrap="none" anchor="ctr"/>
                <a:lstStyle/>
                <a:p>
                  <a:endParaRPr lang="en-US"/>
                </a:p>
              </p:txBody>
            </p:sp>
            <p:sp>
              <p:nvSpPr>
                <p:cNvPr id="10255" name="Freeform 5"/>
                <p:cNvSpPr>
                  <a:spLocks noChangeArrowheads="1"/>
                </p:cNvSpPr>
                <p:nvPr/>
              </p:nvSpPr>
              <p:spPr bwMode="auto">
                <a:xfrm>
                  <a:off x="4060" y="2868"/>
                  <a:ext cx="266" cy="978"/>
                </a:xfrm>
                <a:custGeom>
                  <a:avLst/>
                  <a:gdLst>
                    <a:gd name="T0" fmla="*/ 269 w 1171"/>
                    <a:gd name="T1" fmla="*/ 3000 h 4312"/>
                    <a:gd name="T2" fmla="*/ 269 w 1171"/>
                    <a:gd name="T3" fmla="*/ 3710 h 4312"/>
                    <a:gd name="T4" fmla="*/ 180 w 1171"/>
                    <a:gd name="T5" fmla="*/ 4121 h 4312"/>
                    <a:gd name="T6" fmla="*/ 88 w 1171"/>
                    <a:gd name="T7" fmla="*/ 4311 h 4312"/>
                    <a:gd name="T8" fmla="*/ 582 w 1171"/>
                    <a:gd name="T9" fmla="*/ 4276 h 4312"/>
                    <a:gd name="T10" fmla="*/ 1033 w 1171"/>
                    <a:gd name="T11" fmla="*/ 4086 h 4312"/>
                    <a:gd name="T12" fmla="*/ 808 w 1171"/>
                    <a:gd name="T13" fmla="*/ 4011 h 4312"/>
                    <a:gd name="T14" fmla="*/ 1170 w 1171"/>
                    <a:gd name="T15" fmla="*/ 3825 h 4312"/>
                    <a:gd name="T16" fmla="*/ 808 w 1171"/>
                    <a:gd name="T17" fmla="*/ 3825 h 4312"/>
                    <a:gd name="T18" fmla="*/ 1126 w 1171"/>
                    <a:gd name="T19" fmla="*/ 3560 h 4312"/>
                    <a:gd name="T20" fmla="*/ 764 w 1171"/>
                    <a:gd name="T21" fmla="*/ 3560 h 4312"/>
                    <a:gd name="T22" fmla="*/ 1033 w 1171"/>
                    <a:gd name="T23" fmla="*/ 3300 h 4312"/>
                    <a:gd name="T24" fmla="*/ 720 w 1171"/>
                    <a:gd name="T25" fmla="*/ 3260 h 4312"/>
                    <a:gd name="T26" fmla="*/ 896 w 1171"/>
                    <a:gd name="T27" fmla="*/ 3035 h 4312"/>
                    <a:gd name="T28" fmla="*/ 626 w 1171"/>
                    <a:gd name="T29" fmla="*/ 2965 h 4312"/>
                    <a:gd name="T30" fmla="*/ 720 w 1171"/>
                    <a:gd name="T31" fmla="*/ 2696 h 4312"/>
                    <a:gd name="T32" fmla="*/ 538 w 1171"/>
                    <a:gd name="T33" fmla="*/ 2625 h 4312"/>
                    <a:gd name="T34" fmla="*/ 489 w 1171"/>
                    <a:gd name="T35" fmla="*/ 2325 h 4312"/>
                    <a:gd name="T36" fmla="*/ 0 w 1171"/>
                    <a:gd name="T37" fmla="*/ 0 h 4312"/>
                    <a:gd name="T38" fmla="*/ 132 w 1171"/>
                    <a:gd name="T39" fmla="*/ 2585 h 4312"/>
                    <a:gd name="T40" fmla="*/ 269 w 1171"/>
                    <a:gd name="T41" fmla="*/ 3000 h 43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71"/>
                    <a:gd name="T64" fmla="*/ 0 h 4312"/>
                    <a:gd name="T65" fmla="*/ 1171 w 1171"/>
                    <a:gd name="T66" fmla="*/ 4312 h 43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71" h="4312">
                      <a:moveTo>
                        <a:pt x="269" y="3000"/>
                      </a:moveTo>
                      <a:lnTo>
                        <a:pt x="269" y="3710"/>
                      </a:lnTo>
                      <a:lnTo>
                        <a:pt x="180" y="4121"/>
                      </a:lnTo>
                      <a:lnTo>
                        <a:pt x="88" y="4311"/>
                      </a:lnTo>
                      <a:lnTo>
                        <a:pt x="582" y="4276"/>
                      </a:lnTo>
                      <a:lnTo>
                        <a:pt x="1033" y="4086"/>
                      </a:lnTo>
                      <a:lnTo>
                        <a:pt x="808" y="4011"/>
                      </a:lnTo>
                      <a:lnTo>
                        <a:pt x="1170" y="3825"/>
                      </a:lnTo>
                      <a:lnTo>
                        <a:pt x="808" y="3825"/>
                      </a:lnTo>
                      <a:lnTo>
                        <a:pt x="1126" y="3560"/>
                      </a:lnTo>
                      <a:lnTo>
                        <a:pt x="764" y="3560"/>
                      </a:lnTo>
                      <a:lnTo>
                        <a:pt x="1033" y="3300"/>
                      </a:lnTo>
                      <a:lnTo>
                        <a:pt x="720" y="3260"/>
                      </a:lnTo>
                      <a:lnTo>
                        <a:pt x="896" y="3035"/>
                      </a:lnTo>
                      <a:lnTo>
                        <a:pt x="626" y="2965"/>
                      </a:lnTo>
                      <a:lnTo>
                        <a:pt x="720" y="2696"/>
                      </a:lnTo>
                      <a:lnTo>
                        <a:pt x="538" y="2625"/>
                      </a:lnTo>
                      <a:lnTo>
                        <a:pt x="489" y="2325"/>
                      </a:lnTo>
                      <a:lnTo>
                        <a:pt x="0" y="0"/>
                      </a:lnTo>
                      <a:lnTo>
                        <a:pt x="132" y="2585"/>
                      </a:lnTo>
                      <a:lnTo>
                        <a:pt x="269" y="3000"/>
                      </a:lnTo>
                    </a:path>
                  </a:pathLst>
                </a:custGeom>
                <a:solidFill>
                  <a:srgbClr val="FFC98E"/>
                </a:solidFill>
                <a:ln w="12600">
                  <a:solidFill>
                    <a:srgbClr val="FFC98E"/>
                  </a:solidFill>
                  <a:round/>
                  <a:headEnd/>
                  <a:tailEnd/>
                </a:ln>
              </p:spPr>
              <p:txBody>
                <a:bodyPr wrap="none" anchor="ctr"/>
                <a:lstStyle/>
                <a:p>
                  <a:endParaRPr lang="en-US"/>
                </a:p>
              </p:txBody>
            </p:sp>
            <p:sp>
              <p:nvSpPr>
                <p:cNvPr id="10256" name="Freeform 6"/>
                <p:cNvSpPr>
                  <a:spLocks noChangeArrowheads="1"/>
                </p:cNvSpPr>
                <p:nvPr/>
              </p:nvSpPr>
              <p:spPr bwMode="auto">
                <a:xfrm>
                  <a:off x="3275" y="2733"/>
                  <a:ext cx="673" cy="1181"/>
                </a:xfrm>
                <a:custGeom>
                  <a:avLst/>
                  <a:gdLst>
                    <a:gd name="T0" fmla="*/ 2521 w 2967"/>
                    <a:gd name="T1" fmla="*/ 0 h 5208"/>
                    <a:gd name="T2" fmla="*/ 538 w 2967"/>
                    <a:gd name="T3" fmla="*/ 2285 h 5208"/>
                    <a:gd name="T4" fmla="*/ 269 w 2967"/>
                    <a:gd name="T5" fmla="*/ 2846 h 5208"/>
                    <a:gd name="T6" fmla="*/ 0 w 2967"/>
                    <a:gd name="T7" fmla="*/ 3186 h 5208"/>
                    <a:gd name="T8" fmla="*/ 0 w 2967"/>
                    <a:gd name="T9" fmla="*/ 4046 h 5208"/>
                    <a:gd name="T10" fmla="*/ 401 w 2967"/>
                    <a:gd name="T11" fmla="*/ 4537 h 5208"/>
                    <a:gd name="T12" fmla="*/ 1037 w 2967"/>
                    <a:gd name="T13" fmla="*/ 4907 h 5208"/>
                    <a:gd name="T14" fmla="*/ 1439 w 2967"/>
                    <a:gd name="T15" fmla="*/ 5172 h 5208"/>
                    <a:gd name="T16" fmla="*/ 2070 w 2967"/>
                    <a:gd name="T17" fmla="*/ 5207 h 5208"/>
                    <a:gd name="T18" fmla="*/ 1664 w 2967"/>
                    <a:gd name="T19" fmla="*/ 5022 h 5208"/>
                    <a:gd name="T20" fmla="*/ 2250 w 2967"/>
                    <a:gd name="T21" fmla="*/ 4987 h 5208"/>
                    <a:gd name="T22" fmla="*/ 1756 w 2967"/>
                    <a:gd name="T23" fmla="*/ 4872 h 5208"/>
                    <a:gd name="T24" fmla="*/ 2613 w 2967"/>
                    <a:gd name="T25" fmla="*/ 4797 h 5208"/>
                    <a:gd name="T26" fmla="*/ 1800 w 2967"/>
                    <a:gd name="T27" fmla="*/ 4687 h 5208"/>
                    <a:gd name="T28" fmla="*/ 2521 w 2967"/>
                    <a:gd name="T29" fmla="*/ 4497 h 5208"/>
                    <a:gd name="T30" fmla="*/ 2114 w 2967"/>
                    <a:gd name="T31" fmla="*/ 4311 h 5208"/>
                    <a:gd name="T32" fmla="*/ 2613 w 2967"/>
                    <a:gd name="T33" fmla="*/ 4196 h 5208"/>
                    <a:gd name="T34" fmla="*/ 2070 w 2967"/>
                    <a:gd name="T35" fmla="*/ 4046 h 5208"/>
                    <a:gd name="T36" fmla="*/ 2569 w 2967"/>
                    <a:gd name="T37" fmla="*/ 3711 h 5208"/>
                    <a:gd name="T38" fmla="*/ 2114 w 2967"/>
                    <a:gd name="T39" fmla="*/ 3636 h 5208"/>
                    <a:gd name="T40" fmla="*/ 2428 w 2967"/>
                    <a:gd name="T41" fmla="*/ 3446 h 5208"/>
                    <a:gd name="T42" fmla="*/ 2114 w 2967"/>
                    <a:gd name="T43" fmla="*/ 3371 h 5208"/>
                    <a:gd name="T44" fmla="*/ 2295 w 2967"/>
                    <a:gd name="T45" fmla="*/ 2996 h 5208"/>
                    <a:gd name="T46" fmla="*/ 2966 w 2967"/>
                    <a:gd name="T47" fmla="*/ 335 h 5208"/>
                    <a:gd name="T48" fmla="*/ 1977 w 2967"/>
                    <a:gd name="T49" fmla="*/ 2921 h 5208"/>
                    <a:gd name="T50" fmla="*/ 1845 w 2967"/>
                    <a:gd name="T51" fmla="*/ 2771 h 5208"/>
                    <a:gd name="T52" fmla="*/ 2790 w 2967"/>
                    <a:gd name="T53" fmla="*/ 35 h 5208"/>
                    <a:gd name="T54" fmla="*/ 1395 w 2967"/>
                    <a:gd name="T55" fmla="*/ 3146 h 5208"/>
                    <a:gd name="T56" fmla="*/ 538 w 2967"/>
                    <a:gd name="T57" fmla="*/ 3336 h 5208"/>
                    <a:gd name="T58" fmla="*/ 1077 w 2967"/>
                    <a:gd name="T59" fmla="*/ 3071 h 5208"/>
                    <a:gd name="T60" fmla="*/ 538 w 2967"/>
                    <a:gd name="T61" fmla="*/ 3071 h 5208"/>
                    <a:gd name="T62" fmla="*/ 1037 w 2967"/>
                    <a:gd name="T63" fmla="*/ 2846 h 5208"/>
                    <a:gd name="T64" fmla="*/ 808 w 2967"/>
                    <a:gd name="T65" fmla="*/ 2736 h 5208"/>
                    <a:gd name="T66" fmla="*/ 1077 w 2967"/>
                    <a:gd name="T67" fmla="*/ 2586 h 5208"/>
                    <a:gd name="T68" fmla="*/ 852 w 2967"/>
                    <a:gd name="T69" fmla="*/ 2435 h 5208"/>
                    <a:gd name="T70" fmla="*/ 1037 w 2967"/>
                    <a:gd name="T71" fmla="*/ 2100 h 5208"/>
                    <a:gd name="T72" fmla="*/ 2653 w 2967"/>
                    <a:gd name="T73" fmla="*/ 0 h 5208"/>
                    <a:gd name="T74" fmla="*/ 2521 w 2967"/>
                    <a:gd name="T75" fmla="*/ 0 h 52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967"/>
                    <a:gd name="T115" fmla="*/ 0 h 5208"/>
                    <a:gd name="T116" fmla="*/ 2967 w 2967"/>
                    <a:gd name="T117" fmla="*/ 5208 h 520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967" h="5208">
                      <a:moveTo>
                        <a:pt x="2521" y="0"/>
                      </a:moveTo>
                      <a:lnTo>
                        <a:pt x="538" y="2285"/>
                      </a:lnTo>
                      <a:lnTo>
                        <a:pt x="269" y="2846"/>
                      </a:lnTo>
                      <a:lnTo>
                        <a:pt x="0" y="3186"/>
                      </a:lnTo>
                      <a:lnTo>
                        <a:pt x="0" y="4046"/>
                      </a:lnTo>
                      <a:lnTo>
                        <a:pt x="401" y="4537"/>
                      </a:lnTo>
                      <a:lnTo>
                        <a:pt x="1037" y="4907"/>
                      </a:lnTo>
                      <a:lnTo>
                        <a:pt x="1439" y="5172"/>
                      </a:lnTo>
                      <a:lnTo>
                        <a:pt x="2070" y="5207"/>
                      </a:lnTo>
                      <a:lnTo>
                        <a:pt x="1664" y="5022"/>
                      </a:lnTo>
                      <a:lnTo>
                        <a:pt x="2250" y="4987"/>
                      </a:lnTo>
                      <a:lnTo>
                        <a:pt x="1756" y="4872"/>
                      </a:lnTo>
                      <a:lnTo>
                        <a:pt x="2613" y="4797"/>
                      </a:lnTo>
                      <a:lnTo>
                        <a:pt x="1800" y="4687"/>
                      </a:lnTo>
                      <a:lnTo>
                        <a:pt x="2521" y="4497"/>
                      </a:lnTo>
                      <a:lnTo>
                        <a:pt x="2114" y="4311"/>
                      </a:lnTo>
                      <a:lnTo>
                        <a:pt x="2613" y="4196"/>
                      </a:lnTo>
                      <a:lnTo>
                        <a:pt x="2070" y="4046"/>
                      </a:lnTo>
                      <a:lnTo>
                        <a:pt x="2569" y="3711"/>
                      </a:lnTo>
                      <a:lnTo>
                        <a:pt x="2114" y="3636"/>
                      </a:lnTo>
                      <a:lnTo>
                        <a:pt x="2428" y="3446"/>
                      </a:lnTo>
                      <a:lnTo>
                        <a:pt x="2114" y="3371"/>
                      </a:lnTo>
                      <a:lnTo>
                        <a:pt x="2295" y="2996"/>
                      </a:lnTo>
                      <a:lnTo>
                        <a:pt x="2966" y="335"/>
                      </a:lnTo>
                      <a:lnTo>
                        <a:pt x="1977" y="2921"/>
                      </a:lnTo>
                      <a:lnTo>
                        <a:pt x="1845" y="2771"/>
                      </a:lnTo>
                      <a:lnTo>
                        <a:pt x="2790" y="35"/>
                      </a:lnTo>
                      <a:lnTo>
                        <a:pt x="1395" y="3146"/>
                      </a:lnTo>
                      <a:lnTo>
                        <a:pt x="538" y="3336"/>
                      </a:lnTo>
                      <a:lnTo>
                        <a:pt x="1077" y="3071"/>
                      </a:lnTo>
                      <a:lnTo>
                        <a:pt x="538" y="3071"/>
                      </a:lnTo>
                      <a:lnTo>
                        <a:pt x="1037" y="2846"/>
                      </a:lnTo>
                      <a:lnTo>
                        <a:pt x="808" y="2736"/>
                      </a:lnTo>
                      <a:lnTo>
                        <a:pt x="1077" y="2586"/>
                      </a:lnTo>
                      <a:lnTo>
                        <a:pt x="852" y="2435"/>
                      </a:lnTo>
                      <a:lnTo>
                        <a:pt x="1037" y="2100"/>
                      </a:lnTo>
                      <a:lnTo>
                        <a:pt x="2653" y="0"/>
                      </a:lnTo>
                      <a:lnTo>
                        <a:pt x="2521" y="0"/>
                      </a:lnTo>
                    </a:path>
                  </a:pathLst>
                </a:custGeom>
                <a:solidFill>
                  <a:srgbClr val="FFC98E"/>
                </a:solidFill>
                <a:ln w="12600">
                  <a:solidFill>
                    <a:srgbClr val="FFC98E"/>
                  </a:solidFill>
                  <a:round/>
                  <a:headEnd/>
                  <a:tailEnd/>
                </a:ln>
              </p:spPr>
              <p:txBody>
                <a:bodyPr wrap="none" anchor="ctr"/>
                <a:lstStyle/>
                <a:p>
                  <a:endParaRPr lang="en-US"/>
                </a:p>
              </p:txBody>
            </p:sp>
            <p:sp>
              <p:nvSpPr>
                <p:cNvPr id="10257" name="Freeform 7"/>
                <p:cNvSpPr>
                  <a:spLocks noChangeArrowheads="1"/>
                </p:cNvSpPr>
                <p:nvPr/>
              </p:nvSpPr>
              <p:spPr bwMode="auto">
                <a:xfrm>
                  <a:off x="4274" y="2223"/>
                  <a:ext cx="265" cy="271"/>
                </a:xfrm>
                <a:custGeom>
                  <a:avLst/>
                  <a:gdLst>
                    <a:gd name="T0" fmla="*/ 767 w 1170"/>
                    <a:gd name="T1" fmla="*/ 150 h 1197"/>
                    <a:gd name="T2" fmla="*/ 988 w 1170"/>
                    <a:gd name="T3" fmla="*/ 0 h 1197"/>
                    <a:gd name="T4" fmla="*/ 807 w 1170"/>
                    <a:gd name="T5" fmla="*/ 260 h 1197"/>
                    <a:gd name="T6" fmla="*/ 1129 w 1170"/>
                    <a:gd name="T7" fmla="*/ 185 h 1197"/>
                    <a:gd name="T8" fmla="*/ 900 w 1170"/>
                    <a:gd name="T9" fmla="*/ 370 h 1197"/>
                    <a:gd name="T10" fmla="*/ 1129 w 1170"/>
                    <a:gd name="T11" fmla="*/ 335 h 1197"/>
                    <a:gd name="T12" fmla="*/ 988 w 1170"/>
                    <a:gd name="T13" fmla="*/ 520 h 1197"/>
                    <a:gd name="T14" fmla="*/ 1169 w 1170"/>
                    <a:gd name="T15" fmla="*/ 485 h 1197"/>
                    <a:gd name="T16" fmla="*/ 538 w 1170"/>
                    <a:gd name="T17" fmla="*/ 931 h 1197"/>
                    <a:gd name="T18" fmla="*/ 48 w 1170"/>
                    <a:gd name="T19" fmla="*/ 1196 h 1197"/>
                    <a:gd name="T20" fmla="*/ 0 w 1170"/>
                    <a:gd name="T21" fmla="*/ 861 h 1197"/>
                    <a:gd name="T22" fmla="*/ 406 w 1170"/>
                    <a:gd name="T23" fmla="*/ 335 h 1197"/>
                    <a:gd name="T24" fmla="*/ 767 w 1170"/>
                    <a:gd name="T25" fmla="*/ 150 h 11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70"/>
                    <a:gd name="T40" fmla="*/ 0 h 1197"/>
                    <a:gd name="T41" fmla="*/ 1170 w 1170"/>
                    <a:gd name="T42" fmla="*/ 1197 h 119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70" h="1197">
                      <a:moveTo>
                        <a:pt x="767" y="150"/>
                      </a:moveTo>
                      <a:lnTo>
                        <a:pt x="988" y="0"/>
                      </a:lnTo>
                      <a:lnTo>
                        <a:pt x="807" y="260"/>
                      </a:lnTo>
                      <a:lnTo>
                        <a:pt x="1129" y="185"/>
                      </a:lnTo>
                      <a:lnTo>
                        <a:pt x="900" y="370"/>
                      </a:lnTo>
                      <a:lnTo>
                        <a:pt x="1129" y="335"/>
                      </a:lnTo>
                      <a:lnTo>
                        <a:pt x="988" y="520"/>
                      </a:lnTo>
                      <a:lnTo>
                        <a:pt x="1169" y="485"/>
                      </a:lnTo>
                      <a:lnTo>
                        <a:pt x="538" y="931"/>
                      </a:lnTo>
                      <a:lnTo>
                        <a:pt x="48" y="1196"/>
                      </a:lnTo>
                      <a:lnTo>
                        <a:pt x="0" y="861"/>
                      </a:lnTo>
                      <a:lnTo>
                        <a:pt x="406" y="335"/>
                      </a:lnTo>
                      <a:lnTo>
                        <a:pt x="767" y="150"/>
                      </a:lnTo>
                    </a:path>
                  </a:pathLst>
                </a:custGeom>
                <a:solidFill>
                  <a:srgbClr val="FFC98E"/>
                </a:solidFill>
                <a:ln w="12600">
                  <a:solidFill>
                    <a:srgbClr val="FFC98E"/>
                  </a:solidFill>
                  <a:round/>
                  <a:headEnd/>
                  <a:tailEnd/>
                </a:ln>
              </p:spPr>
              <p:txBody>
                <a:bodyPr wrap="none" anchor="ctr"/>
                <a:lstStyle/>
                <a:p>
                  <a:endParaRPr lang="en-US"/>
                </a:p>
              </p:txBody>
            </p:sp>
            <p:sp>
              <p:nvSpPr>
                <p:cNvPr id="10258" name="Freeform 8"/>
                <p:cNvSpPr>
                  <a:spLocks noChangeArrowheads="1"/>
                </p:cNvSpPr>
                <p:nvPr/>
              </p:nvSpPr>
              <p:spPr bwMode="auto">
                <a:xfrm>
                  <a:off x="3971" y="2207"/>
                  <a:ext cx="129" cy="169"/>
                </a:xfrm>
                <a:custGeom>
                  <a:avLst/>
                  <a:gdLst>
                    <a:gd name="T0" fmla="*/ 0 w 570"/>
                    <a:gd name="T1" fmla="*/ 0 h 747"/>
                    <a:gd name="T2" fmla="*/ 0 w 570"/>
                    <a:gd name="T3" fmla="*/ 185 h 747"/>
                    <a:gd name="T4" fmla="*/ 397 w 570"/>
                    <a:gd name="T5" fmla="*/ 410 h 747"/>
                    <a:gd name="T6" fmla="*/ 353 w 570"/>
                    <a:gd name="T7" fmla="*/ 746 h 747"/>
                    <a:gd name="T8" fmla="*/ 569 w 570"/>
                    <a:gd name="T9" fmla="*/ 410 h 747"/>
                    <a:gd name="T10" fmla="*/ 481 w 570"/>
                    <a:gd name="T11" fmla="*/ 225 h 747"/>
                    <a:gd name="T12" fmla="*/ 260 w 570"/>
                    <a:gd name="T13" fmla="*/ 110 h 747"/>
                    <a:gd name="T14" fmla="*/ 353 w 570"/>
                    <a:gd name="T15" fmla="*/ 0 h 747"/>
                    <a:gd name="T16" fmla="*/ 0 w 570"/>
                    <a:gd name="T17" fmla="*/ 0 h 7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0"/>
                    <a:gd name="T28" fmla="*/ 0 h 747"/>
                    <a:gd name="T29" fmla="*/ 570 w 570"/>
                    <a:gd name="T30" fmla="*/ 747 h 7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0" h="747">
                      <a:moveTo>
                        <a:pt x="0" y="0"/>
                      </a:moveTo>
                      <a:lnTo>
                        <a:pt x="0" y="185"/>
                      </a:lnTo>
                      <a:lnTo>
                        <a:pt x="397" y="410"/>
                      </a:lnTo>
                      <a:lnTo>
                        <a:pt x="353" y="746"/>
                      </a:lnTo>
                      <a:lnTo>
                        <a:pt x="569" y="410"/>
                      </a:lnTo>
                      <a:lnTo>
                        <a:pt x="481" y="225"/>
                      </a:lnTo>
                      <a:lnTo>
                        <a:pt x="260" y="110"/>
                      </a:lnTo>
                      <a:lnTo>
                        <a:pt x="353" y="0"/>
                      </a:lnTo>
                      <a:lnTo>
                        <a:pt x="0" y="0"/>
                      </a:lnTo>
                    </a:path>
                  </a:pathLst>
                </a:custGeom>
                <a:solidFill>
                  <a:srgbClr val="FFC98E"/>
                </a:solidFill>
                <a:ln w="12600">
                  <a:solidFill>
                    <a:srgbClr val="FFC98E"/>
                  </a:solidFill>
                  <a:round/>
                  <a:headEnd/>
                  <a:tailEnd/>
                </a:ln>
              </p:spPr>
              <p:txBody>
                <a:bodyPr wrap="none" anchor="ctr"/>
                <a:lstStyle/>
                <a:p>
                  <a:endParaRPr lang="en-US"/>
                </a:p>
              </p:txBody>
            </p:sp>
            <p:sp>
              <p:nvSpPr>
                <p:cNvPr id="10259" name="Freeform 9"/>
                <p:cNvSpPr>
                  <a:spLocks noChangeArrowheads="1"/>
                </p:cNvSpPr>
                <p:nvPr/>
              </p:nvSpPr>
              <p:spPr bwMode="auto">
                <a:xfrm>
                  <a:off x="3845" y="2486"/>
                  <a:ext cx="125" cy="144"/>
                </a:xfrm>
                <a:custGeom>
                  <a:avLst/>
                  <a:gdLst>
                    <a:gd name="T0" fmla="*/ 137 w 553"/>
                    <a:gd name="T1" fmla="*/ 0 h 636"/>
                    <a:gd name="T2" fmla="*/ 552 w 553"/>
                    <a:gd name="T3" fmla="*/ 600 h 636"/>
                    <a:gd name="T4" fmla="*/ 322 w 553"/>
                    <a:gd name="T5" fmla="*/ 635 h 636"/>
                    <a:gd name="T6" fmla="*/ 0 w 553"/>
                    <a:gd name="T7" fmla="*/ 335 h 636"/>
                    <a:gd name="T8" fmla="*/ 137 w 553"/>
                    <a:gd name="T9" fmla="*/ 0 h 636"/>
                    <a:gd name="T10" fmla="*/ 0 60000 65536"/>
                    <a:gd name="T11" fmla="*/ 0 60000 65536"/>
                    <a:gd name="T12" fmla="*/ 0 60000 65536"/>
                    <a:gd name="T13" fmla="*/ 0 60000 65536"/>
                    <a:gd name="T14" fmla="*/ 0 60000 65536"/>
                    <a:gd name="T15" fmla="*/ 0 w 553"/>
                    <a:gd name="T16" fmla="*/ 0 h 636"/>
                    <a:gd name="T17" fmla="*/ 553 w 553"/>
                    <a:gd name="T18" fmla="*/ 636 h 636"/>
                  </a:gdLst>
                  <a:ahLst/>
                  <a:cxnLst>
                    <a:cxn ang="T10">
                      <a:pos x="T0" y="T1"/>
                    </a:cxn>
                    <a:cxn ang="T11">
                      <a:pos x="T2" y="T3"/>
                    </a:cxn>
                    <a:cxn ang="T12">
                      <a:pos x="T4" y="T5"/>
                    </a:cxn>
                    <a:cxn ang="T13">
                      <a:pos x="T6" y="T7"/>
                    </a:cxn>
                    <a:cxn ang="T14">
                      <a:pos x="T8" y="T9"/>
                    </a:cxn>
                  </a:cxnLst>
                  <a:rect l="T15" t="T16" r="T17" b="T18"/>
                  <a:pathLst>
                    <a:path w="553" h="636">
                      <a:moveTo>
                        <a:pt x="137" y="0"/>
                      </a:moveTo>
                      <a:lnTo>
                        <a:pt x="552" y="600"/>
                      </a:lnTo>
                      <a:lnTo>
                        <a:pt x="322" y="635"/>
                      </a:lnTo>
                      <a:lnTo>
                        <a:pt x="0" y="335"/>
                      </a:lnTo>
                      <a:lnTo>
                        <a:pt x="137" y="0"/>
                      </a:lnTo>
                    </a:path>
                  </a:pathLst>
                </a:custGeom>
                <a:solidFill>
                  <a:srgbClr val="FFC98E"/>
                </a:solidFill>
                <a:ln w="12600">
                  <a:solidFill>
                    <a:srgbClr val="FFC98E"/>
                  </a:solidFill>
                  <a:round/>
                  <a:headEnd/>
                  <a:tailEnd/>
                </a:ln>
              </p:spPr>
              <p:txBody>
                <a:bodyPr wrap="none" anchor="ctr"/>
                <a:lstStyle/>
                <a:p>
                  <a:endParaRPr lang="en-US"/>
                </a:p>
              </p:txBody>
            </p:sp>
            <p:sp>
              <p:nvSpPr>
                <p:cNvPr id="10260" name="Freeform 10"/>
                <p:cNvSpPr>
                  <a:spLocks noChangeArrowheads="1"/>
                </p:cNvSpPr>
                <p:nvPr/>
              </p:nvSpPr>
              <p:spPr bwMode="auto">
                <a:xfrm>
                  <a:off x="3234" y="2695"/>
                  <a:ext cx="1467" cy="1276"/>
                </a:xfrm>
                <a:custGeom>
                  <a:avLst/>
                  <a:gdLst>
                    <a:gd name="T0" fmla="*/ 6399 w 6470"/>
                    <a:gd name="T1" fmla="*/ 3102 h 5627"/>
                    <a:gd name="T2" fmla="*/ 6434 w 6470"/>
                    <a:gd name="T3" fmla="*/ 3887 h 5627"/>
                    <a:gd name="T4" fmla="*/ 6050 w 6470"/>
                    <a:gd name="T5" fmla="*/ 4611 h 5627"/>
                    <a:gd name="T6" fmla="*/ 5564 w 6470"/>
                    <a:gd name="T7" fmla="*/ 5106 h 5627"/>
                    <a:gd name="T8" fmla="*/ 4382 w 6470"/>
                    <a:gd name="T9" fmla="*/ 5595 h 5627"/>
                    <a:gd name="T10" fmla="*/ 3406 w 6470"/>
                    <a:gd name="T11" fmla="*/ 5538 h 5627"/>
                    <a:gd name="T12" fmla="*/ 2051 w 6470"/>
                    <a:gd name="T13" fmla="*/ 5569 h 5627"/>
                    <a:gd name="T14" fmla="*/ 1112 w 6470"/>
                    <a:gd name="T15" fmla="*/ 5106 h 5627"/>
                    <a:gd name="T16" fmla="*/ 242 w 6470"/>
                    <a:gd name="T17" fmla="*/ 4584 h 5627"/>
                    <a:gd name="T18" fmla="*/ 0 w 6470"/>
                    <a:gd name="T19" fmla="*/ 3565 h 5627"/>
                    <a:gd name="T20" fmla="*/ 520 w 6470"/>
                    <a:gd name="T21" fmla="*/ 2666 h 5627"/>
                    <a:gd name="T22" fmla="*/ 2956 w 6470"/>
                    <a:gd name="T23" fmla="*/ 30 h 5627"/>
                    <a:gd name="T24" fmla="*/ 798 w 6470"/>
                    <a:gd name="T25" fmla="*/ 2466 h 5627"/>
                    <a:gd name="T26" fmla="*/ 273 w 6470"/>
                    <a:gd name="T27" fmla="*/ 3367 h 5627"/>
                    <a:gd name="T28" fmla="*/ 313 w 6470"/>
                    <a:gd name="T29" fmla="*/ 4121 h 5627"/>
                    <a:gd name="T30" fmla="*/ 696 w 6470"/>
                    <a:gd name="T31" fmla="*/ 4784 h 5627"/>
                    <a:gd name="T32" fmla="*/ 1284 w 6470"/>
                    <a:gd name="T33" fmla="*/ 5017 h 5627"/>
                    <a:gd name="T34" fmla="*/ 2466 w 6470"/>
                    <a:gd name="T35" fmla="*/ 5344 h 5627"/>
                    <a:gd name="T36" fmla="*/ 3856 w 6470"/>
                    <a:gd name="T37" fmla="*/ 5507 h 5627"/>
                    <a:gd name="T38" fmla="*/ 5414 w 6470"/>
                    <a:gd name="T39" fmla="*/ 4810 h 5627"/>
                    <a:gd name="T40" fmla="*/ 5454 w 6470"/>
                    <a:gd name="T41" fmla="*/ 4289 h 5627"/>
                    <a:gd name="T42" fmla="*/ 5529 w 6470"/>
                    <a:gd name="T43" fmla="*/ 4059 h 5627"/>
                    <a:gd name="T44" fmla="*/ 5357 w 6470"/>
                    <a:gd name="T45" fmla="*/ 3856 h 5627"/>
                    <a:gd name="T46" fmla="*/ 5740 w 6470"/>
                    <a:gd name="T47" fmla="*/ 3914 h 5627"/>
                    <a:gd name="T48" fmla="*/ 6156 w 6470"/>
                    <a:gd name="T49" fmla="*/ 3737 h 5627"/>
                    <a:gd name="T50" fmla="*/ 5948 w 6470"/>
                    <a:gd name="T51" fmla="*/ 3477 h 5627"/>
                    <a:gd name="T52" fmla="*/ 5979 w 6470"/>
                    <a:gd name="T53" fmla="*/ 3160 h 5627"/>
                    <a:gd name="T54" fmla="*/ 5740 w 6470"/>
                    <a:gd name="T55" fmla="*/ 2930 h 5627"/>
                    <a:gd name="T56" fmla="*/ 5635 w 6470"/>
                    <a:gd name="T57" fmla="*/ 2523 h 5627"/>
                    <a:gd name="T58" fmla="*/ 4620 w 6470"/>
                    <a:gd name="T59" fmla="*/ 1368 h 5627"/>
                    <a:gd name="T60" fmla="*/ 4523 w 6470"/>
                    <a:gd name="T61" fmla="*/ 1130 h 5627"/>
                    <a:gd name="T62" fmla="*/ 4289 w 6470"/>
                    <a:gd name="T63" fmla="*/ 883 h 5627"/>
                    <a:gd name="T64" fmla="*/ 4761 w 6470"/>
                    <a:gd name="T65" fmla="*/ 3102 h 5627"/>
                    <a:gd name="T66" fmla="*/ 4695 w 6470"/>
                    <a:gd name="T67" fmla="*/ 2701 h 5627"/>
                    <a:gd name="T68" fmla="*/ 4453 w 6470"/>
                    <a:gd name="T69" fmla="*/ 2466 h 5627"/>
                    <a:gd name="T70" fmla="*/ 4453 w 6470"/>
                    <a:gd name="T71" fmla="*/ 2144 h 5627"/>
                    <a:gd name="T72" fmla="*/ 4240 w 6470"/>
                    <a:gd name="T73" fmla="*/ 1946 h 5627"/>
                    <a:gd name="T74" fmla="*/ 4209 w 6470"/>
                    <a:gd name="T75" fmla="*/ 1593 h 5627"/>
                    <a:gd name="T76" fmla="*/ 3927 w 6470"/>
                    <a:gd name="T77" fmla="*/ 1315 h 5627"/>
                    <a:gd name="T78" fmla="*/ 3927 w 6470"/>
                    <a:gd name="T79" fmla="*/ 900 h 5627"/>
                    <a:gd name="T80" fmla="*/ 3768 w 6470"/>
                    <a:gd name="T81" fmla="*/ 657 h 5627"/>
                    <a:gd name="T82" fmla="*/ 3512 w 6470"/>
                    <a:gd name="T83" fmla="*/ 2988 h 5627"/>
                    <a:gd name="T84" fmla="*/ 3618 w 6470"/>
                    <a:gd name="T85" fmla="*/ 2435 h 5627"/>
                    <a:gd name="T86" fmla="*/ 3305 w 6470"/>
                    <a:gd name="T87" fmla="*/ 2263 h 5627"/>
                    <a:gd name="T88" fmla="*/ 3530 w 6470"/>
                    <a:gd name="T89" fmla="*/ 1769 h 5627"/>
                    <a:gd name="T90" fmla="*/ 3128 w 6470"/>
                    <a:gd name="T91" fmla="*/ 1624 h 5627"/>
                    <a:gd name="T92" fmla="*/ 3345 w 6470"/>
                    <a:gd name="T93" fmla="*/ 1240 h 5627"/>
                    <a:gd name="T94" fmla="*/ 3164 w 6470"/>
                    <a:gd name="T95" fmla="*/ 1011 h 5627"/>
                    <a:gd name="T96" fmla="*/ 3345 w 6470"/>
                    <a:gd name="T97" fmla="*/ 679 h 5627"/>
                    <a:gd name="T98" fmla="*/ 3225 w 6470"/>
                    <a:gd name="T99" fmla="*/ 454 h 5627"/>
                    <a:gd name="T100" fmla="*/ 3093 w 6470"/>
                    <a:gd name="T101" fmla="*/ 30 h 5627"/>
                    <a:gd name="T102" fmla="*/ 3305 w 6470"/>
                    <a:gd name="T103" fmla="*/ 344 h 5627"/>
                    <a:gd name="T104" fmla="*/ 3406 w 6470"/>
                    <a:gd name="T105" fmla="*/ 30 h 5627"/>
                    <a:gd name="T106" fmla="*/ 3997 w 6470"/>
                    <a:gd name="T107" fmla="*/ 0 h 562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70"/>
                    <a:gd name="T163" fmla="*/ 0 h 5627"/>
                    <a:gd name="T164" fmla="*/ 6470 w 6470"/>
                    <a:gd name="T165" fmla="*/ 5627 h 562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70" h="5627">
                      <a:moveTo>
                        <a:pt x="3997" y="0"/>
                      </a:moveTo>
                      <a:lnTo>
                        <a:pt x="6227" y="2785"/>
                      </a:lnTo>
                      <a:lnTo>
                        <a:pt x="6399" y="3102"/>
                      </a:lnTo>
                      <a:lnTo>
                        <a:pt x="6469" y="3367"/>
                      </a:lnTo>
                      <a:lnTo>
                        <a:pt x="6469" y="3627"/>
                      </a:lnTo>
                      <a:lnTo>
                        <a:pt x="6434" y="3887"/>
                      </a:lnTo>
                      <a:lnTo>
                        <a:pt x="6332" y="4148"/>
                      </a:lnTo>
                      <a:lnTo>
                        <a:pt x="6227" y="4381"/>
                      </a:lnTo>
                      <a:lnTo>
                        <a:pt x="6050" y="4611"/>
                      </a:lnTo>
                      <a:lnTo>
                        <a:pt x="5877" y="4753"/>
                      </a:lnTo>
                      <a:lnTo>
                        <a:pt x="5771" y="4903"/>
                      </a:lnTo>
                      <a:lnTo>
                        <a:pt x="5564" y="5106"/>
                      </a:lnTo>
                      <a:lnTo>
                        <a:pt x="5180" y="5304"/>
                      </a:lnTo>
                      <a:lnTo>
                        <a:pt x="4867" y="5454"/>
                      </a:lnTo>
                      <a:lnTo>
                        <a:pt x="4382" y="5595"/>
                      </a:lnTo>
                      <a:lnTo>
                        <a:pt x="3896" y="5626"/>
                      </a:lnTo>
                      <a:lnTo>
                        <a:pt x="3618" y="5595"/>
                      </a:lnTo>
                      <a:lnTo>
                        <a:pt x="3406" y="5538"/>
                      </a:lnTo>
                      <a:lnTo>
                        <a:pt x="3023" y="5626"/>
                      </a:lnTo>
                      <a:lnTo>
                        <a:pt x="2541" y="5626"/>
                      </a:lnTo>
                      <a:lnTo>
                        <a:pt x="2051" y="5569"/>
                      </a:lnTo>
                      <a:lnTo>
                        <a:pt x="1637" y="5454"/>
                      </a:lnTo>
                      <a:lnTo>
                        <a:pt x="1324" y="5278"/>
                      </a:lnTo>
                      <a:lnTo>
                        <a:pt x="1112" y="5106"/>
                      </a:lnTo>
                      <a:lnTo>
                        <a:pt x="727" y="4960"/>
                      </a:lnTo>
                      <a:lnTo>
                        <a:pt x="418" y="4815"/>
                      </a:lnTo>
                      <a:lnTo>
                        <a:pt x="242" y="4584"/>
                      </a:lnTo>
                      <a:lnTo>
                        <a:pt x="70" y="4262"/>
                      </a:lnTo>
                      <a:lnTo>
                        <a:pt x="0" y="4002"/>
                      </a:lnTo>
                      <a:lnTo>
                        <a:pt x="0" y="3565"/>
                      </a:lnTo>
                      <a:lnTo>
                        <a:pt x="70" y="3279"/>
                      </a:lnTo>
                      <a:lnTo>
                        <a:pt x="207" y="3045"/>
                      </a:lnTo>
                      <a:lnTo>
                        <a:pt x="520" y="2666"/>
                      </a:lnTo>
                      <a:lnTo>
                        <a:pt x="798" y="2321"/>
                      </a:lnTo>
                      <a:lnTo>
                        <a:pt x="2643" y="114"/>
                      </a:lnTo>
                      <a:lnTo>
                        <a:pt x="2956" y="30"/>
                      </a:lnTo>
                      <a:lnTo>
                        <a:pt x="2157" y="958"/>
                      </a:lnTo>
                      <a:lnTo>
                        <a:pt x="1284" y="1915"/>
                      </a:lnTo>
                      <a:lnTo>
                        <a:pt x="798" y="2466"/>
                      </a:lnTo>
                      <a:lnTo>
                        <a:pt x="555" y="2842"/>
                      </a:lnTo>
                      <a:lnTo>
                        <a:pt x="313" y="3190"/>
                      </a:lnTo>
                      <a:lnTo>
                        <a:pt x="273" y="3367"/>
                      </a:lnTo>
                      <a:lnTo>
                        <a:pt x="273" y="3477"/>
                      </a:lnTo>
                      <a:lnTo>
                        <a:pt x="242" y="3830"/>
                      </a:lnTo>
                      <a:lnTo>
                        <a:pt x="313" y="4121"/>
                      </a:lnTo>
                      <a:lnTo>
                        <a:pt x="379" y="4320"/>
                      </a:lnTo>
                      <a:lnTo>
                        <a:pt x="520" y="4584"/>
                      </a:lnTo>
                      <a:lnTo>
                        <a:pt x="696" y="4784"/>
                      </a:lnTo>
                      <a:lnTo>
                        <a:pt x="935" y="4903"/>
                      </a:lnTo>
                      <a:lnTo>
                        <a:pt x="1112" y="4960"/>
                      </a:lnTo>
                      <a:lnTo>
                        <a:pt x="1284" y="5017"/>
                      </a:lnTo>
                      <a:lnTo>
                        <a:pt x="1637" y="5278"/>
                      </a:lnTo>
                      <a:lnTo>
                        <a:pt x="1976" y="5344"/>
                      </a:lnTo>
                      <a:lnTo>
                        <a:pt x="2466" y="5344"/>
                      </a:lnTo>
                      <a:lnTo>
                        <a:pt x="2921" y="5317"/>
                      </a:lnTo>
                      <a:lnTo>
                        <a:pt x="3375" y="5423"/>
                      </a:lnTo>
                      <a:lnTo>
                        <a:pt x="3856" y="5507"/>
                      </a:lnTo>
                      <a:lnTo>
                        <a:pt x="4275" y="5481"/>
                      </a:lnTo>
                      <a:lnTo>
                        <a:pt x="5110" y="5167"/>
                      </a:lnTo>
                      <a:lnTo>
                        <a:pt x="5414" y="4810"/>
                      </a:lnTo>
                      <a:lnTo>
                        <a:pt x="5533" y="4408"/>
                      </a:lnTo>
                      <a:lnTo>
                        <a:pt x="5740" y="4289"/>
                      </a:lnTo>
                      <a:lnTo>
                        <a:pt x="5454" y="4289"/>
                      </a:lnTo>
                      <a:lnTo>
                        <a:pt x="5670" y="4174"/>
                      </a:lnTo>
                      <a:lnTo>
                        <a:pt x="5388" y="4205"/>
                      </a:lnTo>
                      <a:lnTo>
                        <a:pt x="5529" y="4059"/>
                      </a:lnTo>
                      <a:lnTo>
                        <a:pt x="5388" y="4033"/>
                      </a:lnTo>
                      <a:lnTo>
                        <a:pt x="5493" y="3887"/>
                      </a:lnTo>
                      <a:lnTo>
                        <a:pt x="5357" y="3856"/>
                      </a:lnTo>
                      <a:lnTo>
                        <a:pt x="5427" y="3684"/>
                      </a:lnTo>
                      <a:lnTo>
                        <a:pt x="5123" y="2453"/>
                      </a:lnTo>
                      <a:lnTo>
                        <a:pt x="5740" y="3914"/>
                      </a:lnTo>
                      <a:lnTo>
                        <a:pt x="5948" y="3945"/>
                      </a:lnTo>
                      <a:lnTo>
                        <a:pt x="5979" y="3773"/>
                      </a:lnTo>
                      <a:lnTo>
                        <a:pt x="6156" y="3737"/>
                      </a:lnTo>
                      <a:lnTo>
                        <a:pt x="6019" y="3627"/>
                      </a:lnTo>
                      <a:lnTo>
                        <a:pt x="6125" y="3565"/>
                      </a:lnTo>
                      <a:lnTo>
                        <a:pt x="5948" y="3477"/>
                      </a:lnTo>
                      <a:lnTo>
                        <a:pt x="6085" y="3367"/>
                      </a:lnTo>
                      <a:lnTo>
                        <a:pt x="5912" y="3305"/>
                      </a:lnTo>
                      <a:lnTo>
                        <a:pt x="5979" y="3160"/>
                      </a:lnTo>
                      <a:lnTo>
                        <a:pt x="5842" y="3133"/>
                      </a:lnTo>
                      <a:lnTo>
                        <a:pt x="5948" y="2988"/>
                      </a:lnTo>
                      <a:lnTo>
                        <a:pt x="5740" y="2930"/>
                      </a:lnTo>
                      <a:lnTo>
                        <a:pt x="5771" y="2754"/>
                      </a:lnTo>
                      <a:lnTo>
                        <a:pt x="5635" y="2666"/>
                      </a:lnTo>
                      <a:lnTo>
                        <a:pt x="5635" y="2523"/>
                      </a:lnTo>
                      <a:lnTo>
                        <a:pt x="5454" y="2347"/>
                      </a:lnTo>
                      <a:lnTo>
                        <a:pt x="4805" y="1491"/>
                      </a:lnTo>
                      <a:lnTo>
                        <a:pt x="4620" y="1368"/>
                      </a:lnTo>
                      <a:lnTo>
                        <a:pt x="4660" y="1249"/>
                      </a:lnTo>
                      <a:lnTo>
                        <a:pt x="4501" y="1240"/>
                      </a:lnTo>
                      <a:lnTo>
                        <a:pt x="4523" y="1130"/>
                      </a:lnTo>
                      <a:lnTo>
                        <a:pt x="4417" y="1103"/>
                      </a:lnTo>
                      <a:lnTo>
                        <a:pt x="4417" y="984"/>
                      </a:lnTo>
                      <a:lnTo>
                        <a:pt x="4289" y="883"/>
                      </a:lnTo>
                      <a:lnTo>
                        <a:pt x="4033" y="551"/>
                      </a:lnTo>
                      <a:lnTo>
                        <a:pt x="4902" y="2864"/>
                      </a:lnTo>
                      <a:lnTo>
                        <a:pt x="4761" y="3102"/>
                      </a:lnTo>
                      <a:lnTo>
                        <a:pt x="4775" y="2811"/>
                      </a:lnTo>
                      <a:lnTo>
                        <a:pt x="4686" y="2838"/>
                      </a:lnTo>
                      <a:lnTo>
                        <a:pt x="4695" y="2701"/>
                      </a:lnTo>
                      <a:lnTo>
                        <a:pt x="4554" y="2666"/>
                      </a:lnTo>
                      <a:lnTo>
                        <a:pt x="4625" y="2466"/>
                      </a:lnTo>
                      <a:lnTo>
                        <a:pt x="4453" y="2466"/>
                      </a:lnTo>
                      <a:lnTo>
                        <a:pt x="4523" y="2321"/>
                      </a:lnTo>
                      <a:lnTo>
                        <a:pt x="4347" y="2290"/>
                      </a:lnTo>
                      <a:lnTo>
                        <a:pt x="4453" y="2144"/>
                      </a:lnTo>
                      <a:lnTo>
                        <a:pt x="4275" y="2113"/>
                      </a:lnTo>
                      <a:lnTo>
                        <a:pt x="4382" y="1972"/>
                      </a:lnTo>
                      <a:lnTo>
                        <a:pt x="4240" y="1946"/>
                      </a:lnTo>
                      <a:lnTo>
                        <a:pt x="4311" y="1769"/>
                      </a:lnTo>
                      <a:lnTo>
                        <a:pt x="4174" y="1738"/>
                      </a:lnTo>
                      <a:lnTo>
                        <a:pt x="4209" y="1593"/>
                      </a:lnTo>
                      <a:lnTo>
                        <a:pt x="4033" y="1535"/>
                      </a:lnTo>
                      <a:lnTo>
                        <a:pt x="4068" y="1390"/>
                      </a:lnTo>
                      <a:lnTo>
                        <a:pt x="3927" y="1315"/>
                      </a:lnTo>
                      <a:lnTo>
                        <a:pt x="3997" y="1161"/>
                      </a:lnTo>
                      <a:lnTo>
                        <a:pt x="3861" y="1086"/>
                      </a:lnTo>
                      <a:lnTo>
                        <a:pt x="3927" y="900"/>
                      </a:lnTo>
                      <a:lnTo>
                        <a:pt x="3790" y="900"/>
                      </a:lnTo>
                      <a:lnTo>
                        <a:pt x="3755" y="724"/>
                      </a:lnTo>
                      <a:lnTo>
                        <a:pt x="3768" y="657"/>
                      </a:lnTo>
                      <a:lnTo>
                        <a:pt x="3592" y="657"/>
                      </a:lnTo>
                      <a:lnTo>
                        <a:pt x="3711" y="3137"/>
                      </a:lnTo>
                      <a:lnTo>
                        <a:pt x="3512" y="2988"/>
                      </a:lnTo>
                      <a:lnTo>
                        <a:pt x="3618" y="2701"/>
                      </a:lnTo>
                      <a:lnTo>
                        <a:pt x="3446" y="2727"/>
                      </a:lnTo>
                      <a:lnTo>
                        <a:pt x="3618" y="2435"/>
                      </a:lnTo>
                      <a:lnTo>
                        <a:pt x="3446" y="2435"/>
                      </a:lnTo>
                      <a:lnTo>
                        <a:pt x="3530" y="2254"/>
                      </a:lnTo>
                      <a:lnTo>
                        <a:pt x="3305" y="2263"/>
                      </a:lnTo>
                      <a:lnTo>
                        <a:pt x="3530" y="2025"/>
                      </a:lnTo>
                      <a:lnTo>
                        <a:pt x="3225" y="2051"/>
                      </a:lnTo>
                      <a:lnTo>
                        <a:pt x="3530" y="1769"/>
                      </a:lnTo>
                      <a:lnTo>
                        <a:pt x="3164" y="1857"/>
                      </a:lnTo>
                      <a:lnTo>
                        <a:pt x="3468" y="1593"/>
                      </a:lnTo>
                      <a:lnTo>
                        <a:pt x="3128" y="1624"/>
                      </a:lnTo>
                      <a:lnTo>
                        <a:pt x="3402" y="1390"/>
                      </a:lnTo>
                      <a:lnTo>
                        <a:pt x="3234" y="1390"/>
                      </a:lnTo>
                      <a:lnTo>
                        <a:pt x="3345" y="1240"/>
                      </a:lnTo>
                      <a:lnTo>
                        <a:pt x="3164" y="1213"/>
                      </a:lnTo>
                      <a:lnTo>
                        <a:pt x="3314" y="1059"/>
                      </a:lnTo>
                      <a:lnTo>
                        <a:pt x="3164" y="1011"/>
                      </a:lnTo>
                      <a:lnTo>
                        <a:pt x="3345" y="861"/>
                      </a:lnTo>
                      <a:lnTo>
                        <a:pt x="3164" y="808"/>
                      </a:lnTo>
                      <a:lnTo>
                        <a:pt x="3345" y="679"/>
                      </a:lnTo>
                      <a:lnTo>
                        <a:pt x="3195" y="657"/>
                      </a:lnTo>
                      <a:lnTo>
                        <a:pt x="3345" y="529"/>
                      </a:lnTo>
                      <a:lnTo>
                        <a:pt x="3225" y="454"/>
                      </a:lnTo>
                      <a:lnTo>
                        <a:pt x="3164" y="344"/>
                      </a:lnTo>
                      <a:lnTo>
                        <a:pt x="2541" y="2206"/>
                      </a:lnTo>
                      <a:lnTo>
                        <a:pt x="3093" y="30"/>
                      </a:lnTo>
                      <a:lnTo>
                        <a:pt x="3234" y="30"/>
                      </a:lnTo>
                      <a:lnTo>
                        <a:pt x="3270" y="229"/>
                      </a:lnTo>
                      <a:lnTo>
                        <a:pt x="3305" y="344"/>
                      </a:lnTo>
                      <a:lnTo>
                        <a:pt x="3340" y="405"/>
                      </a:lnTo>
                      <a:lnTo>
                        <a:pt x="3406" y="260"/>
                      </a:lnTo>
                      <a:lnTo>
                        <a:pt x="3406" y="30"/>
                      </a:lnTo>
                      <a:lnTo>
                        <a:pt x="3755" y="551"/>
                      </a:lnTo>
                      <a:lnTo>
                        <a:pt x="3649" y="0"/>
                      </a:lnTo>
                      <a:lnTo>
                        <a:pt x="3997" y="0"/>
                      </a:lnTo>
                    </a:path>
                  </a:pathLst>
                </a:custGeom>
                <a:solidFill>
                  <a:srgbClr val="000000"/>
                </a:solidFill>
                <a:ln w="12600">
                  <a:solidFill>
                    <a:srgbClr val="000000"/>
                  </a:solidFill>
                  <a:round/>
                  <a:headEnd/>
                  <a:tailEnd/>
                </a:ln>
              </p:spPr>
              <p:txBody>
                <a:bodyPr wrap="none" anchor="ctr"/>
                <a:lstStyle/>
                <a:p>
                  <a:endParaRPr lang="en-US"/>
                </a:p>
              </p:txBody>
            </p:sp>
            <p:sp>
              <p:nvSpPr>
                <p:cNvPr id="10261" name="Freeform 11"/>
                <p:cNvSpPr>
                  <a:spLocks noChangeArrowheads="1"/>
                </p:cNvSpPr>
                <p:nvPr/>
              </p:nvSpPr>
              <p:spPr bwMode="auto">
                <a:xfrm>
                  <a:off x="3952" y="2181"/>
                  <a:ext cx="837" cy="435"/>
                </a:xfrm>
                <a:custGeom>
                  <a:avLst/>
                  <a:gdLst>
                    <a:gd name="T0" fmla="*/ 449 w 3690"/>
                    <a:gd name="T1" fmla="*/ 1452 h 1920"/>
                    <a:gd name="T2" fmla="*/ 904 w 3690"/>
                    <a:gd name="T3" fmla="*/ 1394 h 1920"/>
                    <a:gd name="T4" fmla="*/ 1253 w 3690"/>
                    <a:gd name="T5" fmla="*/ 1191 h 1920"/>
                    <a:gd name="T6" fmla="*/ 1637 w 3690"/>
                    <a:gd name="T7" fmla="*/ 727 h 1920"/>
                    <a:gd name="T8" fmla="*/ 2118 w 3690"/>
                    <a:gd name="T9" fmla="*/ 264 h 1920"/>
                    <a:gd name="T10" fmla="*/ 2643 w 3690"/>
                    <a:gd name="T11" fmla="*/ 30 h 1920"/>
                    <a:gd name="T12" fmla="*/ 3199 w 3690"/>
                    <a:gd name="T13" fmla="*/ 88 h 1920"/>
                    <a:gd name="T14" fmla="*/ 3689 w 3690"/>
                    <a:gd name="T15" fmla="*/ 0 h 1920"/>
                    <a:gd name="T16" fmla="*/ 3654 w 3690"/>
                    <a:gd name="T17" fmla="*/ 145 h 1920"/>
                    <a:gd name="T18" fmla="*/ 3654 w 3690"/>
                    <a:gd name="T19" fmla="*/ 264 h 1920"/>
                    <a:gd name="T20" fmla="*/ 3654 w 3690"/>
                    <a:gd name="T21" fmla="*/ 436 h 1920"/>
                    <a:gd name="T22" fmla="*/ 3689 w 3690"/>
                    <a:gd name="T23" fmla="*/ 555 h 1920"/>
                    <a:gd name="T24" fmla="*/ 3583 w 3690"/>
                    <a:gd name="T25" fmla="*/ 665 h 1920"/>
                    <a:gd name="T26" fmla="*/ 3583 w 3690"/>
                    <a:gd name="T27" fmla="*/ 758 h 1920"/>
                    <a:gd name="T28" fmla="*/ 2992 w 3690"/>
                    <a:gd name="T29" fmla="*/ 696 h 1920"/>
                    <a:gd name="T30" fmla="*/ 3027 w 3690"/>
                    <a:gd name="T31" fmla="*/ 555 h 1920"/>
                    <a:gd name="T32" fmla="*/ 3063 w 3690"/>
                    <a:gd name="T33" fmla="*/ 463 h 1920"/>
                    <a:gd name="T34" fmla="*/ 3063 w 3690"/>
                    <a:gd name="T35" fmla="*/ 410 h 1920"/>
                    <a:gd name="T36" fmla="*/ 3027 w 3690"/>
                    <a:gd name="T37" fmla="*/ 291 h 1920"/>
                    <a:gd name="T38" fmla="*/ 2992 w 3690"/>
                    <a:gd name="T39" fmla="*/ 176 h 1920"/>
                    <a:gd name="T40" fmla="*/ 2537 w 3690"/>
                    <a:gd name="T41" fmla="*/ 176 h 1920"/>
                    <a:gd name="T42" fmla="*/ 1981 w 3690"/>
                    <a:gd name="T43" fmla="*/ 493 h 1920"/>
                    <a:gd name="T44" fmla="*/ 2118 w 3690"/>
                    <a:gd name="T45" fmla="*/ 524 h 1920"/>
                    <a:gd name="T46" fmla="*/ 2365 w 3690"/>
                    <a:gd name="T47" fmla="*/ 582 h 1920"/>
                    <a:gd name="T48" fmla="*/ 2502 w 3690"/>
                    <a:gd name="T49" fmla="*/ 758 h 1920"/>
                    <a:gd name="T50" fmla="*/ 2330 w 3690"/>
                    <a:gd name="T51" fmla="*/ 873 h 1920"/>
                    <a:gd name="T52" fmla="*/ 1183 w 3690"/>
                    <a:gd name="T53" fmla="*/ 1628 h 1920"/>
                    <a:gd name="T54" fmla="*/ 1076 w 3690"/>
                    <a:gd name="T55" fmla="*/ 1571 h 1920"/>
                    <a:gd name="T56" fmla="*/ 1010 w 3690"/>
                    <a:gd name="T57" fmla="*/ 1509 h 1920"/>
                    <a:gd name="T58" fmla="*/ 626 w 3690"/>
                    <a:gd name="T59" fmla="*/ 1452 h 1920"/>
                    <a:gd name="T60" fmla="*/ 176 w 3690"/>
                    <a:gd name="T61" fmla="*/ 1654 h 1920"/>
                    <a:gd name="T62" fmla="*/ 207 w 3690"/>
                    <a:gd name="T63" fmla="*/ 1831 h 1920"/>
                    <a:gd name="T64" fmla="*/ 379 w 3690"/>
                    <a:gd name="T65" fmla="*/ 1831 h 1920"/>
                    <a:gd name="T66" fmla="*/ 485 w 3690"/>
                    <a:gd name="T67" fmla="*/ 1888 h 1920"/>
                    <a:gd name="T68" fmla="*/ 242 w 3690"/>
                    <a:gd name="T69" fmla="*/ 1540 h 19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90"/>
                    <a:gd name="T106" fmla="*/ 0 h 1920"/>
                    <a:gd name="T107" fmla="*/ 3690 w 3690"/>
                    <a:gd name="T108" fmla="*/ 1920 h 19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90" h="1920">
                      <a:moveTo>
                        <a:pt x="242" y="1540"/>
                      </a:moveTo>
                      <a:lnTo>
                        <a:pt x="449" y="1452"/>
                      </a:lnTo>
                      <a:lnTo>
                        <a:pt x="692" y="1394"/>
                      </a:lnTo>
                      <a:lnTo>
                        <a:pt x="904" y="1394"/>
                      </a:lnTo>
                      <a:lnTo>
                        <a:pt x="1111" y="1337"/>
                      </a:lnTo>
                      <a:lnTo>
                        <a:pt x="1253" y="1191"/>
                      </a:lnTo>
                      <a:lnTo>
                        <a:pt x="1425" y="988"/>
                      </a:lnTo>
                      <a:lnTo>
                        <a:pt x="1637" y="727"/>
                      </a:lnTo>
                      <a:lnTo>
                        <a:pt x="1880" y="463"/>
                      </a:lnTo>
                      <a:lnTo>
                        <a:pt x="2118" y="264"/>
                      </a:lnTo>
                      <a:lnTo>
                        <a:pt x="2431" y="119"/>
                      </a:lnTo>
                      <a:lnTo>
                        <a:pt x="2643" y="30"/>
                      </a:lnTo>
                      <a:lnTo>
                        <a:pt x="2992" y="30"/>
                      </a:lnTo>
                      <a:lnTo>
                        <a:pt x="3199" y="88"/>
                      </a:lnTo>
                      <a:lnTo>
                        <a:pt x="3482" y="88"/>
                      </a:lnTo>
                      <a:lnTo>
                        <a:pt x="3689" y="0"/>
                      </a:lnTo>
                      <a:lnTo>
                        <a:pt x="3411" y="176"/>
                      </a:lnTo>
                      <a:lnTo>
                        <a:pt x="3654" y="145"/>
                      </a:lnTo>
                      <a:lnTo>
                        <a:pt x="3482" y="264"/>
                      </a:lnTo>
                      <a:lnTo>
                        <a:pt x="3654" y="264"/>
                      </a:lnTo>
                      <a:lnTo>
                        <a:pt x="3442" y="379"/>
                      </a:lnTo>
                      <a:lnTo>
                        <a:pt x="3654" y="436"/>
                      </a:lnTo>
                      <a:lnTo>
                        <a:pt x="3442" y="524"/>
                      </a:lnTo>
                      <a:lnTo>
                        <a:pt x="3689" y="555"/>
                      </a:lnTo>
                      <a:lnTo>
                        <a:pt x="3482" y="613"/>
                      </a:lnTo>
                      <a:lnTo>
                        <a:pt x="3583" y="665"/>
                      </a:lnTo>
                      <a:lnTo>
                        <a:pt x="3411" y="727"/>
                      </a:lnTo>
                      <a:lnTo>
                        <a:pt x="3583" y="758"/>
                      </a:lnTo>
                      <a:lnTo>
                        <a:pt x="3305" y="758"/>
                      </a:lnTo>
                      <a:lnTo>
                        <a:pt x="2992" y="696"/>
                      </a:lnTo>
                      <a:lnTo>
                        <a:pt x="2784" y="727"/>
                      </a:lnTo>
                      <a:lnTo>
                        <a:pt x="3027" y="555"/>
                      </a:lnTo>
                      <a:lnTo>
                        <a:pt x="2784" y="555"/>
                      </a:lnTo>
                      <a:lnTo>
                        <a:pt x="3063" y="463"/>
                      </a:lnTo>
                      <a:lnTo>
                        <a:pt x="2815" y="463"/>
                      </a:lnTo>
                      <a:lnTo>
                        <a:pt x="3063" y="410"/>
                      </a:lnTo>
                      <a:lnTo>
                        <a:pt x="2749" y="352"/>
                      </a:lnTo>
                      <a:lnTo>
                        <a:pt x="3027" y="291"/>
                      </a:lnTo>
                      <a:lnTo>
                        <a:pt x="2784" y="233"/>
                      </a:lnTo>
                      <a:lnTo>
                        <a:pt x="2992" y="176"/>
                      </a:lnTo>
                      <a:lnTo>
                        <a:pt x="2749" y="145"/>
                      </a:lnTo>
                      <a:lnTo>
                        <a:pt x="2537" y="176"/>
                      </a:lnTo>
                      <a:lnTo>
                        <a:pt x="2224" y="291"/>
                      </a:lnTo>
                      <a:lnTo>
                        <a:pt x="1981" y="493"/>
                      </a:lnTo>
                      <a:lnTo>
                        <a:pt x="1319" y="1222"/>
                      </a:lnTo>
                      <a:lnTo>
                        <a:pt x="2118" y="524"/>
                      </a:lnTo>
                      <a:lnTo>
                        <a:pt x="1425" y="1253"/>
                      </a:lnTo>
                      <a:lnTo>
                        <a:pt x="2365" y="582"/>
                      </a:lnTo>
                      <a:lnTo>
                        <a:pt x="1496" y="1310"/>
                      </a:lnTo>
                      <a:lnTo>
                        <a:pt x="2502" y="758"/>
                      </a:lnTo>
                      <a:lnTo>
                        <a:pt x="2678" y="696"/>
                      </a:lnTo>
                      <a:lnTo>
                        <a:pt x="2330" y="873"/>
                      </a:lnTo>
                      <a:lnTo>
                        <a:pt x="1355" y="1540"/>
                      </a:lnTo>
                      <a:lnTo>
                        <a:pt x="1183" y="1628"/>
                      </a:lnTo>
                      <a:lnTo>
                        <a:pt x="904" y="1685"/>
                      </a:lnTo>
                      <a:lnTo>
                        <a:pt x="1076" y="1571"/>
                      </a:lnTo>
                      <a:lnTo>
                        <a:pt x="802" y="1597"/>
                      </a:lnTo>
                      <a:lnTo>
                        <a:pt x="1010" y="1509"/>
                      </a:lnTo>
                      <a:lnTo>
                        <a:pt x="763" y="1482"/>
                      </a:lnTo>
                      <a:lnTo>
                        <a:pt x="626" y="1452"/>
                      </a:lnTo>
                      <a:lnTo>
                        <a:pt x="313" y="1571"/>
                      </a:lnTo>
                      <a:lnTo>
                        <a:pt x="176" y="1654"/>
                      </a:lnTo>
                      <a:lnTo>
                        <a:pt x="520" y="1571"/>
                      </a:lnTo>
                      <a:lnTo>
                        <a:pt x="207" y="1831"/>
                      </a:lnTo>
                      <a:lnTo>
                        <a:pt x="657" y="1597"/>
                      </a:lnTo>
                      <a:lnTo>
                        <a:pt x="379" y="1831"/>
                      </a:lnTo>
                      <a:lnTo>
                        <a:pt x="692" y="1716"/>
                      </a:lnTo>
                      <a:lnTo>
                        <a:pt x="485" y="1888"/>
                      </a:lnTo>
                      <a:lnTo>
                        <a:pt x="0" y="1919"/>
                      </a:lnTo>
                      <a:lnTo>
                        <a:pt x="242" y="1540"/>
                      </a:lnTo>
                    </a:path>
                  </a:pathLst>
                </a:custGeom>
                <a:solidFill>
                  <a:srgbClr val="000000"/>
                </a:solidFill>
                <a:ln w="12600">
                  <a:solidFill>
                    <a:srgbClr val="000000"/>
                  </a:solidFill>
                  <a:round/>
                  <a:headEnd/>
                  <a:tailEnd/>
                </a:ln>
              </p:spPr>
              <p:txBody>
                <a:bodyPr wrap="none" anchor="ctr"/>
                <a:lstStyle/>
                <a:p>
                  <a:endParaRPr lang="en-US"/>
                </a:p>
              </p:txBody>
            </p:sp>
            <p:sp>
              <p:nvSpPr>
                <p:cNvPr id="10262" name="Freeform 12"/>
                <p:cNvSpPr>
                  <a:spLocks noChangeArrowheads="1"/>
                </p:cNvSpPr>
                <p:nvPr/>
              </p:nvSpPr>
              <p:spPr bwMode="auto">
                <a:xfrm>
                  <a:off x="3537" y="2703"/>
                  <a:ext cx="361" cy="642"/>
                </a:xfrm>
                <a:custGeom>
                  <a:avLst/>
                  <a:gdLst>
                    <a:gd name="T0" fmla="*/ 1558 w 1590"/>
                    <a:gd name="T1" fmla="*/ 286 h 2831"/>
                    <a:gd name="T2" fmla="*/ 458 w 1590"/>
                    <a:gd name="T3" fmla="*/ 2830 h 2831"/>
                    <a:gd name="T4" fmla="*/ 335 w 1590"/>
                    <a:gd name="T5" fmla="*/ 2707 h 2831"/>
                    <a:gd name="T6" fmla="*/ 30 w 1590"/>
                    <a:gd name="T7" fmla="*/ 2680 h 2831"/>
                    <a:gd name="T8" fmla="*/ 335 w 1590"/>
                    <a:gd name="T9" fmla="*/ 2525 h 2831"/>
                    <a:gd name="T10" fmla="*/ 0 w 1590"/>
                    <a:gd name="T11" fmla="*/ 2476 h 2831"/>
                    <a:gd name="T12" fmla="*/ 401 w 1590"/>
                    <a:gd name="T13" fmla="*/ 2348 h 2831"/>
                    <a:gd name="T14" fmla="*/ 0 w 1590"/>
                    <a:gd name="T15" fmla="*/ 2295 h 2831"/>
                    <a:gd name="T16" fmla="*/ 472 w 1590"/>
                    <a:gd name="T17" fmla="*/ 2202 h 2831"/>
                    <a:gd name="T18" fmla="*/ 92 w 1590"/>
                    <a:gd name="T19" fmla="*/ 2097 h 2831"/>
                    <a:gd name="T20" fmla="*/ 507 w 1590"/>
                    <a:gd name="T21" fmla="*/ 2026 h 2831"/>
                    <a:gd name="T22" fmla="*/ 247 w 1590"/>
                    <a:gd name="T23" fmla="*/ 1889 h 2831"/>
                    <a:gd name="T24" fmla="*/ 542 w 1590"/>
                    <a:gd name="T25" fmla="*/ 1827 h 2831"/>
                    <a:gd name="T26" fmla="*/ 366 w 1590"/>
                    <a:gd name="T27" fmla="*/ 1713 h 2831"/>
                    <a:gd name="T28" fmla="*/ 613 w 1590"/>
                    <a:gd name="T29" fmla="*/ 1642 h 2831"/>
                    <a:gd name="T30" fmla="*/ 613 w 1590"/>
                    <a:gd name="T31" fmla="*/ 1505 h 2831"/>
                    <a:gd name="T32" fmla="*/ 1589 w 1590"/>
                    <a:gd name="T33" fmla="*/ 0 h 2831"/>
                    <a:gd name="T34" fmla="*/ 1558 w 1590"/>
                    <a:gd name="T35" fmla="*/ 286 h 28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0"/>
                    <a:gd name="T55" fmla="*/ 0 h 2831"/>
                    <a:gd name="T56" fmla="*/ 1590 w 1590"/>
                    <a:gd name="T57" fmla="*/ 2831 h 28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0" h="2831">
                      <a:moveTo>
                        <a:pt x="1558" y="286"/>
                      </a:moveTo>
                      <a:lnTo>
                        <a:pt x="458" y="2830"/>
                      </a:lnTo>
                      <a:lnTo>
                        <a:pt x="335" y="2707"/>
                      </a:lnTo>
                      <a:lnTo>
                        <a:pt x="30" y="2680"/>
                      </a:lnTo>
                      <a:lnTo>
                        <a:pt x="335" y="2525"/>
                      </a:lnTo>
                      <a:lnTo>
                        <a:pt x="0" y="2476"/>
                      </a:lnTo>
                      <a:lnTo>
                        <a:pt x="401" y="2348"/>
                      </a:lnTo>
                      <a:lnTo>
                        <a:pt x="0" y="2295"/>
                      </a:lnTo>
                      <a:lnTo>
                        <a:pt x="472" y="2202"/>
                      </a:lnTo>
                      <a:lnTo>
                        <a:pt x="92" y="2097"/>
                      </a:lnTo>
                      <a:lnTo>
                        <a:pt x="507" y="2026"/>
                      </a:lnTo>
                      <a:lnTo>
                        <a:pt x="247" y="1889"/>
                      </a:lnTo>
                      <a:lnTo>
                        <a:pt x="542" y="1827"/>
                      </a:lnTo>
                      <a:lnTo>
                        <a:pt x="366" y="1713"/>
                      </a:lnTo>
                      <a:lnTo>
                        <a:pt x="613" y="1642"/>
                      </a:lnTo>
                      <a:lnTo>
                        <a:pt x="613" y="1505"/>
                      </a:lnTo>
                      <a:lnTo>
                        <a:pt x="1589" y="0"/>
                      </a:lnTo>
                      <a:lnTo>
                        <a:pt x="1558" y="286"/>
                      </a:lnTo>
                    </a:path>
                  </a:pathLst>
                </a:custGeom>
                <a:solidFill>
                  <a:srgbClr val="000000"/>
                </a:solidFill>
                <a:ln w="12600">
                  <a:solidFill>
                    <a:srgbClr val="000000"/>
                  </a:solidFill>
                  <a:round/>
                  <a:headEnd/>
                  <a:tailEnd/>
                </a:ln>
              </p:spPr>
              <p:txBody>
                <a:bodyPr wrap="none" anchor="ctr"/>
                <a:lstStyle/>
                <a:p>
                  <a:endParaRPr lang="en-US"/>
                </a:p>
              </p:txBody>
            </p:sp>
          </p:grpSp>
          <p:sp>
            <p:nvSpPr>
              <p:cNvPr id="10253" name="Freeform 13"/>
              <p:cNvSpPr>
                <a:spLocks noChangeArrowheads="1"/>
              </p:cNvSpPr>
              <p:nvPr/>
            </p:nvSpPr>
            <p:spPr bwMode="auto">
              <a:xfrm>
                <a:off x="3858" y="2595"/>
                <a:ext cx="292" cy="134"/>
              </a:xfrm>
              <a:custGeom>
                <a:avLst/>
                <a:gdLst>
                  <a:gd name="T0" fmla="*/ 17 w 1289"/>
                  <a:gd name="T1" fmla="*/ 79 h 593"/>
                  <a:gd name="T2" fmla="*/ 17 w 1289"/>
                  <a:gd name="T3" fmla="*/ 123 h 593"/>
                  <a:gd name="T4" fmla="*/ 88 w 1289"/>
                  <a:gd name="T5" fmla="*/ 137 h 593"/>
                  <a:gd name="T6" fmla="*/ 269 w 1289"/>
                  <a:gd name="T7" fmla="*/ 358 h 593"/>
                  <a:gd name="T8" fmla="*/ 0 w 1289"/>
                  <a:gd name="T9" fmla="*/ 557 h 593"/>
                  <a:gd name="T10" fmla="*/ 211 w 1289"/>
                  <a:gd name="T11" fmla="*/ 508 h 593"/>
                  <a:gd name="T12" fmla="*/ 375 w 1289"/>
                  <a:gd name="T13" fmla="*/ 274 h 593"/>
                  <a:gd name="T14" fmla="*/ 357 w 1289"/>
                  <a:gd name="T15" fmla="*/ 592 h 593"/>
                  <a:gd name="T16" fmla="*/ 450 w 1289"/>
                  <a:gd name="T17" fmla="*/ 495 h 593"/>
                  <a:gd name="T18" fmla="*/ 569 w 1289"/>
                  <a:gd name="T19" fmla="*/ 216 h 593"/>
                  <a:gd name="T20" fmla="*/ 679 w 1289"/>
                  <a:gd name="T21" fmla="*/ 579 h 593"/>
                  <a:gd name="T22" fmla="*/ 750 w 1289"/>
                  <a:gd name="T23" fmla="*/ 252 h 593"/>
                  <a:gd name="T24" fmla="*/ 931 w 1289"/>
                  <a:gd name="T25" fmla="*/ 526 h 593"/>
                  <a:gd name="T26" fmla="*/ 1288 w 1289"/>
                  <a:gd name="T27" fmla="*/ 517 h 593"/>
                  <a:gd name="T28" fmla="*/ 913 w 1289"/>
                  <a:gd name="T29" fmla="*/ 0 h 593"/>
                  <a:gd name="T30" fmla="*/ 17 w 1289"/>
                  <a:gd name="T31" fmla="*/ 79 h 5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9"/>
                  <a:gd name="T49" fmla="*/ 0 h 593"/>
                  <a:gd name="T50" fmla="*/ 1289 w 1289"/>
                  <a:gd name="T51" fmla="*/ 593 h 5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9" h="593">
                    <a:moveTo>
                      <a:pt x="17" y="79"/>
                    </a:moveTo>
                    <a:lnTo>
                      <a:pt x="17" y="123"/>
                    </a:lnTo>
                    <a:lnTo>
                      <a:pt x="88" y="137"/>
                    </a:lnTo>
                    <a:lnTo>
                      <a:pt x="269" y="358"/>
                    </a:lnTo>
                    <a:lnTo>
                      <a:pt x="0" y="557"/>
                    </a:lnTo>
                    <a:lnTo>
                      <a:pt x="211" y="508"/>
                    </a:lnTo>
                    <a:lnTo>
                      <a:pt x="375" y="274"/>
                    </a:lnTo>
                    <a:lnTo>
                      <a:pt x="357" y="592"/>
                    </a:lnTo>
                    <a:lnTo>
                      <a:pt x="450" y="495"/>
                    </a:lnTo>
                    <a:lnTo>
                      <a:pt x="569" y="216"/>
                    </a:lnTo>
                    <a:lnTo>
                      <a:pt x="679" y="579"/>
                    </a:lnTo>
                    <a:lnTo>
                      <a:pt x="750" y="252"/>
                    </a:lnTo>
                    <a:lnTo>
                      <a:pt x="931" y="526"/>
                    </a:lnTo>
                    <a:lnTo>
                      <a:pt x="1288" y="517"/>
                    </a:lnTo>
                    <a:lnTo>
                      <a:pt x="913" y="0"/>
                    </a:lnTo>
                    <a:lnTo>
                      <a:pt x="17" y="79"/>
                    </a:lnTo>
                  </a:path>
                </a:pathLst>
              </a:custGeom>
              <a:solidFill>
                <a:srgbClr val="000020"/>
              </a:solidFill>
              <a:ln w="12600">
                <a:solidFill>
                  <a:srgbClr val="000020"/>
                </a:solidFill>
                <a:round/>
                <a:headEnd/>
                <a:tailEnd/>
              </a:ln>
            </p:spPr>
            <p:txBody>
              <a:bodyPr wrap="none" anchor="ctr"/>
              <a:lstStyle/>
              <a:p>
                <a:endParaRPr lang="en-US"/>
              </a:p>
            </p:txBody>
          </p:sp>
        </p:grpSp>
        <p:sp>
          <p:nvSpPr>
            <p:cNvPr id="10251" name="Freeform 14"/>
            <p:cNvSpPr>
              <a:spLocks noChangeArrowheads="1"/>
            </p:cNvSpPr>
            <p:nvPr/>
          </p:nvSpPr>
          <p:spPr bwMode="auto">
            <a:xfrm>
              <a:off x="3851" y="2127"/>
              <a:ext cx="315" cy="499"/>
            </a:xfrm>
            <a:custGeom>
              <a:avLst/>
              <a:gdLst>
                <a:gd name="T0" fmla="*/ 52 w 1390"/>
                <a:gd name="T1" fmla="*/ 2060 h 2202"/>
                <a:gd name="T2" fmla="*/ 26 w 1390"/>
                <a:gd name="T3" fmla="*/ 1711 h 2202"/>
                <a:gd name="T4" fmla="*/ 238 w 1390"/>
                <a:gd name="T5" fmla="*/ 1420 h 2202"/>
                <a:gd name="T6" fmla="*/ 577 w 1390"/>
                <a:gd name="T7" fmla="*/ 1103 h 2202"/>
                <a:gd name="T8" fmla="*/ 657 w 1390"/>
                <a:gd name="T9" fmla="*/ 842 h 2202"/>
                <a:gd name="T10" fmla="*/ 472 w 1390"/>
                <a:gd name="T11" fmla="*/ 613 h 2202"/>
                <a:gd name="T12" fmla="*/ 313 w 1390"/>
                <a:gd name="T13" fmla="*/ 436 h 2202"/>
                <a:gd name="T14" fmla="*/ 524 w 1390"/>
                <a:gd name="T15" fmla="*/ 172 h 2202"/>
                <a:gd name="T16" fmla="*/ 864 w 1390"/>
                <a:gd name="T17" fmla="*/ 0 h 2202"/>
                <a:gd name="T18" fmla="*/ 944 w 1390"/>
                <a:gd name="T19" fmla="*/ 88 h 2202"/>
                <a:gd name="T20" fmla="*/ 1023 w 1390"/>
                <a:gd name="T21" fmla="*/ 145 h 2202"/>
                <a:gd name="T22" fmla="*/ 1102 w 1390"/>
                <a:gd name="T23" fmla="*/ 229 h 2202"/>
                <a:gd name="T24" fmla="*/ 1182 w 1390"/>
                <a:gd name="T25" fmla="*/ 317 h 2202"/>
                <a:gd name="T26" fmla="*/ 1230 w 1390"/>
                <a:gd name="T27" fmla="*/ 463 h 2202"/>
                <a:gd name="T28" fmla="*/ 1310 w 1390"/>
                <a:gd name="T29" fmla="*/ 582 h 2202"/>
                <a:gd name="T30" fmla="*/ 1363 w 1390"/>
                <a:gd name="T31" fmla="*/ 869 h 2202"/>
                <a:gd name="T32" fmla="*/ 1076 w 1390"/>
                <a:gd name="T33" fmla="*/ 1244 h 2202"/>
                <a:gd name="T34" fmla="*/ 1182 w 1390"/>
                <a:gd name="T35" fmla="*/ 1045 h 2202"/>
                <a:gd name="T36" fmla="*/ 1230 w 1390"/>
                <a:gd name="T37" fmla="*/ 697 h 2202"/>
                <a:gd name="T38" fmla="*/ 472 w 1390"/>
                <a:gd name="T39" fmla="*/ 375 h 2202"/>
                <a:gd name="T40" fmla="*/ 472 w 1390"/>
                <a:gd name="T41" fmla="*/ 520 h 2202"/>
                <a:gd name="T42" fmla="*/ 732 w 1390"/>
                <a:gd name="T43" fmla="*/ 754 h 2202"/>
                <a:gd name="T44" fmla="*/ 758 w 1390"/>
                <a:gd name="T45" fmla="*/ 1072 h 2202"/>
                <a:gd name="T46" fmla="*/ 838 w 1390"/>
                <a:gd name="T47" fmla="*/ 1160 h 2202"/>
                <a:gd name="T48" fmla="*/ 917 w 1390"/>
                <a:gd name="T49" fmla="*/ 1186 h 2202"/>
                <a:gd name="T50" fmla="*/ 732 w 1390"/>
                <a:gd name="T51" fmla="*/ 1478 h 2202"/>
                <a:gd name="T52" fmla="*/ 524 w 1390"/>
                <a:gd name="T53" fmla="*/ 1711 h 2202"/>
                <a:gd name="T54" fmla="*/ 366 w 1390"/>
                <a:gd name="T55" fmla="*/ 2144 h 2202"/>
                <a:gd name="T56" fmla="*/ 264 w 1390"/>
                <a:gd name="T57" fmla="*/ 1853 h 2202"/>
                <a:gd name="T58" fmla="*/ 286 w 1390"/>
                <a:gd name="T59" fmla="*/ 1566 h 2202"/>
                <a:gd name="T60" fmla="*/ 158 w 1390"/>
                <a:gd name="T61" fmla="*/ 1654 h 2202"/>
                <a:gd name="T62" fmla="*/ 158 w 1390"/>
                <a:gd name="T63" fmla="*/ 1998 h 2202"/>
                <a:gd name="T64" fmla="*/ 238 w 1390"/>
                <a:gd name="T65" fmla="*/ 2201 h 22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90"/>
                <a:gd name="T100" fmla="*/ 0 h 2202"/>
                <a:gd name="T101" fmla="*/ 1390 w 1390"/>
                <a:gd name="T102" fmla="*/ 2202 h 22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90" h="2202">
                  <a:moveTo>
                    <a:pt x="238" y="2201"/>
                  </a:moveTo>
                  <a:lnTo>
                    <a:pt x="52" y="2060"/>
                  </a:lnTo>
                  <a:lnTo>
                    <a:pt x="0" y="1883"/>
                  </a:lnTo>
                  <a:lnTo>
                    <a:pt x="26" y="1711"/>
                  </a:lnTo>
                  <a:lnTo>
                    <a:pt x="127" y="1566"/>
                  </a:lnTo>
                  <a:lnTo>
                    <a:pt x="238" y="1420"/>
                  </a:lnTo>
                  <a:lnTo>
                    <a:pt x="419" y="1275"/>
                  </a:lnTo>
                  <a:lnTo>
                    <a:pt x="577" y="1103"/>
                  </a:lnTo>
                  <a:lnTo>
                    <a:pt x="657" y="988"/>
                  </a:lnTo>
                  <a:lnTo>
                    <a:pt x="657" y="842"/>
                  </a:lnTo>
                  <a:lnTo>
                    <a:pt x="604" y="697"/>
                  </a:lnTo>
                  <a:lnTo>
                    <a:pt x="472" y="613"/>
                  </a:lnTo>
                  <a:lnTo>
                    <a:pt x="366" y="551"/>
                  </a:lnTo>
                  <a:lnTo>
                    <a:pt x="313" y="436"/>
                  </a:lnTo>
                  <a:lnTo>
                    <a:pt x="392" y="317"/>
                  </a:lnTo>
                  <a:lnTo>
                    <a:pt x="524" y="172"/>
                  </a:lnTo>
                  <a:lnTo>
                    <a:pt x="679" y="57"/>
                  </a:lnTo>
                  <a:lnTo>
                    <a:pt x="864" y="0"/>
                  </a:lnTo>
                  <a:lnTo>
                    <a:pt x="816" y="119"/>
                  </a:lnTo>
                  <a:lnTo>
                    <a:pt x="944" y="88"/>
                  </a:lnTo>
                  <a:lnTo>
                    <a:pt x="891" y="172"/>
                  </a:lnTo>
                  <a:lnTo>
                    <a:pt x="1023" y="145"/>
                  </a:lnTo>
                  <a:lnTo>
                    <a:pt x="944" y="291"/>
                  </a:lnTo>
                  <a:lnTo>
                    <a:pt x="1102" y="229"/>
                  </a:lnTo>
                  <a:lnTo>
                    <a:pt x="996" y="375"/>
                  </a:lnTo>
                  <a:lnTo>
                    <a:pt x="1182" y="317"/>
                  </a:lnTo>
                  <a:lnTo>
                    <a:pt x="1129" y="436"/>
                  </a:lnTo>
                  <a:lnTo>
                    <a:pt x="1230" y="463"/>
                  </a:lnTo>
                  <a:lnTo>
                    <a:pt x="1208" y="551"/>
                  </a:lnTo>
                  <a:lnTo>
                    <a:pt x="1310" y="582"/>
                  </a:lnTo>
                  <a:lnTo>
                    <a:pt x="1389" y="697"/>
                  </a:lnTo>
                  <a:lnTo>
                    <a:pt x="1363" y="869"/>
                  </a:lnTo>
                  <a:lnTo>
                    <a:pt x="1261" y="1045"/>
                  </a:lnTo>
                  <a:lnTo>
                    <a:pt x="1076" y="1244"/>
                  </a:lnTo>
                  <a:lnTo>
                    <a:pt x="891" y="1394"/>
                  </a:lnTo>
                  <a:lnTo>
                    <a:pt x="1182" y="1045"/>
                  </a:lnTo>
                  <a:lnTo>
                    <a:pt x="1261" y="869"/>
                  </a:lnTo>
                  <a:lnTo>
                    <a:pt x="1230" y="697"/>
                  </a:lnTo>
                  <a:lnTo>
                    <a:pt x="1129" y="613"/>
                  </a:lnTo>
                  <a:lnTo>
                    <a:pt x="472" y="375"/>
                  </a:lnTo>
                  <a:lnTo>
                    <a:pt x="445" y="436"/>
                  </a:lnTo>
                  <a:lnTo>
                    <a:pt x="472" y="520"/>
                  </a:lnTo>
                  <a:lnTo>
                    <a:pt x="657" y="639"/>
                  </a:lnTo>
                  <a:lnTo>
                    <a:pt x="732" y="754"/>
                  </a:lnTo>
                  <a:lnTo>
                    <a:pt x="789" y="957"/>
                  </a:lnTo>
                  <a:lnTo>
                    <a:pt x="758" y="1072"/>
                  </a:lnTo>
                  <a:lnTo>
                    <a:pt x="944" y="926"/>
                  </a:lnTo>
                  <a:lnTo>
                    <a:pt x="838" y="1160"/>
                  </a:lnTo>
                  <a:lnTo>
                    <a:pt x="1102" y="895"/>
                  </a:lnTo>
                  <a:lnTo>
                    <a:pt x="917" y="1186"/>
                  </a:lnTo>
                  <a:lnTo>
                    <a:pt x="1102" y="1045"/>
                  </a:lnTo>
                  <a:lnTo>
                    <a:pt x="732" y="1478"/>
                  </a:lnTo>
                  <a:lnTo>
                    <a:pt x="577" y="1623"/>
                  </a:lnTo>
                  <a:lnTo>
                    <a:pt x="524" y="1711"/>
                  </a:lnTo>
                  <a:lnTo>
                    <a:pt x="498" y="1914"/>
                  </a:lnTo>
                  <a:lnTo>
                    <a:pt x="366" y="2144"/>
                  </a:lnTo>
                  <a:lnTo>
                    <a:pt x="286" y="2029"/>
                  </a:lnTo>
                  <a:lnTo>
                    <a:pt x="264" y="1853"/>
                  </a:lnTo>
                  <a:lnTo>
                    <a:pt x="264" y="1711"/>
                  </a:lnTo>
                  <a:lnTo>
                    <a:pt x="286" y="1566"/>
                  </a:lnTo>
                  <a:lnTo>
                    <a:pt x="366" y="1420"/>
                  </a:lnTo>
                  <a:lnTo>
                    <a:pt x="158" y="1654"/>
                  </a:lnTo>
                  <a:lnTo>
                    <a:pt x="105" y="1883"/>
                  </a:lnTo>
                  <a:lnTo>
                    <a:pt x="158" y="1998"/>
                  </a:lnTo>
                  <a:lnTo>
                    <a:pt x="264" y="2170"/>
                  </a:lnTo>
                  <a:lnTo>
                    <a:pt x="238" y="2201"/>
                  </a:lnTo>
                </a:path>
              </a:pathLst>
            </a:custGeom>
            <a:solidFill>
              <a:srgbClr val="000000"/>
            </a:solidFill>
            <a:ln w="12600">
              <a:solidFill>
                <a:srgbClr val="000000"/>
              </a:solidFill>
              <a:round/>
              <a:headEnd/>
              <a:tailEnd/>
            </a:ln>
          </p:spPr>
          <p:txBody>
            <a:bodyPr wrap="none" anchor="ctr"/>
            <a:lstStyle/>
            <a:p>
              <a:endParaRPr lang="en-US"/>
            </a:p>
          </p:txBody>
        </p:sp>
      </p:grpSp>
      <p:sp>
        <p:nvSpPr>
          <p:cNvPr id="10243" name="Rectangle 15"/>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Inserting Numbers into a Bag</a:t>
            </a:r>
          </a:p>
        </p:txBody>
      </p:sp>
      <p:sp>
        <p:nvSpPr>
          <p:cNvPr id="11280" name="Rectangle 16"/>
          <p:cNvSpPr>
            <a:spLocks noGrp="1" noChangeArrowheads="1"/>
          </p:cNvSpPr>
          <p:nvPr>
            <p:ph type="body" idx="1"/>
          </p:nvPr>
        </p:nvSpPr>
        <p:spPr>
          <a:xfrm>
            <a:off x="2209800" y="1981200"/>
            <a:ext cx="3614738" cy="4114800"/>
          </a:xfrm>
        </p:spPr>
        <p:txBody>
          <a:bodyPr/>
          <a:lstStyle/>
          <a:p>
            <a:pPr marL="342900" indent="-342900">
              <a:lnSpc>
                <a:spcPct val="95000"/>
              </a:lnSpc>
              <a:spcBef>
                <a:spcPts val="7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Numbers may be inserted into a bag.</a:t>
            </a:r>
          </a:p>
          <a:p>
            <a:pPr marL="342900" indent="-342900">
              <a:spcBef>
                <a:spcPts val="7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The bag can hold many numbers.</a:t>
            </a:r>
          </a:p>
          <a:p>
            <a:pPr marL="342900" indent="-342900">
              <a:spcBef>
                <a:spcPts val="7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We can even insert the same number more than once.</a:t>
            </a:r>
          </a:p>
        </p:txBody>
      </p:sp>
      <p:pic>
        <p:nvPicPr>
          <p:cNvPr id="10245" name="Picture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2438" y="2574926"/>
            <a:ext cx="2622550"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6" name="Group 18"/>
          <p:cNvGrpSpPr>
            <a:grpSpLocks/>
          </p:cNvGrpSpPr>
          <p:nvPr/>
        </p:nvGrpSpPr>
        <p:grpSpPr bwMode="auto">
          <a:xfrm>
            <a:off x="5684838" y="4379915"/>
            <a:ext cx="1758949" cy="2092325"/>
            <a:chOff x="2621" y="2759"/>
            <a:chExt cx="1108" cy="1318"/>
          </a:xfrm>
        </p:grpSpPr>
        <p:sp>
          <p:nvSpPr>
            <p:cNvPr id="10248" name="Freeform 19"/>
            <p:cNvSpPr>
              <a:spLocks noChangeArrowheads="1"/>
            </p:cNvSpPr>
            <p:nvPr/>
          </p:nvSpPr>
          <p:spPr bwMode="auto">
            <a:xfrm>
              <a:off x="2712" y="2759"/>
              <a:ext cx="918" cy="1271"/>
            </a:xfrm>
            <a:custGeom>
              <a:avLst/>
              <a:gdLst>
                <a:gd name="T0" fmla="*/ 0 w 4049"/>
                <a:gd name="T1" fmla="*/ 4923 h 5605"/>
                <a:gd name="T2" fmla="*/ 566 w 4049"/>
                <a:gd name="T3" fmla="*/ 5604 h 5605"/>
                <a:gd name="T4" fmla="*/ 3482 w 4049"/>
                <a:gd name="T5" fmla="*/ 5604 h 5605"/>
                <a:gd name="T6" fmla="*/ 4048 w 4049"/>
                <a:gd name="T7" fmla="*/ 4923 h 5605"/>
                <a:gd name="T8" fmla="*/ 4048 w 4049"/>
                <a:gd name="T9" fmla="*/ 1412 h 5605"/>
                <a:gd name="T10" fmla="*/ 3482 w 4049"/>
                <a:gd name="T11" fmla="*/ 731 h 5605"/>
                <a:gd name="T12" fmla="*/ 1618 w 4049"/>
                <a:gd name="T13" fmla="*/ 731 h 5605"/>
                <a:gd name="T14" fmla="*/ 277 w 4049"/>
                <a:gd name="T15" fmla="*/ 0 h 5605"/>
                <a:gd name="T16" fmla="*/ 640 w 4049"/>
                <a:gd name="T17" fmla="*/ 731 h 5605"/>
                <a:gd name="T18" fmla="*/ 566 w 4049"/>
                <a:gd name="T19" fmla="*/ 731 h 5605"/>
                <a:gd name="T20" fmla="*/ 0 w 4049"/>
                <a:gd name="T21" fmla="*/ 1412 h 5605"/>
                <a:gd name="T22" fmla="*/ 0 w 4049"/>
                <a:gd name="T23" fmla="*/ 4923 h 560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49"/>
                <a:gd name="T37" fmla="*/ 0 h 5605"/>
                <a:gd name="T38" fmla="*/ 4049 w 4049"/>
                <a:gd name="T39" fmla="*/ 5605 h 560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49" h="5605">
                  <a:moveTo>
                    <a:pt x="0" y="4923"/>
                  </a:moveTo>
                  <a:cubicBezTo>
                    <a:pt x="0" y="5604"/>
                    <a:pt x="0" y="5604"/>
                    <a:pt x="566" y="5604"/>
                  </a:cubicBezTo>
                  <a:lnTo>
                    <a:pt x="3482" y="5604"/>
                  </a:lnTo>
                  <a:cubicBezTo>
                    <a:pt x="4048" y="5604"/>
                    <a:pt x="4048" y="5604"/>
                    <a:pt x="4048" y="4923"/>
                  </a:cubicBezTo>
                  <a:lnTo>
                    <a:pt x="4048" y="1412"/>
                  </a:lnTo>
                  <a:cubicBezTo>
                    <a:pt x="4048" y="731"/>
                    <a:pt x="4048" y="731"/>
                    <a:pt x="3482" y="731"/>
                  </a:cubicBezTo>
                  <a:lnTo>
                    <a:pt x="1618" y="731"/>
                  </a:lnTo>
                  <a:lnTo>
                    <a:pt x="277" y="0"/>
                  </a:lnTo>
                  <a:lnTo>
                    <a:pt x="640" y="731"/>
                  </a:lnTo>
                  <a:lnTo>
                    <a:pt x="566" y="731"/>
                  </a:lnTo>
                  <a:cubicBezTo>
                    <a:pt x="0" y="731"/>
                    <a:pt x="0" y="731"/>
                    <a:pt x="0" y="1412"/>
                  </a:cubicBezTo>
                  <a:lnTo>
                    <a:pt x="0" y="4923"/>
                  </a:lnTo>
                </a:path>
              </a:pathLst>
            </a:custGeom>
            <a:solidFill>
              <a:srgbClr val="E0E0E0"/>
            </a:solidFill>
            <a:ln w="12600">
              <a:solidFill>
                <a:srgbClr val="000020"/>
              </a:solidFill>
              <a:round/>
              <a:headEnd/>
              <a:tailEnd/>
            </a:ln>
          </p:spPr>
          <p:txBody>
            <a:bodyPr wrap="none" anchor="ctr"/>
            <a:lstStyle/>
            <a:p>
              <a:endParaRPr lang="en-US"/>
            </a:p>
          </p:txBody>
        </p:sp>
        <p:sp>
          <p:nvSpPr>
            <p:cNvPr id="10249" name="Text Box 20"/>
            <p:cNvSpPr txBox="1">
              <a:spLocks noChangeArrowheads="1"/>
            </p:cNvSpPr>
            <p:nvPr/>
          </p:nvSpPr>
          <p:spPr bwMode="auto">
            <a:xfrm>
              <a:off x="2621" y="3101"/>
              <a:ext cx="1108" cy="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20"/>
                </a:buClr>
                <a:buSzPct val="100000"/>
                <a:buFont typeface="Arial" panose="020B0604020202020204" pitchFamily="34" charset="0"/>
                <a:buNone/>
              </a:pPr>
              <a:r>
                <a:rPr lang="en-GB" altLang="en-US" sz="1600" b="1" i="1">
                  <a:solidFill>
                    <a:srgbClr val="000020"/>
                  </a:solidFill>
                </a:rPr>
                <a:t>NOW  I'M</a:t>
              </a:r>
            </a:p>
            <a:p>
              <a:pPr algn="ctr">
                <a:buClr>
                  <a:srgbClr val="000020"/>
                </a:buClr>
                <a:buSzPct val="100000"/>
                <a:buFont typeface="Arial" panose="020B0604020202020204" pitchFamily="34" charset="0"/>
                <a:buNone/>
              </a:pPr>
              <a:r>
                <a:rPr lang="en-GB" altLang="en-US" sz="1600" b="1" i="1">
                  <a:solidFill>
                    <a:srgbClr val="000020"/>
                  </a:solidFill>
                </a:rPr>
                <a:t>PUTTING A</a:t>
              </a:r>
            </a:p>
            <a:p>
              <a:pPr algn="ctr">
                <a:buClr>
                  <a:srgbClr val="000020"/>
                </a:buClr>
                <a:buSzPct val="100000"/>
                <a:buFont typeface="Arial" panose="020B0604020202020204" pitchFamily="34" charset="0"/>
                <a:buNone/>
              </a:pPr>
              <a:r>
                <a:rPr lang="en-GB" altLang="en-US" sz="1600" b="1" i="1">
                  <a:solidFill>
                    <a:srgbClr val="000020"/>
                  </a:solidFill>
                </a:rPr>
                <a:t>SECOND 4 </a:t>
              </a:r>
            </a:p>
            <a:p>
              <a:pPr algn="ctr">
                <a:buClr>
                  <a:srgbClr val="000020"/>
                </a:buClr>
                <a:buSzPct val="100000"/>
                <a:buFont typeface="Arial" panose="020B0604020202020204" pitchFamily="34" charset="0"/>
                <a:buNone/>
              </a:pPr>
              <a:r>
                <a:rPr lang="en-GB" altLang="en-US" sz="1600" b="1" i="1">
                  <a:solidFill>
                    <a:srgbClr val="000020"/>
                  </a:solidFill>
                </a:rPr>
                <a:t>IN THE</a:t>
              </a:r>
            </a:p>
            <a:p>
              <a:pPr algn="ctr">
                <a:buClr>
                  <a:srgbClr val="000020"/>
                </a:buClr>
                <a:buSzPct val="100000"/>
                <a:buFont typeface="Arial" panose="020B0604020202020204" pitchFamily="34" charset="0"/>
                <a:buNone/>
              </a:pPr>
              <a:r>
                <a:rPr lang="en-GB" altLang="en-US" sz="1600" b="1" i="1">
                  <a:solidFill>
                    <a:srgbClr val="000020"/>
                  </a:solidFill>
                </a:rPr>
                <a:t>BAG.</a:t>
              </a:r>
            </a:p>
            <a:p>
              <a:pPr algn="ctr">
                <a:buClr>
                  <a:srgbClr val="000020"/>
                </a:buClr>
                <a:buSzPct val="100000"/>
                <a:buFont typeface="Arial" panose="020B0604020202020204" pitchFamily="34" charset="0"/>
                <a:buNone/>
              </a:pPr>
              <a:endParaRPr lang="en-GB" altLang="en-US" sz="1600" b="1" i="1">
                <a:solidFill>
                  <a:srgbClr val="000020"/>
                </a:solidFill>
              </a:endParaRPr>
            </a:p>
          </p:txBody>
        </p:sp>
      </p:grpSp>
      <p:pic>
        <p:nvPicPr>
          <p:cNvPr id="10247" name="Picture 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40588" y="2549525"/>
            <a:ext cx="696912"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779541"/>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1"/>
          <p:cNvGrpSpPr>
            <a:grpSpLocks/>
          </p:cNvGrpSpPr>
          <p:nvPr/>
        </p:nvGrpSpPr>
        <p:grpSpPr bwMode="auto">
          <a:xfrm>
            <a:off x="6657976" y="3376613"/>
            <a:ext cx="2466975" cy="2925762"/>
            <a:chOff x="3234" y="2127"/>
            <a:chExt cx="1554" cy="1843"/>
          </a:xfrm>
        </p:grpSpPr>
        <p:grpSp>
          <p:nvGrpSpPr>
            <p:cNvPr id="11277" name="Group 2"/>
            <p:cNvGrpSpPr>
              <a:grpSpLocks/>
            </p:cNvGrpSpPr>
            <p:nvPr/>
          </p:nvGrpSpPr>
          <p:grpSpPr bwMode="auto">
            <a:xfrm>
              <a:off x="3234" y="2180"/>
              <a:ext cx="1554" cy="1790"/>
              <a:chOff x="3234" y="2180"/>
              <a:chExt cx="1554" cy="1790"/>
            </a:xfrm>
          </p:grpSpPr>
          <p:grpSp>
            <p:nvGrpSpPr>
              <p:cNvPr id="11279" name="Group 3"/>
              <p:cNvGrpSpPr>
                <a:grpSpLocks/>
              </p:cNvGrpSpPr>
              <p:nvPr/>
            </p:nvGrpSpPr>
            <p:grpSpPr bwMode="auto">
              <a:xfrm>
                <a:off x="3234" y="2180"/>
                <a:ext cx="1554" cy="1790"/>
                <a:chOff x="3234" y="2180"/>
                <a:chExt cx="1554" cy="1790"/>
              </a:xfrm>
            </p:grpSpPr>
            <p:sp>
              <p:nvSpPr>
                <p:cNvPr id="11281" name="Freeform 4"/>
                <p:cNvSpPr>
                  <a:spLocks noChangeArrowheads="1"/>
                </p:cNvSpPr>
                <p:nvPr/>
              </p:nvSpPr>
              <p:spPr bwMode="auto">
                <a:xfrm>
                  <a:off x="3234" y="2180"/>
                  <a:ext cx="1459" cy="1786"/>
                </a:xfrm>
                <a:custGeom>
                  <a:avLst/>
                  <a:gdLst>
                    <a:gd name="T0" fmla="*/ 3601 w 6435"/>
                    <a:gd name="T1" fmla="*/ 0 h 7877"/>
                    <a:gd name="T2" fmla="*/ 4267 w 6435"/>
                    <a:gd name="T3" fmla="*/ 414 h 7877"/>
                    <a:gd name="T4" fmla="*/ 4365 w 6435"/>
                    <a:gd name="T5" fmla="*/ 674 h 7877"/>
                    <a:gd name="T6" fmla="*/ 4134 w 6435"/>
                    <a:gd name="T7" fmla="*/ 939 h 7877"/>
                    <a:gd name="T8" fmla="*/ 3283 w 6435"/>
                    <a:gd name="T9" fmla="*/ 1575 h 7877"/>
                    <a:gd name="T10" fmla="*/ 3958 w 6435"/>
                    <a:gd name="T11" fmla="*/ 1425 h 7877"/>
                    <a:gd name="T12" fmla="*/ 4365 w 6435"/>
                    <a:gd name="T13" fmla="*/ 1350 h 7877"/>
                    <a:gd name="T14" fmla="*/ 5353 w 6435"/>
                    <a:gd name="T15" fmla="*/ 264 h 7877"/>
                    <a:gd name="T16" fmla="*/ 5891 w 6435"/>
                    <a:gd name="T17" fmla="*/ 149 h 7877"/>
                    <a:gd name="T18" fmla="*/ 6434 w 6435"/>
                    <a:gd name="T19" fmla="*/ 149 h 7877"/>
                    <a:gd name="T20" fmla="*/ 6209 w 6435"/>
                    <a:gd name="T21" fmla="*/ 710 h 7877"/>
                    <a:gd name="T22" fmla="*/ 5533 w 6435"/>
                    <a:gd name="T23" fmla="*/ 785 h 7877"/>
                    <a:gd name="T24" fmla="*/ 4316 w 6435"/>
                    <a:gd name="T25" fmla="*/ 1615 h 7877"/>
                    <a:gd name="T26" fmla="*/ 3645 w 6435"/>
                    <a:gd name="T27" fmla="*/ 1835 h 7877"/>
                    <a:gd name="T28" fmla="*/ 6209 w 6435"/>
                    <a:gd name="T29" fmla="*/ 5326 h 7877"/>
                    <a:gd name="T30" fmla="*/ 6341 w 6435"/>
                    <a:gd name="T31" fmla="*/ 6001 h 7877"/>
                    <a:gd name="T32" fmla="*/ 5489 w 6435"/>
                    <a:gd name="T33" fmla="*/ 7276 h 7877"/>
                    <a:gd name="T34" fmla="*/ 4678 w 6435"/>
                    <a:gd name="T35" fmla="*/ 7726 h 7877"/>
                    <a:gd name="T36" fmla="*/ 4090 w 6435"/>
                    <a:gd name="T37" fmla="*/ 7876 h 7877"/>
                    <a:gd name="T38" fmla="*/ 3058 w 6435"/>
                    <a:gd name="T39" fmla="*/ 7726 h 7877"/>
                    <a:gd name="T40" fmla="*/ 1707 w 6435"/>
                    <a:gd name="T41" fmla="*/ 7651 h 7877"/>
                    <a:gd name="T42" fmla="*/ 896 w 6435"/>
                    <a:gd name="T43" fmla="*/ 7162 h 7877"/>
                    <a:gd name="T44" fmla="*/ 445 w 6435"/>
                    <a:gd name="T45" fmla="*/ 6937 h 7877"/>
                    <a:gd name="T46" fmla="*/ 0 w 6435"/>
                    <a:gd name="T47" fmla="*/ 5890 h 7877"/>
                    <a:gd name="T48" fmla="*/ 313 w 6435"/>
                    <a:gd name="T49" fmla="*/ 5326 h 7877"/>
                    <a:gd name="T50" fmla="*/ 3014 w 6435"/>
                    <a:gd name="T51" fmla="*/ 2135 h 7877"/>
                    <a:gd name="T52" fmla="*/ 2696 w 6435"/>
                    <a:gd name="T53" fmla="*/ 1690 h 7877"/>
                    <a:gd name="T54" fmla="*/ 2882 w 6435"/>
                    <a:gd name="T55" fmla="*/ 1315 h 7877"/>
                    <a:gd name="T56" fmla="*/ 3601 w 6435"/>
                    <a:gd name="T57" fmla="*/ 754 h 7877"/>
                    <a:gd name="T58" fmla="*/ 3464 w 6435"/>
                    <a:gd name="T59" fmla="*/ 449 h 7877"/>
                    <a:gd name="T60" fmla="*/ 3195 w 6435"/>
                    <a:gd name="T61" fmla="*/ 264 h 7877"/>
                    <a:gd name="T62" fmla="*/ 3376 w 6435"/>
                    <a:gd name="T63" fmla="*/ 74 h 7877"/>
                    <a:gd name="T64" fmla="*/ 3601 w 6435"/>
                    <a:gd name="T65" fmla="*/ 0 h 78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435"/>
                    <a:gd name="T100" fmla="*/ 0 h 7877"/>
                    <a:gd name="T101" fmla="*/ 6435 w 6435"/>
                    <a:gd name="T102" fmla="*/ 7877 h 78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435" h="7877">
                      <a:moveTo>
                        <a:pt x="3601" y="0"/>
                      </a:moveTo>
                      <a:lnTo>
                        <a:pt x="4267" y="414"/>
                      </a:lnTo>
                      <a:lnTo>
                        <a:pt x="4365" y="674"/>
                      </a:lnTo>
                      <a:lnTo>
                        <a:pt x="4134" y="939"/>
                      </a:lnTo>
                      <a:lnTo>
                        <a:pt x="3283" y="1575"/>
                      </a:lnTo>
                      <a:lnTo>
                        <a:pt x="3958" y="1425"/>
                      </a:lnTo>
                      <a:lnTo>
                        <a:pt x="4365" y="1350"/>
                      </a:lnTo>
                      <a:lnTo>
                        <a:pt x="5353" y="264"/>
                      </a:lnTo>
                      <a:lnTo>
                        <a:pt x="5891" y="149"/>
                      </a:lnTo>
                      <a:lnTo>
                        <a:pt x="6434" y="149"/>
                      </a:lnTo>
                      <a:lnTo>
                        <a:pt x="6209" y="710"/>
                      </a:lnTo>
                      <a:lnTo>
                        <a:pt x="5533" y="785"/>
                      </a:lnTo>
                      <a:lnTo>
                        <a:pt x="4316" y="1615"/>
                      </a:lnTo>
                      <a:lnTo>
                        <a:pt x="3645" y="1835"/>
                      </a:lnTo>
                      <a:lnTo>
                        <a:pt x="6209" y="5326"/>
                      </a:lnTo>
                      <a:lnTo>
                        <a:pt x="6341" y="6001"/>
                      </a:lnTo>
                      <a:lnTo>
                        <a:pt x="5489" y="7276"/>
                      </a:lnTo>
                      <a:lnTo>
                        <a:pt x="4678" y="7726"/>
                      </a:lnTo>
                      <a:lnTo>
                        <a:pt x="4090" y="7876"/>
                      </a:lnTo>
                      <a:lnTo>
                        <a:pt x="3058" y="7726"/>
                      </a:lnTo>
                      <a:lnTo>
                        <a:pt x="1707" y="7651"/>
                      </a:lnTo>
                      <a:lnTo>
                        <a:pt x="896" y="7162"/>
                      </a:lnTo>
                      <a:lnTo>
                        <a:pt x="445" y="6937"/>
                      </a:lnTo>
                      <a:lnTo>
                        <a:pt x="0" y="5890"/>
                      </a:lnTo>
                      <a:lnTo>
                        <a:pt x="313" y="5326"/>
                      </a:lnTo>
                      <a:lnTo>
                        <a:pt x="3014" y="2135"/>
                      </a:lnTo>
                      <a:lnTo>
                        <a:pt x="2696" y="1690"/>
                      </a:lnTo>
                      <a:lnTo>
                        <a:pt x="2882" y="1315"/>
                      </a:lnTo>
                      <a:lnTo>
                        <a:pt x="3601" y="754"/>
                      </a:lnTo>
                      <a:lnTo>
                        <a:pt x="3464" y="449"/>
                      </a:lnTo>
                      <a:lnTo>
                        <a:pt x="3195" y="264"/>
                      </a:lnTo>
                      <a:lnTo>
                        <a:pt x="3376" y="74"/>
                      </a:lnTo>
                      <a:lnTo>
                        <a:pt x="3601" y="0"/>
                      </a:lnTo>
                    </a:path>
                  </a:pathLst>
                </a:custGeom>
                <a:solidFill>
                  <a:srgbClr val="FF8000"/>
                </a:solidFill>
                <a:ln w="12600">
                  <a:solidFill>
                    <a:srgbClr val="FF8000"/>
                  </a:solidFill>
                  <a:round/>
                  <a:headEnd/>
                  <a:tailEnd/>
                </a:ln>
              </p:spPr>
              <p:txBody>
                <a:bodyPr wrap="none" anchor="ctr"/>
                <a:lstStyle/>
                <a:p>
                  <a:endParaRPr lang="en-US"/>
                </a:p>
              </p:txBody>
            </p:sp>
            <p:sp>
              <p:nvSpPr>
                <p:cNvPr id="11282" name="Freeform 5"/>
                <p:cNvSpPr>
                  <a:spLocks noChangeArrowheads="1"/>
                </p:cNvSpPr>
                <p:nvPr/>
              </p:nvSpPr>
              <p:spPr bwMode="auto">
                <a:xfrm>
                  <a:off x="4060" y="2868"/>
                  <a:ext cx="266" cy="978"/>
                </a:xfrm>
                <a:custGeom>
                  <a:avLst/>
                  <a:gdLst>
                    <a:gd name="T0" fmla="*/ 269 w 1171"/>
                    <a:gd name="T1" fmla="*/ 3000 h 4312"/>
                    <a:gd name="T2" fmla="*/ 269 w 1171"/>
                    <a:gd name="T3" fmla="*/ 3710 h 4312"/>
                    <a:gd name="T4" fmla="*/ 180 w 1171"/>
                    <a:gd name="T5" fmla="*/ 4121 h 4312"/>
                    <a:gd name="T6" fmla="*/ 88 w 1171"/>
                    <a:gd name="T7" fmla="*/ 4311 h 4312"/>
                    <a:gd name="T8" fmla="*/ 582 w 1171"/>
                    <a:gd name="T9" fmla="*/ 4276 h 4312"/>
                    <a:gd name="T10" fmla="*/ 1033 w 1171"/>
                    <a:gd name="T11" fmla="*/ 4086 h 4312"/>
                    <a:gd name="T12" fmla="*/ 808 w 1171"/>
                    <a:gd name="T13" fmla="*/ 4011 h 4312"/>
                    <a:gd name="T14" fmla="*/ 1170 w 1171"/>
                    <a:gd name="T15" fmla="*/ 3825 h 4312"/>
                    <a:gd name="T16" fmla="*/ 808 w 1171"/>
                    <a:gd name="T17" fmla="*/ 3825 h 4312"/>
                    <a:gd name="T18" fmla="*/ 1126 w 1171"/>
                    <a:gd name="T19" fmla="*/ 3560 h 4312"/>
                    <a:gd name="T20" fmla="*/ 764 w 1171"/>
                    <a:gd name="T21" fmla="*/ 3560 h 4312"/>
                    <a:gd name="T22" fmla="*/ 1033 w 1171"/>
                    <a:gd name="T23" fmla="*/ 3300 h 4312"/>
                    <a:gd name="T24" fmla="*/ 720 w 1171"/>
                    <a:gd name="T25" fmla="*/ 3260 h 4312"/>
                    <a:gd name="T26" fmla="*/ 896 w 1171"/>
                    <a:gd name="T27" fmla="*/ 3035 h 4312"/>
                    <a:gd name="T28" fmla="*/ 626 w 1171"/>
                    <a:gd name="T29" fmla="*/ 2965 h 4312"/>
                    <a:gd name="T30" fmla="*/ 720 w 1171"/>
                    <a:gd name="T31" fmla="*/ 2696 h 4312"/>
                    <a:gd name="T32" fmla="*/ 538 w 1171"/>
                    <a:gd name="T33" fmla="*/ 2625 h 4312"/>
                    <a:gd name="T34" fmla="*/ 489 w 1171"/>
                    <a:gd name="T35" fmla="*/ 2325 h 4312"/>
                    <a:gd name="T36" fmla="*/ 0 w 1171"/>
                    <a:gd name="T37" fmla="*/ 0 h 4312"/>
                    <a:gd name="T38" fmla="*/ 132 w 1171"/>
                    <a:gd name="T39" fmla="*/ 2585 h 4312"/>
                    <a:gd name="T40" fmla="*/ 269 w 1171"/>
                    <a:gd name="T41" fmla="*/ 3000 h 43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71"/>
                    <a:gd name="T64" fmla="*/ 0 h 4312"/>
                    <a:gd name="T65" fmla="*/ 1171 w 1171"/>
                    <a:gd name="T66" fmla="*/ 4312 h 43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71" h="4312">
                      <a:moveTo>
                        <a:pt x="269" y="3000"/>
                      </a:moveTo>
                      <a:lnTo>
                        <a:pt x="269" y="3710"/>
                      </a:lnTo>
                      <a:lnTo>
                        <a:pt x="180" y="4121"/>
                      </a:lnTo>
                      <a:lnTo>
                        <a:pt x="88" y="4311"/>
                      </a:lnTo>
                      <a:lnTo>
                        <a:pt x="582" y="4276"/>
                      </a:lnTo>
                      <a:lnTo>
                        <a:pt x="1033" y="4086"/>
                      </a:lnTo>
                      <a:lnTo>
                        <a:pt x="808" y="4011"/>
                      </a:lnTo>
                      <a:lnTo>
                        <a:pt x="1170" y="3825"/>
                      </a:lnTo>
                      <a:lnTo>
                        <a:pt x="808" y="3825"/>
                      </a:lnTo>
                      <a:lnTo>
                        <a:pt x="1126" y="3560"/>
                      </a:lnTo>
                      <a:lnTo>
                        <a:pt x="764" y="3560"/>
                      </a:lnTo>
                      <a:lnTo>
                        <a:pt x="1033" y="3300"/>
                      </a:lnTo>
                      <a:lnTo>
                        <a:pt x="720" y="3260"/>
                      </a:lnTo>
                      <a:lnTo>
                        <a:pt x="896" y="3035"/>
                      </a:lnTo>
                      <a:lnTo>
                        <a:pt x="626" y="2965"/>
                      </a:lnTo>
                      <a:lnTo>
                        <a:pt x="720" y="2696"/>
                      </a:lnTo>
                      <a:lnTo>
                        <a:pt x="538" y="2625"/>
                      </a:lnTo>
                      <a:lnTo>
                        <a:pt x="489" y="2325"/>
                      </a:lnTo>
                      <a:lnTo>
                        <a:pt x="0" y="0"/>
                      </a:lnTo>
                      <a:lnTo>
                        <a:pt x="132" y="2585"/>
                      </a:lnTo>
                      <a:lnTo>
                        <a:pt x="269" y="3000"/>
                      </a:lnTo>
                    </a:path>
                  </a:pathLst>
                </a:custGeom>
                <a:solidFill>
                  <a:srgbClr val="FFC98E"/>
                </a:solidFill>
                <a:ln w="12600">
                  <a:solidFill>
                    <a:srgbClr val="FFC98E"/>
                  </a:solidFill>
                  <a:round/>
                  <a:headEnd/>
                  <a:tailEnd/>
                </a:ln>
              </p:spPr>
              <p:txBody>
                <a:bodyPr wrap="none" anchor="ctr"/>
                <a:lstStyle/>
                <a:p>
                  <a:endParaRPr lang="en-US"/>
                </a:p>
              </p:txBody>
            </p:sp>
            <p:sp>
              <p:nvSpPr>
                <p:cNvPr id="11283" name="Freeform 6"/>
                <p:cNvSpPr>
                  <a:spLocks noChangeArrowheads="1"/>
                </p:cNvSpPr>
                <p:nvPr/>
              </p:nvSpPr>
              <p:spPr bwMode="auto">
                <a:xfrm>
                  <a:off x="3275" y="2733"/>
                  <a:ext cx="673" cy="1181"/>
                </a:xfrm>
                <a:custGeom>
                  <a:avLst/>
                  <a:gdLst>
                    <a:gd name="T0" fmla="*/ 2521 w 2967"/>
                    <a:gd name="T1" fmla="*/ 0 h 5208"/>
                    <a:gd name="T2" fmla="*/ 538 w 2967"/>
                    <a:gd name="T3" fmla="*/ 2285 h 5208"/>
                    <a:gd name="T4" fmla="*/ 269 w 2967"/>
                    <a:gd name="T5" fmla="*/ 2846 h 5208"/>
                    <a:gd name="T6" fmla="*/ 0 w 2967"/>
                    <a:gd name="T7" fmla="*/ 3186 h 5208"/>
                    <a:gd name="T8" fmla="*/ 0 w 2967"/>
                    <a:gd name="T9" fmla="*/ 4046 h 5208"/>
                    <a:gd name="T10" fmla="*/ 401 w 2967"/>
                    <a:gd name="T11" fmla="*/ 4537 h 5208"/>
                    <a:gd name="T12" fmla="*/ 1037 w 2967"/>
                    <a:gd name="T13" fmla="*/ 4907 h 5208"/>
                    <a:gd name="T14" fmla="*/ 1439 w 2967"/>
                    <a:gd name="T15" fmla="*/ 5172 h 5208"/>
                    <a:gd name="T16" fmla="*/ 2070 w 2967"/>
                    <a:gd name="T17" fmla="*/ 5207 h 5208"/>
                    <a:gd name="T18" fmla="*/ 1664 w 2967"/>
                    <a:gd name="T19" fmla="*/ 5022 h 5208"/>
                    <a:gd name="T20" fmla="*/ 2250 w 2967"/>
                    <a:gd name="T21" fmla="*/ 4987 h 5208"/>
                    <a:gd name="T22" fmla="*/ 1756 w 2967"/>
                    <a:gd name="T23" fmla="*/ 4872 h 5208"/>
                    <a:gd name="T24" fmla="*/ 2613 w 2967"/>
                    <a:gd name="T25" fmla="*/ 4797 h 5208"/>
                    <a:gd name="T26" fmla="*/ 1800 w 2967"/>
                    <a:gd name="T27" fmla="*/ 4687 h 5208"/>
                    <a:gd name="T28" fmla="*/ 2521 w 2967"/>
                    <a:gd name="T29" fmla="*/ 4497 h 5208"/>
                    <a:gd name="T30" fmla="*/ 2114 w 2967"/>
                    <a:gd name="T31" fmla="*/ 4311 h 5208"/>
                    <a:gd name="T32" fmla="*/ 2613 w 2967"/>
                    <a:gd name="T33" fmla="*/ 4196 h 5208"/>
                    <a:gd name="T34" fmla="*/ 2070 w 2967"/>
                    <a:gd name="T35" fmla="*/ 4046 h 5208"/>
                    <a:gd name="T36" fmla="*/ 2569 w 2967"/>
                    <a:gd name="T37" fmla="*/ 3711 h 5208"/>
                    <a:gd name="T38" fmla="*/ 2114 w 2967"/>
                    <a:gd name="T39" fmla="*/ 3636 h 5208"/>
                    <a:gd name="T40" fmla="*/ 2428 w 2967"/>
                    <a:gd name="T41" fmla="*/ 3446 h 5208"/>
                    <a:gd name="T42" fmla="*/ 2114 w 2967"/>
                    <a:gd name="T43" fmla="*/ 3371 h 5208"/>
                    <a:gd name="T44" fmla="*/ 2295 w 2967"/>
                    <a:gd name="T45" fmla="*/ 2996 h 5208"/>
                    <a:gd name="T46" fmla="*/ 2966 w 2967"/>
                    <a:gd name="T47" fmla="*/ 335 h 5208"/>
                    <a:gd name="T48" fmla="*/ 1977 w 2967"/>
                    <a:gd name="T49" fmla="*/ 2921 h 5208"/>
                    <a:gd name="T50" fmla="*/ 1845 w 2967"/>
                    <a:gd name="T51" fmla="*/ 2771 h 5208"/>
                    <a:gd name="T52" fmla="*/ 2790 w 2967"/>
                    <a:gd name="T53" fmla="*/ 35 h 5208"/>
                    <a:gd name="T54" fmla="*/ 1395 w 2967"/>
                    <a:gd name="T55" fmla="*/ 3146 h 5208"/>
                    <a:gd name="T56" fmla="*/ 538 w 2967"/>
                    <a:gd name="T57" fmla="*/ 3336 h 5208"/>
                    <a:gd name="T58" fmla="*/ 1077 w 2967"/>
                    <a:gd name="T59" fmla="*/ 3071 h 5208"/>
                    <a:gd name="T60" fmla="*/ 538 w 2967"/>
                    <a:gd name="T61" fmla="*/ 3071 h 5208"/>
                    <a:gd name="T62" fmla="*/ 1037 w 2967"/>
                    <a:gd name="T63" fmla="*/ 2846 h 5208"/>
                    <a:gd name="T64" fmla="*/ 808 w 2967"/>
                    <a:gd name="T65" fmla="*/ 2736 h 5208"/>
                    <a:gd name="T66" fmla="*/ 1077 w 2967"/>
                    <a:gd name="T67" fmla="*/ 2586 h 5208"/>
                    <a:gd name="T68" fmla="*/ 852 w 2967"/>
                    <a:gd name="T69" fmla="*/ 2435 h 5208"/>
                    <a:gd name="T70" fmla="*/ 1037 w 2967"/>
                    <a:gd name="T71" fmla="*/ 2100 h 5208"/>
                    <a:gd name="T72" fmla="*/ 2653 w 2967"/>
                    <a:gd name="T73" fmla="*/ 0 h 5208"/>
                    <a:gd name="T74" fmla="*/ 2521 w 2967"/>
                    <a:gd name="T75" fmla="*/ 0 h 52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967"/>
                    <a:gd name="T115" fmla="*/ 0 h 5208"/>
                    <a:gd name="T116" fmla="*/ 2967 w 2967"/>
                    <a:gd name="T117" fmla="*/ 5208 h 520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967" h="5208">
                      <a:moveTo>
                        <a:pt x="2521" y="0"/>
                      </a:moveTo>
                      <a:lnTo>
                        <a:pt x="538" y="2285"/>
                      </a:lnTo>
                      <a:lnTo>
                        <a:pt x="269" y="2846"/>
                      </a:lnTo>
                      <a:lnTo>
                        <a:pt x="0" y="3186"/>
                      </a:lnTo>
                      <a:lnTo>
                        <a:pt x="0" y="4046"/>
                      </a:lnTo>
                      <a:lnTo>
                        <a:pt x="401" y="4537"/>
                      </a:lnTo>
                      <a:lnTo>
                        <a:pt x="1037" y="4907"/>
                      </a:lnTo>
                      <a:lnTo>
                        <a:pt x="1439" y="5172"/>
                      </a:lnTo>
                      <a:lnTo>
                        <a:pt x="2070" y="5207"/>
                      </a:lnTo>
                      <a:lnTo>
                        <a:pt x="1664" y="5022"/>
                      </a:lnTo>
                      <a:lnTo>
                        <a:pt x="2250" y="4987"/>
                      </a:lnTo>
                      <a:lnTo>
                        <a:pt x="1756" y="4872"/>
                      </a:lnTo>
                      <a:lnTo>
                        <a:pt x="2613" y="4797"/>
                      </a:lnTo>
                      <a:lnTo>
                        <a:pt x="1800" y="4687"/>
                      </a:lnTo>
                      <a:lnTo>
                        <a:pt x="2521" y="4497"/>
                      </a:lnTo>
                      <a:lnTo>
                        <a:pt x="2114" y="4311"/>
                      </a:lnTo>
                      <a:lnTo>
                        <a:pt x="2613" y="4196"/>
                      </a:lnTo>
                      <a:lnTo>
                        <a:pt x="2070" y="4046"/>
                      </a:lnTo>
                      <a:lnTo>
                        <a:pt x="2569" y="3711"/>
                      </a:lnTo>
                      <a:lnTo>
                        <a:pt x="2114" y="3636"/>
                      </a:lnTo>
                      <a:lnTo>
                        <a:pt x="2428" y="3446"/>
                      </a:lnTo>
                      <a:lnTo>
                        <a:pt x="2114" y="3371"/>
                      </a:lnTo>
                      <a:lnTo>
                        <a:pt x="2295" y="2996"/>
                      </a:lnTo>
                      <a:lnTo>
                        <a:pt x="2966" y="335"/>
                      </a:lnTo>
                      <a:lnTo>
                        <a:pt x="1977" y="2921"/>
                      </a:lnTo>
                      <a:lnTo>
                        <a:pt x="1845" y="2771"/>
                      </a:lnTo>
                      <a:lnTo>
                        <a:pt x="2790" y="35"/>
                      </a:lnTo>
                      <a:lnTo>
                        <a:pt x="1395" y="3146"/>
                      </a:lnTo>
                      <a:lnTo>
                        <a:pt x="538" y="3336"/>
                      </a:lnTo>
                      <a:lnTo>
                        <a:pt x="1077" y="3071"/>
                      </a:lnTo>
                      <a:lnTo>
                        <a:pt x="538" y="3071"/>
                      </a:lnTo>
                      <a:lnTo>
                        <a:pt x="1037" y="2846"/>
                      </a:lnTo>
                      <a:lnTo>
                        <a:pt x="808" y="2736"/>
                      </a:lnTo>
                      <a:lnTo>
                        <a:pt x="1077" y="2586"/>
                      </a:lnTo>
                      <a:lnTo>
                        <a:pt x="852" y="2435"/>
                      </a:lnTo>
                      <a:lnTo>
                        <a:pt x="1037" y="2100"/>
                      </a:lnTo>
                      <a:lnTo>
                        <a:pt x="2653" y="0"/>
                      </a:lnTo>
                      <a:lnTo>
                        <a:pt x="2521" y="0"/>
                      </a:lnTo>
                    </a:path>
                  </a:pathLst>
                </a:custGeom>
                <a:solidFill>
                  <a:srgbClr val="FFC98E"/>
                </a:solidFill>
                <a:ln w="12600">
                  <a:solidFill>
                    <a:srgbClr val="FFC98E"/>
                  </a:solidFill>
                  <a:round/>
                  <a:headEnd/>
                  <a:tailEnd/>
                </a:ln>
              </p:spPr>
              <p:txBody>
                <a:bodyPr wrap="none" anchor="ctr"/>
                <a:lstStyle/>
                <a:p>
                  <a:endParaRPr lang="en-US"/>
                </a:p>
              </p:txBody>
            </p:sp>
            <p:sp>
              <p:nvSpPr>
                <p:cNvPr id="11284" name="Freeform 7"/>
                <p:cNvSpPr>
                  <a:spLocks noChangeArrowheads="1"/>
                </p:cNvSpPr>
                <p:nvPr/>
              </p:nvSpPr>
              <p:spPr bwMode="auto">
                <a:xfrm>
                  <a:off x="4274" y="2223"/>
                  <a:ext cx="265" cy="271"/>
                </a:xfrm>
                <a:custGeom>
                  <a:avLst/>
                  <a:gdLst>
                    <a:gd name="T0" fmla="*/ 767 w 1170"/>
                    <a:gd name="T1" fmla="*/ 150 h 1197"/>
                    <a:gd name="T2" fmla="*/ 988 w 1170"/>
                    <a:gd name="T3" fmla="*/ 0 h 1197"/>
                    <a:gd name="T4" fmla="*/ 807 w 1170"/>
                    <a:gd name="T5" fmla="*/ 260 h 1197"/>
                    <a:gd name="T6" fmla="*/ 1129 w 1170"/>
                    <a:gd name="T7" fmla="*/ 185 h 1197"/>
                    <a:gd name="T8" fmla="*/ 900 w 1170"/>
                    <a:gd name="T9" fmla="*/ 370 h 1197"/>
                    <a:gd name="T10" fmla="*/ 1129 w 1170"/>
                    <a:gd name="T11" fmla="*/ 335 h 1197"/>
                    <a:gd name="T12" fmla="*/ 988 w 1170"/>
                    <a:gd name="T13" fmla="*/ 520 h 1197"/>
                    <a:gd name="T14" fmla="*/ 1169 w 1170"/>
                    <a:gd name="T15" fmla="*/ 485 h 1197"/>
                    <a:gd name="T16" fmla="*/ 538 w 1170"/>
                    <a:gd name="T17" fmla="*/ 931 h 1197"/>
                    <a:gd name="T18" fmla="*/ 48 w 1170"/>
                    <a:gd name="T19" fmla="*/ 1196 h 1197"/>
                    <a:gd name="T20" fmla="*/ 0 w 1170"/>
                    <a:gd name="T21" fmla="*/ 861 h 1197"/>
                    <a:gd name="T22" fmla="*/ 406 w 1170"/>
                    <a:gd name="T23" fmla="*/ 335 h 1197"/>
                    <a:gd name="T24" fmla="*/ 767 w 1170"/>
                    <a:gd name="T25" fmla="*/ 150 h 11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70"/>
                    <a:gd name="T40" fmla="*/ 0 h 1197"/>
                    <a:gd name="T41" fmla="*/ 1170 w 1170"/>
                    <a:gd name="T42" fmla="*/ 1197 h 119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70" h="1197">
                      <a:moveTo>
                        <a:pt x="767" y="150"/>
                      </a:moveTo>
                      <a:lnTo>
                        <a:pt x="988" y="0"/>
                      </a:lnTo>
                      <a:lnTo>
                        <a:pt x="807" y="260"/>
                      </a:lnTo>
                      <a:lnTo>
                        <a:pt x="1129" y="185"/>
                      </a:lnTo>
                      <a:lnTo>
                        <a:pt x="900" y="370"/>
                      </a:lnTo>
                      <a:lnTo>
                        <a:pt x="1129" y="335"/>
                      </a:lnTo>
                      <a:lnTo>
                        <a:pt x="988" y="520"/>
                      </a:lnTo>
                      <a:lnTo>
                        <a:pt x="1169" y="485"/>
                      </a:lnTo>
                      <a:lnTo>
                        <a:pt x="538" y="931"/>
                      </a:lnTo>
                      <a:lnTo>
                        <a:pt x="48" y="1196"/>
                      </a:lnTo>
                      <a:lnTo>
                        <a:pt x="0" y="861"/>
                      </a:lnTo>
                      <a:lnTo>
                        <a:pt x="406" y="335"/>
                      </a:lnTo>
                      <a:lnTo>
                        <a:pt x="767" y="150"/>
                      </a:lnTo>
                    </a:path>
                  </a:pathLst>
                </a:custGeom>
                <a:solidFill>
                  <a:srgbClr val="FFC98E"/>
                </a:solidFill>
                <a:ln w="12600">
                  <a:solidFill>
                    <a:srgbClr val="FFC98E"/>
                  </a:solidFill>
                  <a:round/>
                  <a:headEnd/>
                  <a:tailEnd/>
                </a:ln>
              </p:spPr>
              <p:txBody>
                <a:bodyPr wrap="none" anchor="ctr"/>
                <a:lstStyle/>
                <a:p>
                  <a:endParaRPr lang="en-US"/>
                </a:p>
              </p:txBody>
            </p:sp>
            <p:sp>
              <p:nvSpPr>
                <p:cNvPr id="11285" name="Freeform 8"/>
                <p:cNvSpPr>
                  <a:spLocks noChangeArrowheads="1"/>
                </p:cNvSpPr>
                <p:nvPr/>
              </p:nvSpPr>
              <p:spPr bwMode="auto">
                <a:xfrm>
                  <a:off x="3971" y="2207"/>
                  <a:ext cx="129" cy="169"/>
                </a:xfrm>
                <a:custGeom>
                  <a:avLst/>
                  <a:gdLst>
                    <a:gd name="T0" fmla="*/ 0 w 570"/>
                    <a:gd name="T1" fmla="*/ 0 h 747"/>
                    <a:gd name="T2" fmla="*/ 0 w 570"/>
                    <a:gd name="T3" fmla="*/ 185 h 747"/>
                    <a:gd name="T4" fmla="*/ 397 w 570"/>
                    <a:gd name="T5" fmla="*/ 410 h 747"/>
                    <a:gd name="T6" fmla="*/ 353 w 570"/>
                    <a:gd name="T7" fmla="*/ 746 h 747"/>
                    <a:gd name="T8" fmla="*/ 569 w 570"/>
                    <a:gd name="T9" fmla="*/ 410 h 747"/>
                    <a:gd name="T10" fmla="*/ 481 w 570"/>
                    <a:gd name="T11" fmla="*/ 225 h 747"/>
                    <a:gd name="T12" fmla="*/ 260 w 570"/>
                    <a:gd name="T13" fmla="*/ 110 h 747"/>
                    <a:gd name="T14" fmla="*/ 353 w 570"/>
                    <a:gd name="T15" fmla="*/ 0 h 747"/>
                    <a:gd name="T16" fmla="*/ 0 w 570"/>
                    <a:gd name="T17" fmla="*/ 0 h 7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0"/>
                    <a:gd name="T28" fmla="*/ 0 h 747"/>
                    <a:gd name="T29" fmla="*/ 570 w 570"/>
                    <a:gd name="T30" fmla="*/ 747 h 7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0" h="747">
                      <a:moveTo>
                        <a:pt x="0" y="0"/>
                      </a:moveTo>
                      <a:lnTo>
                        <a:pt x="0" y="185"/>
                      </a:lnTo>
                      <a:lnTo>
                        <a:pt x="397" y="410"/>
                      </a:lnTo>
                      <a:lnTo>
                        <a:pt x="353" y="746"/>
                      </a:lnTo>
                      <a:lnTo>
                        <a:pt x="569" y="410"/>
                      </a:lnTo>
                      <a:lnTo>
                        <a:pt x="481" y="225"/>
                      </a:lnTo>
                      <a:lnTo>
                        <a:pt x="260" y="110"/>
                      </a:lnTo>
                      <a:lnTo>
                        <a:pt x="353" y="0"/>
                      </a:lnTo>
                      <a:lnTo>
                        <a:pt x="0" y="0"/>
                      </a:lnTo>
                    </a:path>
                  </a:pathLst>
                </a:custGeom>
                <a:solidFill>
                  <a:srgbClr val="FFC98E"/>
                </a:solidFill>
                <a:ln w="12600">
                  <a:solidFill>
                    <a:srgbClr val="FFC98E"/>
                  </a:solidFill>
                  <a:round/>
                  <a:headEnd/>
                  <a:tailEnd/>
                </a:ln>
              </p:spPr>
              <p:txBody>
                <a:bodyPr wrap="none" anchor="ctr"/>
                <a:lstStyle/>
                <a:p>
                  <a:endParaRPr lang="en-US"/>
                </a:p>
              </p:txBody>
            </p:sp>
            <p:sp>
              <p:nvSpPr>
                <p:cNvPr id="11286" name="Freeform 9"/>
                <p:cNvSpPr>
                  <a:spLocks noChangeArrowheads="1"/>
                </p:cNvSpPr>
                <p:nvPr/>
              </p:nvSpPr>
              <p:spPr bwMode="auto">
                <a:xfrm>
                  <a:off x="3845" y="2486"/>
                  <a:ext cx="125" cy="144"/>
                </a:xfrm>
                <a:custGeom>
                  <a:avLst/>
                  <a:gdLst>
                    <a:gd name="T0" fmla="*/ 137 w 553"/>
                    <a:gd name="T1" fmla="*/ 0 h 636"/>
                    <a:gd name="T2" fmla="*/ 552 w 553"/>
                    <a:gd name="T3" fmla="*/ 600 h 636"/>
                    <a:gd name="T4" fmla="*/ 322 w 553"/>
                    <a:gd name="T5" fmla="*/ 635 h 636"/>
                    <a:gd name="T6" fmla="*/ 0 w 553"/>
                    <a:gd name="T7" fmla="*/ 335 h 636"/>
                    <a:gd name="T8" fmla="*/ 137 w 553"/>
                    <a:gd name="T9" fmla="*/ 0 h 636"/>
                    <a:gd name="T10" fmla="*/ 0 60000 65536"/>
                    <a:gd name="T11" fmla="*/ 0 60000 65536"/>
                    <a:gd name="T12" fmla="*/ 0 60000 65536"/>
                    <a:gd name="T13" fmla="*/ 0 60000 65536"/>
                    <a:gd name="T14" fmla="*/ 0 60000 65536"/>
                    <a:gd name="T15" fmla="*/ 0 w 553"/>
                    <a:gd name="T16" fmla="*/ 0 h 636"/>
                    <a:gd name="T17" fmla="*/ 553 w 553"/>
                    <a:gd name="T18" fmla="*/ 636 h 636"/>
                  </a:gdLst>
                  <a:ahLst/>
                  <a:cxnLst>
                    <a:cxn ang="T10">
                      <a:pos x="T0" y="T1"/>
                    </a:cxn>
                    <a:cxn ang="T11">
                      <a:pos x="T2" y="T3"/>
                    </a:cxn>
                    <a:cxn ang="T12">
                      <a:pos x="T4" y="T5"/>
                    </a:cxn>
                    <a:cxn ang="T13">
                      <a:pos x="T6" y="T7"/>
                    </a:cxn>
                    <a:cxn ang="T14">
                      <a:pos x="T8" y="T9"/>
                    </a:cxn>
                  </a:cxnLst>
                  <a:rect l="T15" t="T16" r="T17" b="T18"/>
                  <a:pathLst>
                    <a:path w="553" h="636">
                      <a:moveTo>
                        <a:pt x="137" y="0"/>
                      </a:moveTo>
                      <a:lnTo>
                        <a:pt x="552" y="600"/>
                      </a:lnTo>
                      <a:lnTo>
                        <a:pt x="322" y="635"/>
                      </a:lnTo>
                      <a:lnTo>
                        <a:pt x="0" y="335"/>
                      </a:lnTo>
                      <a:lnTo>
                        <a:pt x="137" y="0"/>
                      </a:lnTo>
                    </a:path>
                  </a:pathLst>
                </a:custGeom>
                <a:solidFill>
                  <a:srgbClr val="FFC98E"/>
                </a:solidFill>
                <a:ln w="12600">
                  <a:solidFill>
                    <a:srgbClr val="FFC98E"/>
                  </a:solidFill>
                  <a:round/>
                  <a:headEnd/>
                  <a:tailEnd/>
                </a:ln>
              </p:spPr>
              <p:txBody>
                <a:bodyPr wrap="none" anchor="ctr"/>
                <a:lstStyle/>
                <a:p>
                  <a:endParaRPr lang="en-US"/>
                </a:p>
              </p:txBody>
            </p:sp>
            <p:sp>
              <p:nvSpPr>
                <p:cNvPr id="11287" name="Freeform 10"/>
                <p:cNvSpPr>
                  <a:spLocks noChangeArrowheads="1"/>
                </p:cNvSpPr>
                <p:nvPr/>
              </p:nvSpPr>
              <p:spPr bwMode="auto">
                <a:xfrm>
                  <a:off x="3234" y="2695"/>
                  <a:ext cx="1467" cy="1276"/>
                </a:xfrm>
                <a:custGeom>
                  <a:avLst/>
                  <a:gdLst>
                    <a:gd name="T0" fmla="*/ 6399 w 6470"/>
                    <a:gd name="T1" fmla="*/ 3102 h 5627"/>
                    <a:gd name="T2" fmla="*/ 6434 w 6470"/>
                    <a:gd name="T3" fmla="*/ 3887 h 5627"/>
                    <a:gd name="T4" fmla="*/ 6050 w 6470"/>
                    <a:gd name="T5" fmla="*/ 4611 h 5627"/>
                    <a:gd name="T6" fmla="*/ 5564 w 6470"/>
                    <a:gd name="T7" fmla="*/ 5106 h 5627"/>
                    <a:gd name="T8" fmla="*/ 4382 w 6470"/>
                    <a:gd name="T9" fmla="*/ 5595 h 5627"/>
                    <a:gd name="T10" fmla="*/ 3406 w 6470"/>
                    <a:gd name="T11" fmla="*/ 5538 h 5627"/>
                    <a:gd name="T12" fmla="*/ 2051 w 6470"/>
                    <a:gd name="T13" fmla="*/ 5569 h 5627"/>
                    <a:gd name="T14" fmla="*/ 1112 w 6470"/>
                    <a:gd name="T15" fmla="*/ 5106 h 5627"/>
                    <a:gd name="T16" fmla="*/ 242 w 6470"/>
                    <a:gd name="T17" fmla="*/ 4584 h 5627"/>
                    <a:gd name="T18" fmla="*/ 0 w 6470"/>
                    <a:gd name="T19" fmla="*/ 3565 h 5627"/>
                    <a:gd name="T20" fmla="*/ 520 w 6470"/>
                    <a:gd name="T21" fmla="*/ 2666 h 5627"/>
                    <a:gd name="T22" fmla="*/ 2956 w 6470"/>
                    <a:gd name="T23" fmla="*/ 30 h 5627"/>
                    <a:gd name="T24" fmla="*/ 798 w 6470"/>
                    <a:gd name="T25" fmla="*/ 2466 h 5627"/>
                    <a:gd name="T26" fmla="*/ 273 w 6470"/>
                    <a:gd name="T27" fmla="*/ 3367 h 5627"/>
                    <a:gd name="T28" fmla="*/ 313 w 6470"/>
                    <a:gd name="T29" fmla="*/ 4121 h 5627"/>
                    <a:gd name="T30" fmla="*/ 696 w 6470"/>
                    <a:gd name="T31" fmla="*/ 4784 h 5627"/>
                    <a:gd name="T32" fmla="*/ 1284 w 6470"/>
                    <a:gd name="T33" fmla="*/ 5017 h 5627"/>
                    <a:gd name="T34" fmla="*/ 2466 w 6470"/>
                    <a:gd name="T35" fmla="*/ 5344 h 5627"/>
                    <a:gd name="T36" fmla="*/ 3856 w 6470"/>
                    <a:gd name="T37" fmla="*/ 5507 h 5627"/>
                    <a:gd name="T38" fmla="*/ 5414 w 6470"/>
                    <a:gd name="T39" fmla="*/ 4810 h 5627"/>
                    <a:gd name="T40" fmla="*/ 5454 w 6470"/>
                    <a:gd name="T41" fmla="*/ 4289 h 5627"/>
                    <a:gd name="T42" fmla="*/ 5529 w 6470"/>
                    <a:gd name="T43" fmla="*/ 4059 h 5627"/>
                    <a:gd name="T44" fmla="*/ 5357 w 6470"/>
                    <a:gd name="T45" fmla="*/ 3856 h 5627"/>
                    <a:gd name="T46" fmla="*/ 5740 w 6470"/>
                    <a:gd name="T47" fmla="*/ 3914 h 5627"/>
                    <a:gd name="T48" fmla="*/ 6156 w 6470"/>
                    <a:gd name="T49" fmla="*/ 3737 h 5627"/>
                    <a:gd name="T50" fmla="*/ 5948 w 6470"/>
                    <a:gd name="T51" fmla="*/ 3477 h 5627"/>
                    <a:gd name="T52" fmla="*/ 5979 w 6470"/>
                    <a:gd name="T53" fmla="*/ 3160 h 5627"/>
                    <a:gd name="T54" fmla="*/ 5740 w 6470"/>
                    <a:gd name="T55" fmla="*/ 2930 h 5627"/>
                    <a:gd name="T56" fmla="*/ 5635 w 6470"/>
                    <a:gd name="T57" fmla="*/ 2523 h 5627"/>
                    <a:gd name="T58" fmla="*/ 4620 w 6470"/>
                    <a:gd name="T59" fmla="*/ 1368 h 5627"/>
                    <a:gd name="T60" fmla="*/ 4523 w 6470"/>
                    <a:gd name="T61" fmla="*/ 1130 h 5627"/>
                    <a:gd name="T62" fmla="*/ 4289 w 6470"/>
                    <a:gd name="T63" fmla="*/ 883 h 5627"/>
                    <a:gd name="T64" fmla="*/ 4761 w 6470"/>
                    <a:gd name="T65" fmla="*/ 3102 h 5627"/>
                    <a:gd name="T66" fmla="*/ 4695 w 6470"/>
                    <a:gd name="T67" fmla="*/ 2701 h 5627"/>
                    <a:gd name="T68" fmla="*/ 4453 w 6470"/>
                    <a:gd name="T69" fmla="*/ 2466 h 5627"/>
                    <a:gd name="T70" fmla="*/ 4453 w 6470"/>
                    <a:gd name="T71" fmla="*/ 2144 h 5627"/>
                    <a:gd name="T72" fmla="*/ 4240 w 6470"/>
                    <a:gd name="T73" fmla="*/ 1946 h 5627"/>
                    <a:gd name="T74" fmla="*/ 4209 w 6470"/>
                    <a:gd name="T75" fmla="*/ 1593 h 5627"/>
                    <a:gd name="T76" fmla="*/ 3927 w 6470"/>
                    <a:gd name="T77" fmla="*/ 1315 h 5627"/>
                    <a:gd name="T78" fmla="*/ 3927 w 6470"/>
                    <a:gd name="T79" fmla="*/ 900 h 5627"/>
                    <a:gd name="T80" fmla="*/ 3768 w 6470"/>
                    <a:gd name="T81" fmla="*/ 657 h 5627"/>
                    <a:gd name="T82" fmla="*/ 3512 w 6470"/>
                    <a:gd name="T83" fmla="*/ 2988 h 5627"/>
                    <a:gd name="T84" fmla="*/ 3618 w 6470"/>
                    <a:gd name="T85" fmla="*/ 2435 h 5627"/>
                    <a:gd name="T86" fmla="*/ 3305 w 6470"/>
                    <a:gd name="T87" fmla="*/ 2263 h 5627"/>
                    <a:gd name="T88" fmla="*/ 3530 w 6470"/>
                    <a:gd name="T89" fmla="*/ 1769 h 5627"/>
                    <a:gd name="T90" fmla="*/ 3128 w 6470"/>
                    <a:gd name="T91" fmla="*/ 1624 h 5627"/>
                    <a:gd name="T92" fmla="*/ 3345 w 6470"/>
                    <a:gd name="T93" fmla="*/ 1240 h 5627"/>
                    <a:gd name="T94" fmla="*/ 3164 w 6470"/>
                    <a:gd name="T95" fmla="*/ 1011 h 5627"/>
                    <a:gd name="T96" fmla="*/ 3345 w 6470"/>
                    <a:gd name="T97" fmla="*/ 679 h 5627"/>
                    <a:gd name="T98" fmla="*/ 3225 w 6470"/>
                    <a:gd name="T99" fmla="*/ 454 h 5627"/>
                    <a:gd name="T100" fmla="*/ 3093 w 6470"/>
                    <a:gd name="T101" fmla="*/ 30 h 5627"/>
                    <a:gd name="T102" fmla="*/ 3305 w 6470"/>
                    <a:gd name="T103" fmla="*/ 344 h 5627"/>
                    <a:gd name="T104" fmla="*/ 3406 w 6470"/>
                    <a:gd name="T105" fmla="*/ 30 h 5627"/>
                    <a:gd name="T106" fmla="*/ 3997 w 6470"/>
                    <a:gd name="T107" fmla="*/ 0 h 562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70"/>
                    <a:gd name="T163" fmla="*/ 0 h 5627"/>
                    <a:gd name="T164" fmla="*/ 6470 w 6470"/>
                    <a:gd name="T165" fmla="*/ 5627 h 562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70" h="5627">
                      <a:moveTo>
                        <a:pt x="3997" y="0"/>
                      </a:moveTo>
                      <a:lnTo>
                        <a:pt x="6227" y="2785"/>
                      </a:lnTo>
                      <a:lnTo>
                        <a:pt x="6399" y="3102"/>
                      </a:lnTo>
                      <a:lnTo>
                        <a:pt x="6469" y="3367"/>
                      </a:lnTo>
                      <a:lnTo>
                        <a:pt x="6469" y="3627"/>
                      </a:lnTo>
                      <a:lnTo>
                        <a:pt x="6434" y="3887"/>
                      </a:lnTo>
                      <a:lnTo>
                        <a:pt x="6332" y="4148"/>
                      </a:lnTo>
                      <a:lnTo>
                        <a:pt x="6227" y="4381"/>
                      </a:lnTo>
                      <a:lnTo>
                        <a:pt x="6050" y="4611"/>
                      </a:lnTo>
                      <a:lnTo>
                        <a:pt x="5877" y="4753"/>
                      </a:lnTo>
                      <a:lnTo>
                        <a:pt x="5771" y="4903"/>
                      </a:lnTo>
                      <a:lnTo>
                        <a:pt x="5564" y="5106"/>
                      </a:lnTo>
                      <a:lnTo>
                        <a:pt x="5180" y="5304"/>
                      </a:lnTo>
                      <a:lnTo>
                        <a:pt x="4867" y="5454"/>
                      </a:lnTo>
                      <a:lnTo>
                        <a:pt x="4382" y="5595"/>
                      </a:lnTo>
                      <a:lnTo>
                        <a:pt x="3896" y="5626"/>
                      </a:lnTo>
                      <a:lnTo>
                        <a:pt x="3618" y="5595"/>
                      </a:lnTo>
                      <a:lnTo>
                        <a:pt x="3406" y="5538"/>
                      </a:lnTo>
                      <a:lnTo>
                        <a:pt x="3023" y="5626"/>
                      </a:lnTo>
                      <a:lnTo>
                        <a:pt x="2541" y="5626"/>
                      </a:lnTo>
                      <a:lnTo>
                        <a:pt x="2051" y="5569"/>
                      </a:lnTo>
                      <a:lnTo>
                        <a:pt x="1637" y="5454"/>
                      </a:lnTo>
                      <a:lnTo>
                        <a:pt x="1324" y="5278"/>
                      </a:lnTo>
                      <a:lnTo>
                        <a:pt x="1112" y="5106"/>
                      </a:lnTo>
                      <a:lnTo>
                        <a:pt x="727" y="4960"/>
                      </a:lnTo>
                      <a:lnTo>
                        <a:pt x="418" y="4815"/>
                      </a:lnTo>
                      <a:lnTo>
                        <a:pt x="242" y="4584"/>
                      </a:lnTo>
                      <a:lnTo>
                        <a:pt x="70" y="4262"/>
                      </a:lnTo>
                      <a:lnTo>
                        <a:pt x="0" y="4002"/>
                      </a:lnTo>
                      <a:lnTo>
                        <a:pt x="0" y="3565"/>
                      </a:lnTo>
                      <a:lnTo>
                        <a:pt x="70" y="3279"/>
                      </a:lnTo>
                      <a:lnTo>
                        <a:pt x="207" y="3045"/>
                      </a:lnTo>
                      <a:lnTo>
                        <a:pt x="520" y="2666"/>
                      </a:lnTo>
                      <a:lnTo>
                        <a:pt x="798" y="2321"/>
                      </a:lnTo>
                      <a:lnTo>
                        <a:pt x="2643" y="114"/>
                      </a:lnTo>
                      <a:lnTo>
                        <a:pt x="2956" y="30"/>
                      </a:lnTo>
                      <a:lnTo>
                        <a:pt x="2157" y="958"/>
                      </a:lnTo>
                      <a:lnTo>
                        <a:pt x="1284" y="1915"/>
                      </a:lnTo>
                      <a:lnTo>
                        <a:pt x="798" y="2466"/>
                      </a:lnTo>
                      <a:lnTo>
                        <a:pt x="555" y="2842"/>
                      </a:lnTo>
                      <a:lnTo>
                        <a:pt x="313" y="3190"/>
                      </a:lnTo>
                      <a:lnTo>
                        <a:pt x="273" y="3367"/>
                      </a:lnTo>
                      <a:lnTo>
                        <a:pt x="273" y="3477"/>
                      </a:lnTo>
                      <a:lnTo>
                        <a:pt x="242" y="3830"/>
                      </a:lnTo>
                      <a:lnTo>
                        <a:pt x="313" y="4121"/>
                      </a:lnTo>
                      <a:lnTo>
                        <a:pt x="379" y="4320"/>
                      </a:lnTo>
                      <a:lnTo>
                        <a:pt x="520" y="4584"/>
                      </a:lnTo>
                      <a:lnTo>
                        <a:pt x="696" y="4784"/>
                      </a:lnTo>
                      <a:lnTo>
                        <a:pt x="935" y="4903"/>
                      </a:lnTo>
                      <a:lnTo>
                        <a:pt x="1112" y="4960"/>
                      </a:lnTo>
                      <a:lnTo>
                        <a:pt x="1284" y="5017"/>
                      </a:lnTo>
                      <a:lnTo>
                        <a:pt x="1637" y="5278"/>
                      </a:lnTo>
                      <a:lnTo>
                        <a:pt x="1976" y="5344"/>
                      </a:lnTo>
                      <a:lnTo>
                        <a:pt x="2466" y="5344"/>
                      </a:lnTo>
                      <a:lnTo>
                        <a:pt x="2921" y="5317"/>
                      </a:lnTo>
                      <a:lnTo>
                        <a:pt x="3375" y="5423"/>
                      </a:lnTo>
                      <a:lnTo>
                        <a:pt x="3856" y="5507"/>
                      </a:lnTo>
                      <a:lnTo>
                        <a:pt x="4275" y="5481"/>
                      </a:lnTo>
                      <a:lnTo>
                        <a:pt x="5110" y="5167"/>
                      </a:lnTo>
                      <a:lnTo>
                        <a:pt x="5414" y="4810"/>
                      </a:lnTo>
                      <a:lnTo>
                        <a:pt x="5533" y="4408"/>
                      </a:lnTo>
                      <a:lnTo>
                        <a:pt x="5740" y="4289"/>
                      </a:lnTo>
                      <a:lnTo>
                        <a:pt x="5454" y="4289"/>
                      </a:lnTo>
                      <a:lnTo>
                        <a:pt x="5670" y="4174"/>
                      </a:lnTo>
                      <a:lnTo>
                        <a:pt x="5388" y="4205"/>
                      </a:lnTo>
                      <a:lnTo>
                        <a:pt x="5529" y="4059"/>
                      </a:lnTo>
                      <a:lnTo>
                        <a:pt x="5388" y="4033"/>
                      </a:lnTo>
                      <a:lnTo>
                        <a:pt x="5493" y="3887"/>
                      </a:lnTo>
                      <a:lnTo>
                        <a:pt x="5357" y="3856"/>
                      </a:lnTo>
                      <a:lnTo>
                        <a:pt x="5427" y="3684"/>
                      </a:lnTo>
                      <a:lnTo>
                        <a:pt x="5123" y="2453"/>
                      </a:lnTo>
                      <a:lnTo>
                        <a:pt x="5740" y="3914"/>
                      </a:lnTo>
                      <a:lnTo>
                        <a:pt x="5948" y="3945"/>
                      </a:lnTo>
                      <a:lnTo>
                        <a:pt x="5979" y="3773"/>
                      </a:lnTo>
                      <a:lnTo>
                        <a:pt x="6156" y="3737"/>
                      </a:lnTo>
                      <a:lnTo>
                        <a:pt x="6019" y="3627"/>
                      </a:lnTo>
                      <a:lnTo>
                        <a:pt x="6125" y="3565"/>
                      </a:lnTo>
                      <a:lnTo>
                        <a:pt x="5948" y="3477"/>
                      </a:lnTo>
                      <a:lnTo>
                        <a:pt x="6085" y="3367"/>
                      </a:lnTo>
                      <a:lnTo>
                        <a:pt x="5912" y="3305"/>
                      </a:lnTo>
                      <a:lnTo>
                        <a:pt x="5979" y="3160"/>
                      </a:lnTo>
                      <a:lnTo>
                        <a:pt x="5842" y="3133"/>
                      </a:lnTo>
                      <a:lnTo>
                        <a:pt x="5948" y="2988"/>
                      </a:lnTo>
                      <a:lnTo>
                        <a:pt x="5740" y="2930"/>
                      </a:lnTo>
                      <a:lnTo>
                        <a:pt x="5771" y="2754"/>
                      </a:lnTo>
                      <a:lnTo>
                        <a:pt x="5635" y="2666"/>
                      </a:lnTo>
                      <a:lnTo>
                        <a:pt x="5635" y="2523"/>
                      </a:lnTo>
                      <a:lnTo>
                        <a:pt x="5454" y="2347"/>
                      </a:lnTo>
                      <a:lnTo>
                        <a:pt x="4805" y="1491"/>
                      </a:lnTo>
                      <a:lnTo>
                        <a:pt x="4620" y="1368"/>
                      </a:lnTo>
                      <a:lnTo>
                        <a:pt x="4660" y="1249"/>
                      </a:lnTo>
                      <a:lnTo>
                        <a:pt x="4501" y="1240"/>
                      </a:lnTo>
                      <a:lnTo>
                        <a:pt x="4523" y="1130"/>
                      </a:lnTo>
                      <a:lnTo>
                        <a:pt x="4417" y="1103"/>
                      </a:lnTo>
                      <a:lnTo>
                        <a:pt x="4417" y="984"/>
                      </a:lnTo>
                      <a:lnTo>
                        <a:pt x="4289" y="883"/>
                      </a:lnTo>
                      <a:lnTo>
                        <a:pt x="4033" y="551"/>
                      </a:lnTo>
                      <a:lnTo>
                        <a:pt x="4902" y="2864"/>
                      </a:lnTo>
                      <a:lnTo>
                        <a:pt x="4761" y="3102"/>
                      </a:lnTo>
                      <a:lnTo>
                        <a:pt x="4775" y="2811"/>
                      </a:lnTo>
                      <a:lnTo>
                        <a:pt x="4686" y="2838"/>
                      </a:lnTo>
                      <a:lnTo>
                        <a:pt x="4695" y="2701"/>
                      </a:lnTo>
                      <a:lnTo>
                        <a:pt x="4554" y="2666"/>
                      </a:lnTo>
                      <a:lnTo>
                        <a:pt x="4625" y="2466"/>
                      </a:lnTo>
                      <a:lnTo>
                        <a:pt x="4453" y="2466"/>
                      </a:lnTo>
                      <a:lnTo>
                        <a:pt x="4523" y="2321"/>
                      </a:lnTo>
                      <a:lnTo>
                        <a:pt x="4347" y="2290"/>
                      </a:lnTo>
                      <a:lnTo>
                        <a:pt x="4453" y="2144"/>
                      </a:lnTo>
                      <a:lnTo>
                        <a:pt x="4275" y="2113"/>
                      </a:lnTo>
                      <a:lnTo>
                        <a:pt x="4382" y="1972"/>
                      </a:lnTo>
                      <a:lnTo>
                        <a:pt x="4240" y="1946"/>
                      </a:lnTo>
                      <a:lnTo>
                        <a:pt x="4311" y="1769"/>
                      </a:lnTo>
                      <a:lnTo>
                        <a:pt x="4174" y="1738"/>
                      </a:lnTo>
                      <a:lnTo>
                        <a:pt x="4209" y="1593"/>
                      </a:lnTo>
                      <a:lnTo>
                        <a:pt x="4033" y="1535"/>
                      </a:lnTo>
                      <a:lnTo>
                        <a:pt x="4068" y="1390"/>
                      </a:lnTo>
                      <a:lnTo>
                        <a:pt x="3927" y="1315"/>
                      </a:lnTo>
                      <a:lnTo>
                        <a:pt x="3997" y="1161"/>
                      </a:lnTo>
                      <a:lnTo>
                        <a:pt x="3861" y="1086"/>
                      </a:lnTo>
                      <a:lnTo>
                        <a:pt x="3927" y="900"/>
                      </a:lnTo>
                      <a:lnTo>
                        <a:pt x="3790" y="900"/>
                      </a:lnTo>
                      <a:lnTo>
                        <a:pt x="3755" y="724"/>
                      </a:lnTo>
                      <a:lnTo>
                        <a:pt x="3768" y="657"/>
                      </a:lnTo>
                      <a:lnTo>
                        <a:pt x="3592" y="657"/>
                      </a:lnTo>
                      <a:lnTo>
                        <a:pt x="3711" y="3137"/>
                      </a:lnTo>
                      <a:lnTo>
                        <a:pt x="3512" y="2988"/>
                      </a:lnTo>
                      <a:lnTo>
                        <a:pt x="3618" y="2701"/>
                      </a:lnTo>
                      <a:lnTo>
                        <a:pt x="3446" y="2727"/>
                      </a:lnTo>
                      <a:lnTo>
                        <a:pt x="3618" y="2435"/>
                      </a:lnTo>
                      <a:lnTo>
                        <a:pt x="3446" y="2435"/>
                      </a:lnTo>
                      <a:lnTo>
                        <a:pt x="3530" y="2254"/>
                      </a:lnTo>
                      <a:lnTo>
                        <a:pt x="3305" y="2263"/>
                      </a:lnTo>
                      <a:lnTo>
                        <a:pt x="3530" y="2025"/>
                      </a:lnTo>
                      <a:lnTo>
                        <a:pt x="3225" y="2051"/>
                      </a:lnTo>
                      <a:lnTo>
                        <a:pt x="3530" y="1769"/>
                      </a:lnTo>
                      <a:lnTo>
                        <a:pt x="3164" y="1857"/>
                      </a:lnTo>
                      <a:lnTo>
                        <a:pt x="3468" y="1593"/>
                      </a:lnTo>
                      <a:lnTo>
                        <a:pt x="3128" y="1624"/>
                      </a:lnTo>
                      <a:lnTo>
                        <a:pt x="3402" y="1390"/>
                      </a:lnTo>
                      <a:lnTo>
                        <a:pt x="3234" y="1390"/>
                      </a:lnTo>
                      <a:lnTo>
                        <a:pt x="3345" y="1240"/>
                      </a:lnTo>
                      <a:lnTo>
                        <a:pt x="3164" y="1213"/>
                      </a:lnTo>
                      <a:lnTo>
                        <a:pt x="3314" y="1059"/>
                      </a:lnTo>
                      <a:lnTo>
                        <a:pt x="3164" y="1011"/>
                      </a:lnTo>
                      <a:lnTo>
                        <a:pt x="3345" y="861"/>
                      </a:lnTo>
                      <a:lnTo>
                        <a:pt x="3164" y="808"/>
                      </a:lnTo>
                      <a:lnTo>
                        <a:pt x="3345" y="679"/>
                      </a:lnTo>
                      <a:lnTo>
                        <a:pt x="3195" y="657"/>
                      </a:lnTo>
                      <a:lnTo>
                        <a:pt x="3345" y="529"/>
                      </a:lnTo>
                      <a:lnTo>
                        <a:pt x="3225" y="454"/>
                      </a:lnTo>
                      <a:lnTo>
                        <a:pt x="3164" y="344"/>
                      </a:lnTo>
                      <a:lnTo>
                        <a:pt x="2541" y="2206"/>
                      </a:lnTo>
                      <a:lnTo>
                        <a:pt x="3093" y="30"/>
                      </a:lnTo>
                      <a:lnTo>
                        <a:pt x="3234" y="30"/>
                      </a:lnTo>
                      <a:lnTo>
                        <a:pt x="3270" y="229"/>
                      </a:lnTo>
                      <a:lnTo>
                        <a:pt x="3305" y="344"/>
                      </a:lnTo>
                      <a:lnTo>
                        <a:pt x="3340" y="405"/>
                      </a:lnTo>
                      <a:lnTo>
                        <a:pt x="3406" y="260"/>
                      </a:lnTo>
                      <a:lnTo>
                        <a:pt x="3406" y="30"/>
                      </a:lnTo>
                      <a:lnTo>
                        <a:pt x="3755" y="551"/>
                      </a:lnTo>
                      <a:lnTo>
                        <a:pt x="3649" y="0"/>
                      </a:lnTo>
                      <a:lnTo>
                        <a:pt x="3997" y="0"/>
                      </a:lnTo>
                    </a:path>
                  </a:pathLst>
                </a:custGeom>
                <a:solidFill>
                  <a:srgbClr val="000000"/>
                </a:solidFill>
                <a:ln w="12600">
                  <a:solidFill>
                    <a:srgbClr val="000000"/>
                  </a:solidFill>
                  <a:round/>
                  <a:headEnd/>
                  <a:tailEnd/>
                </a:ln>
              </p:spPr>
              <p:txBody>
                <a:bodyPr wrap="none" anchor="ctr"/>
                <a:lstStyle/>
                <a:p>
                  <a:endParaRPr lang="en-US"/>
                </a:p>
              </p:txBody>
            </p:sp>
            <p:sp>
              <p:nvSpPr>
                <p:cNvPr id="11288" name="Freeform 11"/>
                <p:cNvSpPr>
                  <a:spLocks noChangeArrowheads="1"/>
                </p:cNvSpPr>
                <p:nvPr/>
              </p:nvSpPr>
              <p:spPr bwMode="auto">
                <a:xfrm>
                  <a:off x="3952" y="2181"/>
                  <a:ext cx="837" cy="435"/>
                </a:xfrm>
                <a:custGeom>
                  <a:avLst/>
                  <a:gdLst>
                    <a:gd name="T0" fmla="*/ 449 w 3690"/>
                    <a:gd name="T1" fmla="*/ 1452 h 1920"/>
                    <a:gd name="T2" fmla="*/ 904 w 3690"/>
                    <a:gd name="T3" fmla="*/ 1394 h 1920"/>
                    <a:gd name="T4" fmla="*/ 1253 w 3690"/>
                    <a:gd name="T5" fmla="*/ 1191 h 1920"/>
                    <a:gd name="T6" fmla="*/ 1637 w 3690"/>
                    <a:gd name="T7" fmla="*/ 727 h 1920"/>
                    <a:gd name="T8" fmla="*/ 2118 w 3690"/>
                    <a:gd name="T9" fmla="*/ 264 h 1920"/>
                    <a:gd name="T10" fmla="*/ 2643 w 3690"/>
                    <a:gd name="T11" fmla="*/ 30 h 1920"/>
                    <a:gd name="T12" fmla="*/ 3199 w 3690"/>
                    <a:gd name="T13" fmla="*/ 88 h 1920"/>
                    <a:gd name="T14" fmla="*/ 3689 w 3690"/>
                    <a:gd name="T15" fmla="*/ 0 h 1920"/>
                    <a:gd name="T16" fmla="*/ 3654 w 3690"/>
                    <a:gd name="T17" fmla="*/ 145 h 1920"/>
                    <a:gd name="T18" fmla="*/ 3654 w 3690"/>
                    <a:gd name="T19" fmla="*/ 264 h 1920"/>
                    <a:gd name="T20" fmla="*/ 3654 w 3690"/>
                    <a:gd name="T21" fmla="*/ 436 h 1920"/>
                    <a:gd name="T22" fmla="*/ 3689 w 3690"/>
                    <a:gd name="T23" fmla="*/ 555 h 1920"/>
                    <a:gd name="T24" fmla="*/ 3583 w 3690"/>
                    <a:gd name="T25" fmla="*/ 665 h 1920"/>
                    <a:gd name="T26" fmla="*/ 3583 w 3690"/>
                    <a:gd name="T27" fmla="*/ 758 h 1920"/>
                    <a:gd name="T28" fmla="*/ 2992 w 3690"/>
                    <a:gd name="T29" fmla="*/ 696 h 1920"/>
                    <a:gd name="T30" fmla="*/ 3027 w 3690"/>
                    <a:gd name="T31" fmla="*/ 555 h 1920"/>
                    <a:gd name="T32" fmla="*/ 3063 w 3690"/>
                    <a:gd name="T33" fmla="*/ 463 h 1920"/>
                    <a:gd name="T34" fmla="*/ 3063 w 3690"/>
                    <a:gd name="T35" fmla="*/ 410 h 1920"/>
                    <a:gd name="T36" fmla="*/ 3027 w 3690"/>
                    <a:gd name="T37" fmla="*/ 291 h 1920"/>
                    <a:gd name="T38" fmla="*/ 2992 w 3690"/>
                    <a:gd name="T39" fmla="*/ 176 h 1920"/>
                    <a:gd name="T40" fmla="*/ 2537 w 3690"/>
                    <a:gd name="T41" fmla="*/ 176 h 1920"/>
                    <a:gd name="T42" fmla="*/ 1981 w 3690"/>
                    <a:gd name="T43" fmla="*/ 493 h 1920"/>
                    <a:gd name="T44" fmla="*/ 2118 w 3690"/>
                    <a:gd name="T45" fmla="*/ 524 h 1920"/>
                    <a:gd name="T46" fmla="*/ 2365 w 3690"/>
                    <a:gd name="T47" fmla="*/ 582 h 1920"/>
                    <a:gd name="T48" fmla="*/ 2502 w 3690"/>
                    <a:gd name="T49" fmla="*/ 758 h 1920"/>
                    <a:gd name="T50" fmla="*/ 2330 w 3690"/>
                    <a:gd name="T51" fmla="*/ 873 h 1920"/>
                    <a:gd name="T52" fmla="*/ 1183 w 3690"/>
                    <a:gd name="T53" fmla="*/ 1628 h 1920"/>
                    <a:gd name="T54" fmla="*/ 1076 w 3690"/>
                    <a:gd name="T55" fmla="*/ 1571 h 1920"/>
                    <a:gd name="T56" fmla="*/ 1010 w 3690"/>
                    <a:gd name="T57" fmla="*/ 1509 h 1920"/>
                    <a:gd name="T58" fmla="*/ 626 w 3690"/>
                    <a:gd name="T59" fmla="*/ 1452 h 1920"/>
                    <a:gd name="T60" fmla="*/ 176 w 3690"/>
                    <a:gd name="T61" fmla="*/ 1654 h 1920"/>
                    <a:gd name="T62" fmla="*/ 207 w 3690"/>
                    <a:gd name="T63" fmla="*/ 1831 h 1920"/>
                    <a:gd name="T64" fmla="*/ 379 w 3690"/>
                    <a:gd name="T65" fmla="*/ 1831 h 1920"/>
                    <a:gd name="T66" fmla="*/ 485 w 3690"/>
                    <a:gd name="T67" fmla="*/ 1888 h 1920"/>
                    <a:gd name="T68" fmla="*/ 242 w 3690"/>
                    <a:gd name="T69" fmla="*/ 1540 h 19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90"/>
                    <a:gd name="T106" fmla="*/ 0 h 1920"/>
                    <a:gd name="T107" fmla="*/ 3690 w 3690"/>
                    <a:gd name="T108" fmla="*/ 1920 h 19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90" h="1920">
                      <a:moveTo>
                        <a:pt x="242" y="1540"/>
                      </a:moveTo>
                      <a:lnTo>
                        <a:pt x="449" y="1452"/>
                      </a:lnTo>
                      <a:lnTo>
                        <a:pt x="692" y="1394"/>
                      </a:lnTo>
                      <a:lnTo>
                        <a:pt x="904" y="1394"/>
                      </a:lnTo>
                      <a:lnTo>
                        <a:pt x="1111" y="1337"/>
                      </a:lnTo>
                      <a:lnTo>
                        <a:pt x="1253" y="1191"/>
                      </a:lnTo>
                      <a:lnTo>
                        <a:pt x="1425" y="988"/>
                      </a:lnTo>
                      <a:lnTo>
                        <a:pt x="1637" y="727"/>
                      </a:lnTo>
                      <a:lnTo>
                        <a:pt x="1880" y="463"/>
                      </a:lnTo>
                      <a:lnTo>
                        <a:pt x="2118" y="264"/>
                      </a:lnTo>
                      <a:lnTo>
                        <a:pt x="2431" y="119"/>
                      </a:lnTo>
                      <a:lnTo>
                        <a:pt x="2643" y="30"/>
                      </a:lnTo>
                      <a:lnTo>
                        <a:pt x="2992" y="30"/>
                      </a:lnTo>
                      <a:lnTo>
                        <a:pt x="3199" y="88"/>
                      </a:lnTo>
                      <a:lnTo>
                        <a:pt x="3482" y="88"/>
                      </a:lnTo>
                      <a:lnTo>
                        <a:pt x="3689" y="0"/>
                      </a:lnTo>
                      <a:lnTo>
                        <a:pt x="3411" y="176"/>
                      </a:lnTo>
                      <a:lnTo>
                        <a:pt x="3654" y="145"/>
                      </a:lnTo>
                      <a:lnTo>
                        <a:pt x="3482" y="264"/>
                      </a:lnTo>
                      <a:lnTo>
                        <a:pt x="3654" y="264"/>
                      </a:lnTo>
                      <a:lnTo>
                        <a:pt x="3442" y="379"/>
                      </a:lnTo>
                      <a:lnTo>
                        <a:pt x="3654" y="436"/>
                      </a:lnTo>
                      <a:lnTo>
                        <a:pt x="3442" y="524"/>
                      </a:lnTo>
                      <a:lnTo>
                        <a:pt x="3689" y="555"/>
                      </a:lnTo>
                      <a:lnTo>
                        <a:pt x="3482" y="613"/>
                      </a:lnTo>
                      <a:lnTo>
                        <a:pt x="3583" y="665"/>
                      </a:lnTo>
                      <a:lnTo>
                        <a:pt x="3411" y="727"/>
                      </a:lnTo>
                      <a:lnTo>
                        <a:pt x="3583" y="758"/>
                      </a:lnTo>
                      <a:lnTo>
                        <a:pt x="3305" y="758"/>
                      </a:lnTo>
                      <a:lnTo>
                        <a:pt x="2992" y="696"/>
                      </a:lnTo>
                      <a:lnTo>
                        <a:pt x="2784" y="727"/>
                      </a:lnTo>
                      <a:lnTo>
                        <a:pt x="3027" y="555"/>
                      </a:lnTo>
                      <a:lnTo>
                        <a:pt x="2784" y="555"/>
                      </a:lnTo>
                      <a:lnTo>
                        <a:pt x="3063" y="463"/>
                      </a:lnTo>
                      <a:lnTo>
                        <a:pt x="2815" y="463"/>
                      </a:lnTo>
                      <a:lnTo>
                        <a:pt x="3063" y="410"/>
                      </a:lnTo>
                      <a:lnTo>
                        <a:pt x="2749" y="352"/>
                      </a:lnTo>
                      <a:lnTo>
                        <a:pt x="3027" y="291"/>
                      </a:lnTo>
                      <a:lnTo>
                        <a:pt x="2784" y="233"/>
                      </a:lnTo>
                      <a:lnTo>
                        <a:pt x="2992" y="176"/>
                      </a:lnTo>
                      <a:lnTo>
                        <a:pt x="2749" y="145"/>
                      </a:lnTo>
                      <a:lnTo>
                        <a:pt x="2537" y="176"/>
                      </a:lnTo>
                      <a:lnTo>
                        <a:pt x="2224" y="291"/>
                      </a:lnTo>
                      <a:lnTo>
                        <a:pt x="1981" y="493"/>
                      </a:lnTo>
                      <a:lnTo>
                        <a:pt x="1319" y="1222"/>
                      </a:lnTo>
                      <a:lnTo>
                        <a:pt x="2118" y="524"/>
                      </a:lnTo>
                      <a:lnTo>
                        <a:pt x="1425" y="1253"/>
                      </a:lnTo>
                      <a:lnTo>
                        <a:pt x="2365" y="582"/>
                      </a:lnTo>
                      <a:lnTo>
                        <a:pt x="1496" y="1310"/>
                      </a:lnTo>
                      <a:lnTo>
                        <a:pt x="2502" y="758"/>
                      </a:lnTo>
                      <a:lnTo>
                        <a:pt x="2678" y="696"/>
                      </a:lnTo>
                      <a:lnTo>
                        <a:pt x="2330" y="873"/>
                      </a:lnTo>
                      <a:lnTo>
                        <a:pt x="1355" y="1540"/>
                      </a:lnTo>
                      <a:lnTo>
                        <a:pt x="1183" y="1628"/>
                      </a:lnTo>
                      <a:lnTo>
                        <a:pt x="904" y="1685"/>
                      </a:lnTo>
                      <a:lnTo>
                        <a:pt x="1076" y="1571"/>
                      </a:lnTo>
                      <a:lnTo>
                        <a:pt x="802" y="1597"/>
                      </a:lnTo>
                      <a:lnTo>
                        <a:pt x="1010" y="1509"/>
                      </a:lnTo>
                      <a:lnTo>
                        <a:pt x="763" y="1482"/>
                      </a:lnTo>
                      <a:lnTo>
                        <a:pt x="626" y="1452"/>
                      </a:lnTo>
                      <a:lnTo>
                        <a:pt x="313" y="1571"/>
                      </a:lnTo>
                      <a:lnTo>
                        <a:pt x="176" y="1654"/>
                      </a:lnTo>
                      <a:lnTo>
                        <a:pt x="520" y="1571"/>
                      </a:lnTo>
                      <a:lnTo>
                        <a:pt x="207" y="1831"/>
                      </a:lnTo>
                      <a:lnTo>
                        <a:pt x="657" y="1597"/>
                      </a:lnTo>
                      <a:lnTo>
                        <a:pt x="379" y="1831"/>
                      </a:lnTo>
                      <a:lnTo>
                        <a:pt x="692" y="1716"/>
                      </a:lnTo>
                      <a:lnTo>
                        <a:pt x="485" y="1888"/>
                      </a:lnTo>
                      <a:lnTo>
                        <a:pt x="0" y="1919"/>
                      </a:lnTo>
                      <a:lnTo>
                        <a:pt x="242" y="1540"/>
                      </a:lnTo>
                    </a:path>
                  </a:pathLst>
                </a:custGeom>
                <a:solidFill>
                  <a:srgbClr val="000000"/>
                </a:solidFill>
                <a:ln w="12600">
                  <a:solidFill>
                    <a:srgbClr val="000000"/>
                  </a:solidFill>
                  <a:round/>
                  <a:headEnd/>
                  <a:tailEnd/>
                </a:ln>
              </p:spPr>
              <p:txBody>
                <a:bodyPr wrap="none" anchor="ctr"/>
                <a:lstStyle/>
                <a:p>
                  <a:endParaRPr lang="en-US"/>
                </a:p>
              </p:txBody>
            </p:sp>
            <p:sp>
              <p:nvSpPr>
                <p:cNvPr id="11289" name="Freeform 12"/>
                <p:cNvSpPr>
                  <a:spLocks noChangeArrowheads="1"/>
                </p:cNvSpPr>
                <p:nvPr/>
              </p:nvSpPr>
              <p:spPr bwMode="auto">
                <a:xfrm>
                  <a:off x="3537" y="2703"/>
                  <a:ext cx="361" cy="642"/>
                </a:xfrm>
                <a:custGeom>
                  <a:avLst/>
                  <a:gdLst>
                    <a:gd name="T0" fmla="*/ 1558 w 1590"/>
                    <a:gd name="T1" fmla="*/ 286 h 2831"/>
                    <a:gd name="T2" fmla="*/ 458 w 1590"/>
                    <a:gd name="T3" fmla="*/ 2830 h 2831"/>
                    <a:gd name="T4" fmla="*/ 335 w 1590"/>
                    <a:gd name="T5" fmla="*/ 2707 h 2831"/>
                    <a:gd name="T6" fmla="*/ 30 w 1590"/>
                    <a:gd name="T7" fmla="*/ 2680 h 2831"/>
                    <a:gd name="T8" fmla="*/ 335 w 1590"/>
                    <a:gd name="T9" fmla="*/ 2525 h 2831"/>
                    <a:gd name="T10" fmla="*/ 0 w 1590"/>
                    <a:gd name="T11" fmla="*/ 2476 h 2831"/>
                    <a:gd name="T12" fmla="*/ 401 w 1590"/>
                    <a:gd name="T13" fmla="*/ 2348 h 2831"/>
                    <a:gd name="T14" fmla="*/ 0 w 1590"/>
                    <a:gd name="T15" fmla="*/ 2295 h 2831"/>
                    <a:gd name="T16" fmla="*/ 472 w 1590"/>
                    <a:gd name="T17" fmla="*/ 2202 h 2831"/>
                    <a:gd name="T18" fmla="*/ 92 w 1590"/>
                    <a:gd name="T19" fmla="*/ 2097 h 2831"/>
                    <a:gd name="T20" fmla="*/ 507 w 1590"/>
                    <a:gd name="T21" fmla="*/ 2026 h 2831"/>
                    <a:gd name="T22" fmla="*/ 247 w 1590"/>
                    <a:gd name="T23" fmla="*/ 1889 h 2831"/>
                    <a:gd name="T24" fmla="*/ 542 w 1590"/>
                    <a:gd name="T25" fmla="*/ 1827 h 2831"/>
                    <a:gd name="T26" fmla="*/ 366 w 1590"/>
                    <a:gd name="T27" fmla="*/ 1713 h 2831"/>
                    <a:gd name="T28" fmla="*/ 613 w 1590"/>
                    <a:gd name="T29" fmla="*/ 1642 h 2831"/>
                    <a:gd name="T30" fmla="*/ 613 w 1590"/>
                    <a:gd name="T31" fmla="*/ 1505 h 2831"/>
                    <a:gd name="T32" fmla="*/ 1589 w 1590"/>
                    <a:gd name="T33" fmla="*/ 0 h 2831"/>
                    <a:gd name="T34" fmla="*/ 1558 w 1590"/>
                    <a:gd name="T35" fmla="*/ 286 h 28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0"/>
                    <a:gd name="T55" fmla="*/ 0 h 2831"/>
                    <a:gd name="T56" fmla="*/ 1590 w 1590"/>
                    <a:gd name="T57" fmla="*/ 2831 h 28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0" h="2831">
                      <a:moveTo>
                        <a:pt x="1558" y="286"/>
                      </a:moveTo>
                      <a:lnTo>
                        <a:pt x="458" y="2830"/>
                      </a:lnTo>
                      <a:lnTo>
                        <a:pt x="335" y="2707"/>
                      </a:lnTo>
                      <a:lnTo>
                        <a:pt x="30" y="2680"/>
                      </a:lnTo>
                      <a:lnTo>
                        <a:pt x="335" y="2525"/>
                      </a:lnTo>
                      <a:lnTo>
                        <a:pt x="0" y="2476"/>
                      </a:lnTo>
                      <a:lnTo>
                        <a:pt x="401" y="2348"/>
                      </a:lnTo>
                      <a:lnTo>
                        <a:pt x="0" y="2295"/>
                      </a:lnTo>
                      <a:lnTo>
                        <a:pt x="472" y="2202"/>
                      </a:lnTo>
                      <a:lnTo>
                        <a:pt x="92" y="2097"/>
                      </a:lnTo>
                      <a:lnTo>
                        <a:pt x="507" y="2026"/>
                      </a:lnTo>
                      <a:lnTo>
                        <a:pt x="247" y="1889"/>
                      </a:lnTo>
                      <a:lnTo>
                        <a:pt x="542" y="1827"/>
                      </a:lnTo>
                      <a:lnTo>
                        <a:pt x="366" y="1713"/>
                      </a:lnTo>
                      <a:lnTo>
                        <a:pt x="613" y="1642"/>
                      </a:lnTo>
                      <a:lnTo>
                        <a:pt x="613" y="1505"/>
                      </a:lnTo>
                      <a:lnTo>
                        <a:pt x="1589" y="0"/>
                      </a:lnTo>
                      <a:lnTo>
                        <a:pt x="1558" y="286"/>
                      </a:lnTo>
                    </a:path>
                  </a:pathLst>
                </a:custGeom>
                <a:solidFill>
                  <a:srgbClr val="000000"/>
                </a:solidFill>
                <a:ln w="12600">
                  <a:solidFill>
                    <a:srgbClr val="000000"/>
                  </a:solidFill>
                  <a:round/>
                  <a:headEnd/>
                  <a:tailEnd/>
                </a:ln>
              </p:spPr>
              <p:txBody>
                <a:bodyPr wrap="none" anchor="ctr"/>
                <a:lstStyle/>
                <a:p>
                  <a:endParaRPr lang="en-US"/>
                </a:p>
              </p:txBody>
            </p:sp>
          </p:grpSp>
          <p:sp>
            <p:nvSpPr>
              <p:cNvPr id="11280" name="Freeform 13"/>
              <p:cNvSpPr>
                <a:spLocks noChangeArrowheads="1"/>
              </p:cNvSpPr>
              <p:nvPr/>
            </p:nvSpPr>
            <p:spPr bwMode="auto">
              <a:xfrm>
                <a:off x="3858" y="2595"/>
                <a:ext cx="292" cy="134"/>
              </a:xfrm>
              <a:custGeom>
                <a:avLst/>
                <a:gdLst>
                  <a:gd name="T0" fmla="*/ 17 w 1289"/>
                  <a:gd name="T1" fmla="*/ 79 h 593"/>
                  <a:gd name="T2" fmla="*/ 17 w 1289"/>
                  <a:gd name="T3" fmla="*/ 123 h 593"/>
                  <a:gd name="T4" fmla="*/ 88 w 1289"/>
                  <a:gd name="T5" fmla="*/ 137 h 593"/>
                  <a:gd name="T6" fmla="*/ 269 w 1289"/>
                  <a:gd name="T7" fmla="*/ 358 h 593"/>
                  <a:gd name="T8" fmla="*/ 0 w 1289"/>
                  <a:gd name="T9" fmla="*/ 557 h 593"/>
                  <a:gd name="T10" fmla="*/ 211 w 1289"/>
                  <a:gd name="T11" fmla="*/ 508 h 593"/>
                  <a:gd name="T12" fmla="*/ 375 w 1289"/>
                  <a:gd name="T13" fmla="*/ 274 h 593"/>
                  <a:gd name="T14" fmla="*/ 357 w 1289"/>
                  <a:gd name="T15" fmla="*/ 592 h 593"/>
                  <a:gd name="T16" fmla="*/ 450 w 1289"/>
                  <a:gd name="T17" fmla="*/ 495 h 593"/>
                  <a:gd name="T18" fmla="*/ 569 w 1289"/>
                  <a:gd name="T19" fmla="*/ 216 h 593"/>
                  <a:gd name="T20" fmla="*/ 679 w 1289"/>
                  <a:gd name="T21" fmla="*/ 579 h 593"/>
                  <a:gd name="T22" fmla="*/ 750 w 1289"/>
                  <a:gd name="T23" fmla="*/ 252 h 593"/>
                  <a:gd name="T24" fmla="*/ 931 w 1289"/>
                  <a:gd name="T25" fmla="*/ 526 h 593"/>
                  <a:gd name="T26" fmla="*/ 1288 w 1289"/>
                  <a:gd name="T27" fmla="*/ 517 h 593"/>
                  <a:gd name="T28" fmla="*/ 913 w 1289"/>
                  <a:gd name="T29" fmla="*/ 0 h 593"/>
                  <a:gd name="T30" fmla="*/ 17 w 1289"/>
                  <a:gd name="T31" fmla="*/ 79 h 5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9"/>
                  <a:gd name="T49" fmla="*/ 0 h 593"/>
                  <a:gd name="T50" fmla="*/ 1289 w 1289"/>
                  <a:gd name="T51" fmla="*/ 593 h 5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9" h="593">
                    <a:moveTo>
                      <a:pt x="17" y="79"/>
                    </a:moveTo>
                    <a:lnTo>
                      <a:pt x="17" y="123"/>
                    </a:lnTo>
                    <a:lnTo>
                      <a:pt x="88" y="137"/>
                    </a:lnTo>
                    <a:lnTo>
                      <a:pt x="269" y="358"/>
                    </a:lnTo>
                    <a:lnTo>
                      <a:pt x="0" y="557"/>
                    </a:lnTo>
                    <a:lnTo>
                      <a:pt x="211" y="508"/>
                    </a:lnTo>
                    <a:lnTo>
                      <a:pt x="375" y="274"/>
                    </a:lnTo>
                    <a:lnTo>
                      <a:pt x="357" y="592"/>
                    </a:lnTo>
                    <a:lnTo>
                      <a:pt x="450" y="495"/>
                    </a:lnTo>
                    <a:lnTo>
                      <a:pt x="569" y="216"/>
                    </a:lnTo>
                    <a:lnTo>
                      <a:pt x="679" y="579"/>
                    </a:lnTo>
                    <a:lnTo>
                      <a:pt x="750" y="252"/>
                    </a:lnTo>
                    <a:lnTo>
                      <a:pt x="931" y="526"/>
                    </a:lnTo>
                    <a:lnTo>
                      <a:pt x="1288" y="517"/>
                    </a:lnTo>
                    <a:lnTo>
                      <a:pt x="913" y="0"/>
                    </a:lnTo>
                    <a:lnTo>
                      <a:pt x="17" y="79"/>
                    </a:lnTo>
                  </a:path>
                </a:pathLst>
              </a:custGeom>
              <a:solidFill>
                <a:srgbClr val="000020"/>
              </a:solidFill>
              <a:ln w="12600">
                <a:solidFill>
                  <a:srgbClr val="000020"/>
                </a:solidFill>
                <a:round/>
                <a:headEnd/>
                <a:tailEnd/>
              </a:ln>
            </p:spPr>
            <p:txBody>
              <a:bodyPr wrap="none" anchor="ctr"/>
              <a:lstStyle/>
              <a:p>
                <a:endParaRPr lang="en-US"/>
              </a:p>
            </p:txBody>
          </p:sp>
        </p:grpSp>
        <p:sp>
          <p:nvSpPr>
            <p:cNvPr id="11278" name="Freeform 14"/>
            <p:cNvSpPr>
              <a:spLocks noChangeArrowheads="1"/>
            </p:cNvSpPr>
            <p:nvPr/>
          </p:nvSpPr>
          <p:spPr bwMode="auto">
            <a:xfrm>
              <a:off x="3851" y="2127"/>
              <a:ext cx="315" cy="499"/>
            </a:xfrm>
            <a:custGeom>
              <a:avLst/>
              <a:gdLst>
                <a:gd name="T0" fmla="*/ 52 w 1390"/>
                <a:gd name="T1" fmla="*/ 2060 h 2202"/>
                <a:gd name="T2" fmla="*/ 26 w 1390"/>
                <a:gd name="T3" fmla="*/ 1711 h 2202"/>
                <a:gd name="T4" fmla="*/ 238 w 1390"/>
                <a:gd name="T5" fmla="*/ 1420 h 2202"/>
                <a:gd name="T6" fmla="*/ 577 w 1390"/>
                <a:gd name="T7" fmla="*/ 1103 h 2202"/>
                <a:gd name="T8" fmla="*/ 657 w 1390"/>
                <a:gd name="T9" fmla="*/ 842 h 2202"/>
                <a:gd name="T10" fmla="*/ 472 w 1390"/>
                <a:gd name="T11" fmla="*/ 613 h 2202"/>
                <a:gd name="T12" fmla="*/ 313 w 1390"/>
                <a:gd name="T13" fmla="*/ 436 h 2202"/>
                <a:gd name="T14" fmla="*/ 524 w 1390"/>
                <a:gd name="T15" fmla="*/ 172 h 2202"/>
                <a:gd name="T16" fmla="*/ 864 w 1390"/>
                <a:gd name="T17" fmla="*/ 0 h 2202"/>
                <a:gd name="T18" fmla="*/ 944 w 1390"/>
                <a:gd name="T19" fmla="*/ 88 h 2202"/>
                <a:gd name="T20" fmla="*/ 1023 w 1390"/>
                <a:gd name="T21" fmla="*/ 145 h 2202"/>
                <a:gd name="T22" fmla="*/ 1102 w 1390"/>
                <a:gd name="T23" fmla="*/ 229 h 2202"/>
                <a:gd name="T24" fmla="*/ 1182 w 1390"/>
                <a:gd name="T25" fmla="*/ 317 h 2202"/>
                <a:gd name="T26" fmla="*/ 1230 w 1390"/>
                <a:gd name="T27" fmla="*/ 463 h 2202"/>
                <a:gd name="T28" fmla="*/ 1310 w 1390"/>
                <a:gd name="T29" fmla="*/ 582 h 2202"/>
                <a:gd name="T30" fmla="*/ 1363 w 1390"/>
                <a:gd name="T31" fmla="*/ 869 h 2202"/>
                <a:gd name="T32" fmla="*/ 1076 w 1390"/>
                <a:gd name="T33" fmla="*/ 1244 h 2202"/>
                <a:gd name="T34" fmla="*/ 1182 w 1390"/>
                <a:gd name="T35" fmla="*/ 1045 h 2202"/>
                <a:gd name="T36" fmla="*/ 1230 w 1390"/>
                <a:gd name="T37" fmla="*/ 697 h 2202"/>
                <a:gd name="T38" fmla="*/ 472 w 1390"/>
                <a:gd name="T39" fmla="*/ 375 h 2202"/>
                <a:gd name="T40" fmla="*/ 472 w 1390"/>
                <a:gd name="T41" fmla="*/ 520 h 2202"/>
                <a:gd name="T42" fmla="*/ 732 w 1390"/>
                <a:gd name="T43" fmla="*/ 754 h 2202"/>
                <a:gd name="T44" fmla="*/ 758 w 1390"/>
                <a:gd name="T45" fmla="*/ 1072 h 2202"/>
                <a:gd name="T46" fmla="*/ 838 w 1390"/>
                <a:gd name="T47" fmla="*/ 1160 h 2202"/>
                <a:gd name="T48" fmla="*/ 917 w 1390"/>
                <a:gd name="T49" fmla="*/ 1186 h 2202"/>
                <a:gd name="T50" fmla="*/ 732 w 1390"/>
                <a:gd name="T51" fmla="*/ 1478 h 2202"/>
                <a:gd name="T52" fmla="*/ 524 w 1390"/>
                <a:gd name="T53" fmla="*/ 1711 h 2202"/>
                <a:gd name="T54" fmla="*/ 366 w 1390"/>
                <a:gd name="T55" fmla="*/ 2144 h 2202"/>
                <a:gd name="T56" fmla="*/ 264 w 1390"/>
                <a:gd name="T57" fmla="*/ 1853 h 2202"/>
                <a:gd name="T58" fmla="*/ 286 w 1390"/>
                <a:gd name="T59" fmla="*/ 1566 h 2202"/>
                <a:gd name="T60" fmla="*/ 158 w 1390"/>
                <a:gd name="T61" fmla="*/ 1654 h 2202"/>
                <a:gd name="T62" fmla="*/ 158 w 1390"/>
                <a:gd name="T63" fmla="*/ 1998 h 2202"/>
                <a:gd name="T64" fmla="*/ 238 w 1390"/>
                <a:gd name="T65" fmla="*/ 2201 h 22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90"/>
                <a:gd name="T100" fmla="*/ 0 h 2202"/>
                <a:gd name="T101" fmla="*/ 1390 w 1390"/>
                <a:gd name="T102" fmla="*/ 2202 h 22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90" h="2202">
                  <a:moveTo>
                    <a:pt x="238" y="2201"/>
                  </a:moveTo>
                  <a:lnTo>
                    <a:pt x="52" y="2060"/>
                  </a:lnTo>
                  <a:lnTo>
                    <a:pt x="0" y="1883"/>
                  </a:lnTo>
                  <a:lnTo>
                    <a:pt x="26" y="1711"/>
                  </a:lnTo>
                  <a:lnTo>
                    <a:pt x="127" y="1566"/>
                  </a:lnTo>
                  <a:lnTo>
                    <a:pt x="238" y="1420"/>
                  </a:lnTo>
                  <a:lnTo>
                    <a:pt x="419" y="1275"/>
                  </a:lnTo>
                  <a:lnTo>
                    <a:pt x="577" y="1103"/>
                  </a:lnTo>
                  <a:lnTo>
                    <a:pt x="657" y="988"/>
                  </a:lnTo>
                  <a:lnTo>
                    <a:pt x="657" y="842"/>
                  </a:lnTo>
                  <a:lnTo>
                    <a:pt x="604" y="697"/>
                  </a:lnTo>
                  <a:lnTo>
                    <a:pt x="472" y="613"/>
                  </a:lnTo>
                  <a:lnTo>
                    <a:pt x="366" y="551"/>
                  </a:lnTo>
                  <a:lnTo>
                    <a:pt x="313" y="436"/>
                  </a:lnTo>
                  <a:lnTo>
                    <a:pt x="392" y="317"/>
                  </a:lnTo>
                  <a:lnTo>
                    <a:pt x="524" y="172"/>
                  </a:lnTo>
                  <a:lnTo>
                    <a:pt x="679" y="57"/>
                  </a:lnTo>
                  <a:lnTo>
                    <a:pt x="864" y="0"/>
                  </a:lnTo>
                  <a:lnTo>
                    <a:pt x="816" y="119"/>
                  </a:lnTo>
                  <a:lnTo>
                    <a:pt x="944" y="88"/>
                  </a:lnTo>
                  <a:lnTo>
                    <a:pt x="891" y="172"/>
                  </a:lnTo>
                  <a:lnTo>
                    <a:pt x="1023" y="145"/>
                  </a:lnTo>
                  <a:lnTo>
                    <a:pt x="944" y="291"/>
                  </a:lnTo>
                  <a:lnTo>
                    <a:pt x="1102" y="229"/>
                  </a:lnTo>
                  <a:lnTo>
                    <a:pt x="996" y="375"/>
                  </a:lnTo>
                  <a:lnTo>
                    <a:pt x="1182" y="317"/>
                  </a:lnTo>
                  <a:lnTo>
                    <a:pt x="1129" y="436"/>
                  </a:lnTo>
                  <a:lnTo>
                    <a:pt x="1230" y="463"/>
                  </a:lnTo>
                  <a:lnTo>
                    <a:pt x="1208" y="551"/>
                  </a:lnTo>
                  <a:lnTo>
                    <a:pt x="1310" y="582"/>
                  </a:lnTo>
                  <a:lnTo>
                    <a:pt x="1389" y="697"/>
                  </a:lnTo>
                  <a:lnTo>
                    <a:pt x="1363" y="869"/>
                  </a:lnTo>
                  <a:lnTo>
                    <a:pt x="1261" y="1045"/>
                  </a:lnTo>
                  <a:lnTo>
                    <a:pt x="1076" y="1244"/>
                  </a:lnTo>
                  <a:lnTo>
                    <a:pt x="891" y="1394"/>
                  </a:lnTo>
                  <a:lnTo>
                    <a:pt x="1182" y="1045"/>
                  </a:lnTo>
                  <a:lnTo>
                    <a:pt x="1261" y="869"/>
                  </a:lnTo>
                  <a:lnTo>
                    <a:pt x="1230" y="697"/>
                  </a:lnTo>
                  <a:lnTo>
                    <a:pt x="1129" y="613"/>
                  </a:lnTo>
                  <a:lnTo>
                    <a:pt x="472" y="375"/>
                  </a:lnTo>
                  <a:lnTo>
                    <a:pt x="445" y="436"/>
                  </a:lnTo>
                  <a:lnTo>
                    <a:pt x="472" y="520"/>
                  </a:lnTo>
                  <a:lnTo>
                    <a:pt x="657" y="639"/>
                  </a:lnTo>
                  <a:lnTo>
                    <a:pt x="732" y="754"/>
                  </a:lnTo>
                  <a:lnTo>
                    <a:pt x="789" y="957"/>
                  </a:lnTo>
                  <a:lnTo>
                    <a:pt x="758" y="1072"/>
                  </a:lnTo>
                  <a:lnTo>
                    <a:pt x="944" y="926"/>
                  </a:lnTo>
                  <a:lnTo>
                    <a:pt x="838" y="1160"/>
                  </a:lnTo>
                  <a:lnTo>
                    <a:pt x="1102" y="895"/>
                  </a:lnTo>
                  <a:lnTo>
                    <a:pt x="917" y="1186"/>
                  </a:lnTo>
                  <a:lnTo>
                    <a:pt x="1102" y="1045"/>
                  </a:lnTo>
                  <a:lnTo>
                    <a:pt x="732" y="1478"/>
                  </a:lnTo>
                  <a:lnTo>
                    <a:pt x="577" y="1623"/>
                  </a:lnTo>
                  <a:lnTo>
                    <a:pt x="524" y="1711"/>
                  </a:lnTo>
                  <a:lnTo>
                    <a:pt x="498" y="1914"/>
                  </a:lnTo>
                  <a:lnTo>
                    <a:pt x="366" y="2144"/>
                  </a:lnTo>
                  <a:lnTo>
                    <a:pt x="286" y="2029"/>
                  </a:lnTo>
                  <a:lnTo>
                    <a:pt x="264" y="1853"/>
                  </a:lnTo>
                  <a:lnTo>
                    <a:pt x="264" y="1711"/>
                  </a:lnTo>
                  <a:lnTo>
                    <a:pt x="286" y="1566"/>
                  </a:lnTo>
                  <a:lnTo>
                    <a:pt x="366" y="1420"/>
                  </a:lnTo>
                  <a:lnTo>
                    <a:pt x="158" y="1654"/>
                  </a:lnTo>
                  <a:lnTo>
                    <a:pt x="105" y="1883"/>
                  </a:lnTo>
                  <a:lnTo>
                    <a:pt x="158" y="1998"/>
                  </a:lnTo>
                  <a:lnTo>
                    <a:pt x="264" y="2170"/>
                  </a:lnTo>
                  <a:lnTo>
                    <a:pt x="238" y="2201"/>
                  </a:lnTo>
                </a:path>
              </a:pathLst>
            </a:custGeom>
            <a:solidFill>
              <a:srgbClr val="000000"/>
            </a:solidFill>
            <a:ln w="12600">
              <a:solidFill>
                <a:srgbClr val="000000"/>
              </a:solidFill>
              <a:round/>
              <a:headEnd/>
              <a:tailEnd/>
            </a:ln>
          </p:spPr>
          <p:txBody>
            <a:bodyPr wrap="none" anchor="ctr"/>
            <a:lstStyle/>
            <a:p>
              <a:endParaRPr lang="en-US"/>
            </a:p>
          </p:txBody>
        </p:sp>
      </p:grpSp>
      <p:sp>
        <p:nvSpPr>
          <p:cNvPr id="11267" name="Rectangle 15"/>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Inserting Numbers into a Bag</a:t>
            </a:r>
          </a:p>
        </p:txBody>
      </p:sp>
      <p:sp>
        <p:nvSpPr>
          <p:cNvPr id="12304" name="Rectangle 16"/>
          <p:cNvSpPr>
            <a:spLocks noGrp="1" noChangeArrowheads="1"/>
          </p:cNvSpPr>
          <p:nvPr>
            <p:ph type="body" idx="1"/>
          </p:nvPr>
        </p:nvSpPr>
        <p:spPr>
          <a:xfrm>
            <a:off x="2209801" y="1981200"/>
            <a:ext cx="3541713" cy="4114800"/>
          </a:xfrm>
        </p:spPr>
        <p:txBody>
          <a:bodyPr/>
          <a:lstStyle/>
          <a:p>
            <a:pPr marL="342900" indent="-342900">
              <a:lnSpc>
                <a:spcPct val="95000"/>
              </a:lnSpc>
              <a:spcBef>
                <a:spcPts val="7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Numbers may be inserted into a bag.</a:t>
            </a:r>
          </a:p>
          <a:p>
            <a:pPr marL="342900" indent="-342900">
              <a:spcBef>
                <a:spcPts val="7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The bag can hold many numbers.</a:t>
            </a:r>
          </a:p>
          <a:p>
            <a:pPr marL="342900" indent="-342900">
              <a:spcBef>
                <a:spcPts val="7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We can even insert the same number more than once.</a:t>
            </a:r>
          </a:p>
        </p:txBody>
      </p:sp>
      <p:sp>
        <p:nvSpPr>
          <p:cNvPr id="11269" name="Freeform 17"/>
          <p:cNvSpPr>
            <a:spLocks noChangeArrowheads="1"/>
          </p:cNvSpPr>
          <p:nvPr/>
        </p:nvSpPr>
        <p:spPr bwMode="auto">
          <a:xfrm>
            <a:off x="6864350" y="5067301"/>
            <a:ext cx="1982788" cy="1185863"/>
          </a:xfrm>
          <a:custGeom>
            <a:avLst/>
            <a:gdLst>
              <a:gd name="T0" fmla="*/ 0 w 5509"/>
              <a:gd name="T1" fmla="*/ 1647 h 3296"/>
              <a:gd name="T2" fmla="*/ 678 w 5509"/>
              <a:gd name="T3" fmla="*/ 1895 h 3296"/>
              <a:gd name="T4" fmla="*/ 209 w 5509"/>
              <a:gd name="T5" fmla="*/ 2277 h 3296"/>
              <a:gd name="T6" fmla="*/ 995 w 5509"/>
              <a:gd name="T7" fmla="*/ 2351 h 3296"/>
              <a:gd name="T8" fmla="*/ 806 w 5509"/>
              <a:gd name="T9" fmla="*/ 2812 h 3296"/>
              <a:gd name="T10" fmla="*/ 1579 w 5509"/>
              <a:gd name="T11" fmla="*/ 2700 h 3296"/>
              <a:gd name="T12" fmla="*/ 1700 w 5509"/>
              <a:gd name="T13" fmla="*/ 3169 h 3296"/>
              <a:gd name="T14" fmla="*/ 2343 w 5509"/>
              <a:gd name="T15" fmla="*/ 2889 h 3296"/>
              <a:gd name="T16" fmla="*/ 2754 w 5509"/>
              <a:gd name="T17" fmla="*/ 3295 h 3296"/>
              <a:gd name="T18" fmla="*/ 3169 w 5509"/>
              <a:gd name="T19" fmla="*/ 2889 h 3296"/>
              <a:gd name="T20" fmla="*/ 3808 w 5509"/>
              <a:gd name="T21" fmla="*/ 3169 h 3296"/>
              <a:gd name="T22" fmla="*/ 3932 w 5509"/>
              <a:gd name="T23" fmla="*/ 2699 h 3296"/>
              <a:gd name="T24" fmla="*/ 4702 w 5509"/>
              <a:gd name="T25" fmla="*/ 2812 h 3296"/>
              <a:gd name="T26" fmla="*/ 4515 w 5509"/>
              <a:gd name="T27" fmla="*/ 2350 h 3296"/>
              <a:gd name="T28" fmla="*/ 5299 w 5509"/>
              <a:gd name="T29" fmla="*/ 2277 h 3296"/>
              <a:gd name="T30" fmla="*/ 4831 w 5509"/>
              <a:gd name="T31" fmla="*/ 1893 h 3296"/>
              <a:gd name="T32" fmla="*/ 5508 w 5509"/>
              <a:gd name="T33" fmla="*/ 1647 h 3296"/>
              <a:gd name="T34" fmla="*/ 4830 w 5509"/>
              <a:gd name="T35" fmla="*/ 1399 h 3296"/>
              <a:gd name="T36" fmla="*/ 5299 w 5509"/>
              <a:gd name="T37" fmla="*/ 1017 h 3296"/>
              <a:gd name="T38" fmla="*/ 4513 w 5509"/>
              <a:gd name="T39" fmla="*/ 943 h 3296"/>
              <a:gd name="T40" fmla="*/ 4702 w 5509"/>
              <a:gd name="T41" fmla="*/ 482 h 3296"/>
              <a:gd name="T42" fmla="*/ 3929 w 5509"/>
              <a:gd name="T43" fmla="*/ 594 h 3296"/>
              <a:gd name="T44" fmla="*/ 3808 w 5509"/>
              <a:gd name="T45" fmla="*/ 125 h 3296"/>
              <a:gd name="T46" fmla="*/ 3165 w 5509"/>
              <a:gd name="T47" fmla="*/ 405 h 3296"/>
              <a:gd name="T48" fmla="*/ 2754 w 5509"/>
              <a:gd name="T49" fmla="*/ 0 h 3296"/>
              <a:gd name="T50" fmla="*/ 2339 w 5509"/>
              <a:gd name="T51" fmla="*/ 405 h 3296"/>
              <a:gd name="T52" fmla="*/ 1700 w 5509"/>
              <a:gd name="T53" fmla="*/ 125 h 3296"/>
              <a:gd name="T54" fmla="*/ 1576 w 5509"/>
              <a:gd name="T55" fmla="*/ 595 h 3296"/>
              <a:gd name="T56" fmla="*/ 806 w 5509"/>
              <a:gd name="T57" fmla="*/ 482 h 3296"/>
              <a:gd name="T58" fmla="*/ 993 w 5509"/>
              <a:gd name="T59" fmla="*/ 944 h 3296"/>
              <a:gd name="T60" fmla="*/ 209 w 5509"/>
              <a:gd name="T61" fmla="*/ 1017 h 3296"/>
              <a:gd name="T62" fmla="*/ 677 w 5509"/>
              <a:gd name="T63" fmla="*/ 1401 h 3296"/>
              <a:gd name="T64" fmla="*/ 0 w 5509"/>
              <a:gd name="T65" fmla="*/ 1647 h 32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509"/>
              <a:gd name="T100" fmla="*/ 0 h 3296"/>
              <a:gd name="T101" fmla="*/ 5509 w 5509"/>
              <a:gd name="T102" fmla="*/ 3296 h 32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509" h="3296">
                <a:moveTo>
                  <a:pt x="0" y="1647"/>
                </a:moveTo>
                <a:lnTo>
                  <a:pt x="678" y="1895"/>
                </a:lnTo>
                <a:lnTo>
                  <a:pt x="209" y="2277"/>
                </a:lnTo>
                <a:lnTo>
                  <a:pt x="995" y="2351"/>
                </a:lnTo>
                <a:lnTo>
                  <a:pt x="806" y="2812"/>
                </a:lnTo>
                <a:lnTo>
                  <a:pt x="1579" y="2700"/>
                </a:lnTo>
                <a:lnTo>
                  <a:pt x="1700" y="3169"/>
                </a:lnTo>
                <a:lnTo>
                  <a:pt x="2343" y="2889"/>
                </a:lnTo>
                <a:lnTo>
                  <a:pt x="2754" y="3295"/>
                </a:lnTo>
                <a:lnTo>
                  <a:pt x="3169" y="2889"/>
                </a:lnTo>
                <a:lnTo>
                  <a:pt x="3808" y="3169"/>
                </a:lnTo>
                <a:lnTo>
                  <a:pt x="3932" y="2699"/>
                </a:lnTo>
                <a:lnTo>
                  <a:pt x="4702" y="2812"/>
                </a:lnTo>
                <a:lnTo>
                  <a:pt x="4515" y="2350"/>
                </a:lnTo>
                <a:lnTo>
                  <a:pt x="5299" y="2277"/>
                </a:lnTo>
                <a:lnTo>
                  <a:pt x="4831" y="1893"/>
                </a:lnTo>
                <a:lnTo>
                  <a:pt x="5508" y="1647"/>
                </a:lnTo>
                <a:lnTo>
                  <a:pt x="4830" y="1399"/>
                </a:lnTo>
                <a:lnTo>
                  <a:pt x="5299" y="1017"/>
                </a:lnTo>
                <a:lnTo>
                  <a:pt x="4513" y="943"/>
                </a:lnTo>
                <a:lnTo>
                  <a:pt x="4702" y="482"/>
                </a:lnTo>
                <a:lnTo>
                  <a:pt x="3929" y="594"/>
                </a:lnTo>
                <a:lnTo>
                  <a:pt x="3808" y="125"/>
                </a:lnTo>
                <a:lnTo>
                  <a:pt x="3165" y="405"/>
                </a:lnTo>
                <a:lnTo>
                  <a:pt x="2754" y="0"/>
                </a:lnTo>
                <a:lnTo>
                  <a:pt x="2339" y="405"/>
                </a:lnTo>
                <a:lnTo>
                  <a:pt x="1700" y="125"/>
                </a:lnTo>
                <a:lnTo>
                  <a:pt x="1576" y="595"/>
                </a:lnTo>
                <a:lnTo>
                  <a:pt x="806" y="482"/>
                </a:lnTo>
                <a:lnTo>
                  <a:pt x="993" y="944"/>
                </a:lnTo>
                <a:lnTo>
                  <a:pt x="209" y="1017"/>
                </a:lnTo>
                <a:lnTo>
                  <a:pt x="677" y="1401"/>
                </a:lnTo>
                <a:lnTo>
                  <a:pt x="0" y="1647"/>
                </a:lnTo>
              </a:path>
            </a:pathLst>
          </a:custGeom>
          <a:solidFill>
            <a:srgbClr val="000020"/>
          </a:solidFill>
          <a:ln w="12600">
            <a:solidFill>
              <a:srgbClr val="E0E0E0"/>
            </a:solidFill>
            <a:round/>
            <a:headEnd/>
            <a:tailEnd/>
          </a:ln>
        </p:spPr>
        <p:txBody>
          <a:bodyPr wrap="none" anchor="ctr"/>
          <a:lstStyle/>
          <a:p>
            <a:endParaRPr lang="en-US"/>
          </a:p>
        </p:txBody>
      </p:sp>
      <p:pic>
        <p:nvPicPr>
          <p:cNvPr id="11270" name="Picture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3600" y="5286376"/>
            <a:ext cx="566738"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70514" y="2628900"/>
            <a:ext cx="1582737"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Picture 2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85075" y="5578475"/>
            <a:ext cx="61595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10514" y="5311776"/>
            <a:ext cx="566737"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4" name="Group 22"/>
          <p:cNvGrpSpPr>
            <a:grpSpLocks/>
          </p:cNvGrpSpPr>
          <p:nvPr/>
        </p:nvGrpSpPr>
        <p:grpSpPr bwMode="auto">
          <a:xfrm>
            <a:off x="5503863" y="4235451"/>
            <a:ext cx="1758949" cy="1700213"/>
            <a:chOff x="2507" y="2668"/>
            <a:chExt cx="1108" cy="1071"/>
          </a:xfrm>
        </p:grpSpPr>
        <p:sp>
          <p:nvSpPr>
            <p:cNvPr id="11275" name="Freeform 23"/>
            <p:cNvSpPr>
              <a:spLocks noChangeArrowheads="1"/>
            </p:cNvSpPr>
            <p:nvPr/>
          </p:nvSpPr>
          <p:spPr bwMode="auto">
            <a:xfrm>
              <a:off x="2597" y="2668"/>
              <a:ext cx="918" cy="974"/>
            </a:xfrm>
            <a:custGeom>
              <a:avLst/>
              <a:gdLst>
                <a:gd name="T0" fmla="*/ 0 w 4050"/>
                <a:gd name="T1" fmla="*/ 3772 h 4295"/>
                <a:gd name="T2" fmla="*/ 566 w 4050"/>
                <a:gd name="T3" fmla="*/ 4294 h 4295"/>
                <a:gd name="T4" fmla="*/ 3483 w 4050"/>
                <a:gd name="T5" fmla="*/ 4294 h 4295"/>
                <a:gd name="T6" fmla="*/ 4049 w 4050"/>
                <a:gd name="T7" fmla="*/ 3772 h 4295"/>
                <a:gd name="T8" fmla="*/ 4049 w 4050"/>
                <a:gd name="T9" fmla="*/ 1082 h 4295"/>
                <a:gd name="T10" fmla="*/ 3483 w 4050"/>
                <a:gd name="T11" fmla="*/ 560 h 4295"/>
                <a:gd name="T12" fmla="*/ 1618 w 4050"/>
                <a:gd name="T13" fmla="*/ 560 h 4295"/>
                <a:gd name="T14" fmla="*/ 277 w 4050"/>
                <a:gd name="T15" fmla="*/ 0 h 4295"/>
                <a:gd name="T16" fmla="*/ 640 w 4050"/>
                <a:gd name="T17" fmla="*/ 560 h 4295"/>
                <a:gd name="T18" fmla="*/ 566 w 4050"/>
                <a:gd name="T19" fmla="*/ 560 h 4295"/>
                <a:gd name="T20" fmla="*/ 0 w 4050"/>
                <a:gd name="T21" fmla="*/ 1082 h 4295"/>
                <a:gd name="T22" fmla="*/ 0 w 4050"/>
                <a:gd name="T23" fmla="*/ 3772 h 429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50"/>
                <a:gd name="T37" fmla="*/ 0 h 4295"/>
                <a:gd name="T38" fmla="*/ 4050 w 4050"/>
                <a:gd name="T39" fmla="*/ 4295 h 429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50" h="4295">
                  <a:moveTo>
                    <a:pt x="0" y="3772"/>
                  </a:moveTo>
                  <a:cubicBezTo>
                    <a:pt x="0" y="4294"/>
                    <a:pt x="0" y="4294"/>
                    <a:pt x="566" y="4294"/>
                  </a:cubicBezTo>
                  <a:lnTo>
                    <a:pt x="3483" y="4294"/>
                  </a:lnTo>
                  <a:cubicBezTo>
                    <a:pt x="4049" y="4294"/>
                    <a:pt x="4049" y="4294"/>
                    <a:pt x="4049" y="3772"/>
                  </a:cubicBezTo>
                  <a:lnTo>
                    <a:pt x="4049" y="1082"/>
                  </a:lnTo>
                  <a:cubicBezTo>
                    <a:pt x="4049" y="560"/>
                    <a:pt x="4049" y="560"/>
                    <a:pt x="3483" y="560"/>
                  </a:cubicBezTo>
                  <a:lnTo>
                    <a:pt x="1618" y="560"/>
                  </a:lnTo>
                  <a:lnTo>
                    <a:pt x="277" y="0"/>
                  </a:lnTo>
                  <a:lnTo>
                    <a:pt x="640" y="560"/>
                  </a:lnTo>
                  <a:lnTo>
                    <a:pt x="566" y="560"/>
                  </a:lnTo>
                  <a:cubicBezTo>
                    <a:pt x="0" y="560"/>
                    <a:pt x="0" y="560"/>
                    <a:pt x="0" y="1082"/>
                  </a:cubicBezTo>
                  <a:lnTo>
                    <a:pt x="0" y="3772"/>
                  </a:lnTo>
                </a:path>
              </a:pathLst>
            </a:custGeom>
            <a:solidFill>
              <a:srgbClr val="E0E0E0"/>
            </a:solidFill>
            <a:ln w="12600">
              <a:solidFill>
                <a:srgbClr val="000020"/>
              </a:solidFill>
              <a:round/>
              <a:headEnd/>
              <a:tailEnd/>
            </a:ln>
          </p:spPr>
          <p:txBody>
            <a:bodyPr wrap="none" anchor="ctr"/>
            <a:lstStyle/>
            <a:p>
              <a:endParaRPr lang="en-US"/>
            </a:p>
          </p:txBody>
        </p:sp>
        <p:sp>
          <p:nvSpPr>
            <p:cNvPr id="11276" name="Text Box 24"/>
            <p:cNvSpPr txBox="1">
              <a:spLocks noChangeArrowheads="1"/>
            </p:cNvSpPr>
            <p:nvPr/>
          </p:nvSpPr>
          <p:spPr bwMode="auto">
            <a:xfrm>
              <a:off x="2507" y="2918"/>
              <a:ext cx="1108" cy="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20"/>
                </a:buClr>
                <a:buSzPct val="100000"/>
                <a:buFont typeface="Arial" panose="020B0604020202020204" pitchFamily="34" charset="0"/>
                <a:buNone/>
              </a:pPr>
              <a:r>
                <a:rPr lang="en-GB" altLang="en-US" sz="1600" b="1" i="1">
                  <a:solidFill>
                    <a:srgbClr val="000020"/>
                  </a:solidFill>
                </a:rPr>
                <a:t>NOW THE</a:t>
              </a:r>
            </a:p>
            <a:p>
              <a:pPr algn="ctr">
                <a:buClr>
                  <a:srgbClr val="000020"/>
                </a:buClr>
                <a:buSzPct val="100000"/>
                <a:buFont typeface="Arial" panose="020B0604020202020204" pitchFamily="34" charset="0"/>
                <a:buNone/>
              </a:pPr>
              <a:r>
                <a:rPr lang="en-GB" altLang="en-US" sz="1600" b="1" i="1">
                  <a:solidFill>
                    <a:srgbClr val="000020"/>
                  </a:solidFill>
                </a:rPr>
                <a:t>BAG HAS</a:t>
              </a:r>
            </a:p>
            <a:p>
              <a:pPr algn="ctr">
                <a:buClr>
                  <a:srgbClr val="000020"/>
                </a:buClr>
                <a:buSzPct val="100000"/>
                <a:buFont typeface="Arial" panose="020B0604020202020204" pitchFamily="34" charset="0"/>
                <a:buNone/>
              </a:pPr>
              <a:r>
                <a:rPr lang="en-GB" altLang="en-US" sz="1600" b="1" i="1">
                  <a:solidFill>
                    <a:srgbClr val="000020"/>
                  </a:solidFill>
                </a:rPr>
                <a:t>TWO 4'S</a:t>
              </a:r>
            </a:p>
            <a:p>
              <a:pPr algn="ctr">
                <a:buClr>
                  <a:srgbClr val="000020"/>
                </a:buClr>
                <a:buSzPct val="100000"/>
                <a:buFont typeface="Arial" panose="020B0604020202020204" pitchFamily="34" charset="0"/>
                <a:buNone/>
              </a:pPr>
              <a:r>
                <a:rPr lang="en-GB" altLang="en-US" sz="1600" b="1" i="1">
                  <a:solidFill>
                    <a:srgbClr val="000020"/>
                  </a:solidFill>
                </a:rPr>
                <a:t>AND AN 8..</a:t>
              </a:r>
            </a:p>
            <a:p>
              <a:pPr algn="ctr">
                <a:buClr>
                  <a:srgbClr val="000020"/>
                </a:buClr>
                <a:buSzPct val="100000"/>
                <a:buFont typeface="Arial" panose="020B0604020202020204" pitchFamily="34" charset="0"/>
                <a:buNone/>
              </a:pPr>
              <a:endParaRPr lang="en-GB" altLang="en-US" sz="1600" b="1" i="1">
                <a:solidFill>
                  <a:srgbClr val="000020"/>
                </a:solidFill>
              </a:endParaRPr>
            </a:p>
          </p:txBody>
        </p:sp>
      </p:grpSp>
    </p:spTree>
    <p:extLst>
      <p:ext uri="{BB962C8B-B14F-4D97-AF65-F5344CB8AC3E}">
        <p14:creationId xmlns:p14="http://schemas.microsoft.com/office/powerpoint/2010/main" val="3886597055"/>
      </p:ext>
    </p:extLst>
  </p:cSld>
  <p:clrMapOvr>
    <a:masterClrMapping/>
  </p:clrMapOvr>
  <p:transition spd="slow">
    <p:strips/>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Examining a Bag</a:t>
            </a:r>
          </a:p>
        </p:txBody>
      </p:sp>
      <p:sp>
        <p:nvSpPr>
          <p:cNvPr id="13314" name="Rectangle 2"/>
          <p:cNvSpPr>
            <a:spLocks noGrp="1" noChangeArrowheads="1"/>
          </p:cNvSpPr>
          <p:nvPr>
            <p:ph type="body" idx="1"/>
          </p:nvPr>
        </p:nvSpPr>
        <p:spPr>
          <a:xfrm>
            <a:off x="2209801" y="1981200"/>
            <a:ext cx="3541713" cy="4114800"/>
          </a:xfrm>
        </p:spPr>
        <p:txBody>
          <a:bodyPr/>
          <a:lstStyle/>
          <a:p>
            <a:pPr marL="342900" indent="-342900">
              <a:lnSpc>
                <a:spcPct val="95000"/>
              </a:lnSpc>
              <a:spcBef>
                <a:spcPts val="7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We may ask about the contents of the bag. </a:t>
            </a:r>
          </a:p>
        </p:txBody>
      </p:sp>
      <p:grpSp>
        <p:nvGrpSpPr>
          <p:cNvPr id="12292" name="Group 3"/>
          <p:cNvGrpSpPr>
            <a:grpSpLocks/>
          </p:cNvGrpSpPr>
          <p:nvPr/>
        </p:nvGrpSpPr>
        <p:grpSpPr bwMode="auto">
          <a:xfrm>
            <a:off x="6657976" y="3376613"/>
            <a:ext cx="2466975" cy="2925762"/>
            <a:chOff x="3234" y="2127"/>
            <a:chExt cx="1554" cy="1843"/>
          </a:xfrm>
        </p:grpSpPr>
        <p:grpSp>
          <p:nvGrpSpPr>
            <p:cNvPr id="12307" name="Group 4"/>
            <p:cNvGrpSpPr>
              <a:grpSpLocks/>
            </p:cNvGrpSpPr>
            <p:nvPr/>
          </p:nvGrpSpPr>
          <p:grpSpPr bwMode="auto">
            <a:xfrm>
              <a:off x="3234" y="2127"/>
              <a:ext cx="1554" cy="1843"/>
              <a:chOff x="3234" y="2127"/>
              <a:chExt cx="1554" cy="1843"/>
            </a:xfrm>
          </p:grpSpPr>
          <p:grpSp>
            <p:nvGrpSpPr>
              <p:cNvPr id="12312" name="Group 5"/>
              <p:cNvGrpSpPr>
                <a:grpSpLocks/>
              </p:cNvGrpSpPr>
              <p:nvPr/>
            </p:nvGrpSpPr>
            <p:grpSpPr bwMode="auto">
              <a:xfrm>
                <a:off x="3234" y="2180"/>
                <a:ext cx="1554" cy="1790"/>
                <a:chOff x="3234" y="2180"/>
                <a:chExt cx="1554" cy="1790"/>
              </a:xfrm>
            </p:grpSpPr>
            <p:grpSp>
              <p:nvGrpSpPr>
                <p:cNvPr id="12314" name="Group 6"/>
                <p:cNvGrpSpPr>
                  <a:grpSpLocks/>
                </p:cNvGrpSpPr>
                <p:nvPr/>
              </p:nvGrpSpPr>
              <p:grpSpPr bwMode="auto">
                <a:xfrm>
                  <a:off x="3234" y="2180"/>
                  <a:ext cx="1554" cy="1790"/>
                  <a:chOff x="3234" y="2180"/>
                  <a:chExt cx="1554" cy="1790"/>
                </a:xfrm>
              </p:grpSpPr>
              <p:sp>
                <p:nvSpPr>
                  <p:cNvPr id="12316" name="Freeform 7"/>
                  <p:cNvSpPr>
                    <a:spLocks noChangeArrowheads="1"/>
                  </p:cNvSpPr>
                  <p:nvPr/>
                </p:nvSpPr>
                <p:spPr bwMode="auto">
                  <a:xfrm>
                    <a:off x="3234" y="2180"/>
                    <a:ext cx="1459" cy="1786"/>
                  </a:xfrm>
                  <a:custGeom>
                    <a:avLst/>
                    <a:gdLst>
                      <a:gd name="T0" fmla="*/ 3601 w 6435"/>
                      <a:gd name="T1" fmla="*/ 0 h 7877"/>
                      <a:gd name="T2" fmla="*/ 4267 w 6435"/>
                      <a:gd name="T3" fmla="*/ 414 h 7877"/>
                      <a:gd name="T4" fmla="*/ 4365 w 6435"/>
                      <a:gd name="T5" fmla="*/ 674 h 7877"/>
                      <a:gd name="T6" fmla="*/ 4134 w 6435"/>
                      <a:gd name="T7" fmla="*/ 939 h 7877"/>
                      <a:gd name="T8" fmla="*/ 3283 w 6435"/>
                      <a:gd name="T9" fmla="*/ 1575 h 7877"/>
                      <a:gd name="T10" fmla="*/ 3958 w 6435"/>
                      <a:gd name="T11" fmla="*/ 1425 h 7877"/>
                      <a:gd name="T12" fmla="*/ 4365 w 6435"/>
                      <a:gd name="T13" fmla="*/ 1350 h 7877"/>
                      <a:gd name="T14" fmla="*/ 5353 w 6435"/>
                      <a:gd name="T15" fmla="*/ 264 h 7877"/>
                      <a:gd name="T16" fmla="*/ 5891 w 6435"/>
                      <a:gd name="T17" fmla="*/ 149 h 7877"/>
                      <a:gd name="T18" fmla="*/ 6434 w 6435"/>
                      <a:gd name="T19" fmla="*/ 149 h 7877"/>
                      <a:gd name="T20" fmla="*/ 6209 w 6435"/>
                      <a:gd name="T21" fmla="*/ 710 h 7877"/>
                      <a:gd name="T22" fmla="*/ 5533 w 6435"/>
                      <a:gd name="T23" fmla="*/ 785 h 7877"/>
                      <a:gd name="T24" fmla="*/ 4316 w 6435"/>
                      <a:gd name="T25" fmla="*/ 1615 h 7877"/>
                      <a:gd name="T26" fmla="*/ 3645 w 6435"/>
                      <a:gd name="T27" fmla="*/ 1835 h 7877"/>
                      <a:gd name="T28" fmla="*/ 6209 w 6435"/>
                      <a:gd name="T29" fmla="*/ 5326 h 7877"/>
                      <a:gd name="T30" fmla="*/ 6341 w 6435"/>
                      <a:gd name="T31" fmla="*/ 6001 h 7877"/>
                      <a:gd name="T32" fmla="*/ 5489 w 6435"/>
                      <a:gd name="T33" fmla="*/ 7276 h 7877"/>
                      <a:gd name="T34" fmla="*/ 4678 w 6435"/>
                      <a:gd name="T35" fmla="*/ 7726 h 7877"/>
                      <a:gd name="T36" fmla="*/ 4090 w 6435"/>
                      <a:gd name="T37" fmla="*/ 7876 h 7877"/>
                      <a:gd name="T38" fmla="*/ 3058 w 6435"/>
                      <a:gd name="T39" fmla="*/ 7726 h 7877"/>
                      <a:gd name="T40" fmla="*/ 1707 w 6435"/>
                      <a:gd name="T41" fmla="*/ 7651 h 7877"/>
                      <a:gd name="T42" fmla="*/ 896 w 6435"/>
                      <a:gd name="T43" fmla="*/ 7162 h 7877"/>
                      <a:gd name="T44" fmla="*/ 445 w 6435"/>
                      <a:gd name="T45" fmla="*/ 6937 h 7877"/>
                      <a:gd name="T46" fmla="*/ 0 w 6435"/>
                      <a:gd name="T47" fmla="*/ 5890 h 7877"/>
                      <a:gd name="T48" fmla="*/ 313 w 6435"/>
                      <a:gd name="T49" fmla="*/ 5326 h 7877"/>
                      <a:gd name="T50" fmla="*/ 3014 w 6435"/>
                      <a:gd name="T51" fmla="*/ 2135 h 7877"/>
                      <a:gd name="T52" fmla="*/ 2696 w 6435"/>
                      <a:gd name="T53" fmla="*/ 1690 h 7877"/>
                      <a:gd name="T54" fmla="*/ 2882 w 6435"/>
                      <a:gd name="T55" fmla="*/ 1315 h 7877"/>
                      <a:gd name="T56" fmla="*/ 3601 w 6435"/>
                      <a:gd name="T57" fmla="*/ 754 h 7877"/>
                      <a:gd name="T58" fmla="*/ 3464 w 6435"/>
                      <a:gd name="T59" fmla="*/ 449 h 7877"/>
                      <a:gd name="T60" fmla="*/ 3195 w 6435"/>
                      <a:gd name="T61" fmla="*/ 264 h 7877"/>
                      <a:gd name="T62" fmla="*/ 3376 w 6435"/>
                      <a:gd name="T63" fmla="*/ 74 h 7877"/>
                      <a:gd name="T64" fmla="*/ 3601 w 6435"/>
                      <a:gd name="T65" fmla="*/ 0 h 78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435"/>
                      <a:gd name="T100" fmla="*/ 0 h 7877"/>
                      <a:gd name="T101" fmla="*/ 6435 w 6435"/>
                      <a:gd name="T102" fmla="*/ 7877 h 78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435" h="7877">
                        <a:moveTo>
                          <a:pt x="3601" y="0"/>
                        </a:moveTo>
                        <a:lnTo>
                          <a:pt x="4267" y="414"/>
                        </a:lnTo>
                        <a:lnTo>
                          <a:pt x="4365" y="674"/>
                        </a:lnTo>
                        <a:lnTo>
                          <a:pt x="4134" y="939"/>
                        </a:lnTo>
                        <a:lnTo>
                          <a:pt x="3283" y="1575"/>
                        </a:lnTo>
                        <a:lnTo>
                          <a:pt x="3958" y="1425"/>
                        </a:lnTo>
                        <a:lnTo>
                          <a:pt x="4365" y="1350"/>
                        </a:lnTo>
                        <a:lnTo>
                          <a:pt x="5353" y="264"/>
                        </a:lnTo>
                        <a:lnTo>
                          <a:pt x="5891" y="149"/>
                        </a:lnTo>
                        <a:lnTo>
                          <a:pt x="6434" y="149"/>
                        </a:lnTo>
                        <a:lnTo>
                          <a:pt x="6209" y="710"/>
                        </a:lnTo>
                        <a:lnTo>
                          <a:pt x="5533" y="785"/>
                        </a:lnTo>
                        <a:lnTo>
                          <a:pt x="4316" y="1615"/>
                        </a:lnTo>
                        <a:lnTo>
                          <a:pt x="3645" y="1835"/>
                        </a:lnTo>
                        <a:lnTo>
                          <a:pt x="6209" y="5326"/>
                        </a:lnTo>
                        <a:lnTo>
                          <a:pt x="6341" y="6001"/>
                        </a:lnTo>
                        <a:lnTo>
                          <a:pt x="5489" y="7276"/>
                        </a:lnTo>
                        <a:lnTo>
                          <a:pt x="4678" y="7726"/>
                        </a:lnTo>
                        <a:lnTo>
                          <a:pt x="4090" y="7876"/>
                        </a:lnTo>
                        <a:lnTo>
                          <a:pt x="3058" y="7726"/>
                        </a:lnTo>
                        <a:lnTo>
                          <a:pt x="1707" y="7651"/>
                        </a:lnTo>
                        <a:lnTo>
                          <a:pt x="896" y="7162"/>
                        </a:lnTo>
                        <a:lnTo>
                          <a:pt x="445" y="6937"/>
                        </a:lnTo>
                        <a:lnTo>
                          <a:pt x="0" y="5890"/>
                        </a:lnTo>
                        <a:lnTo>
                          <a:pt x="313" y="5326"/>
                        </a:lnTo>
                        <a:lnTo>
                          <a:pt x="3014" y="2135"/>
                        </a:lnTo>
                        <a:lnTo>
                          <a:pt x="2696" y="1690"/>
                        </a:lnTo>
                        <a:lnTo>
                          <a:pt x="2882" y="1315"/>
                        </a:lnTo>
                        <a:lnTo>
                          <a:pt x="3601" y="754"/>
                        </a:lnTo>
                        <a:lnTo>
                          <a:pt x="3464" y="449"/>
                        </a:lnTo>
                        <a:lnTo>
                          <a:pt x="3195" y="264"/>
                        </a:lnTo>
                        <a:lnTo>
                          <a:pt x="3376" y="74"/>
                        </a:lnTo>
                        <a:lnTo>
                          <a:pt x="3601" y="0"/>
                        </a:lnTo>
                      </a:path>
                    </a:pathLst>
                  </a:custGeom>
                  <a:solidFill>
                    <a:srgbClr val="FF8000"/>
                  </a:solidFill>
                  <a:ln w="12600">
                    <a:solidFill>
                      <a:srgbClr val="FF8000"/>
                    </a:solidFill>
                    <a:round/>
                    <a:headEnd/>
                    <a:tailEnd/>
                  </a:ln>
                </p:spPr>
                <p:txBody>
                  <a:bodyPr wrap="none" anchor="ctr"/>
                  <a:lstStyle/>
                  <a:p>
                    <a:endParaRPr lang="en-US"/>
                  </a:p>
                </p:txBody>
              </p:sp>
              <p:sp>
                <p:nvSpPr>
                  <p:cNvPr id="12317" name="Freeform 8"/>
                  <p:cNvSpPr>
                    <a:spLocks noChangeArrowheads="1"/>
                  </p:cNvSpPr>
                  <p:nvPr/>
                </p:nvSpPr>
                <p:spPr bwMode="auto">
                  <a:xfrm>
                    <a:off x="4060" y="2868"/>
                    <a:ext cx="266" cy="978"/>
                  </a:xfrm>
                  <a:custGeom>
                    <a:avLst/>
                    <a:gdLst>
                      <a:gd name="T0" fmla="*/ 269 w 1171"/>
                      <a:gd name="T1" fmla="*/ 3000 h 4312"/>
                      <a:gd name="T2" fmla="*/ 269 w 1171"/>
                      <a:gd name="T3" fmla="*/ 3710 h 4312"/>
                      <a:gd name="T4" fmla="*/ 180 w 1171"/>
                      <a:gd name="T5" fmla="*/ 4121 h 4312"/>
                      <a:gd name="T6" fmla="*/ 88 w 1171"/>
                      <a:gd name="T7" fmla="*/ 4311 h 4312"/>
                      <a:gd name="T8" fmla="*/ 582 w 1171"/>
                      <a:gd name="T9" fmla="*/ 4276 h 4312"/>
                      <a:gd name="T10" fmla="*/ 1033 w 1171"/>
                      <a:gd name="T11" fmla="*/ 4086 h 4312"/>
                      <a:gd name="T12" fmla="*/ 808 w 1171"/>
                      <a:gd name="T13" fmla="*/ 4011 h 4312"/>
                      <a:gd name="T14" fmla="*/ 1170 w 1171"/>
                      <a:gd name="T15" fmla="*/ 3825 h 4312"/>
                      <a:gd name="T16" fmla="*/ 808 w 1171"/>
                      <a:gd name="T17" fmla="*/ 3825 h 4312"/>
                      <a:gd name="T18" fmla="*/ 1126 w 1171"/>
                      <a:gd name="T19" fmla="*/ 3560 h 4312"/>
                      <a:gd name="T20" fmla="*/ 764 w 1171"/>
                      <a:gd name="T21" fmla="*/ 3560 h 4312"/>
                      <a:gd name="T22" fmla="*/ 1033 w 1171"/>
                      <a:gd name="T23" fmla="*/ 3300 h 4312"/>
                      <a:gd name="T24" fmla="*/ 720 w 1171"/>
                      <a:gd name="T25" fmla="*/ 3260 h 4312"/>
                      <a:gd name="T26" fmla="*/ 896 w 1171"/>
                      <a:gd name="T27" fmla="*/ 3035 h 4312"/>
                      <a:gd name="T28" fmla="*/ 626 w 1171"/>
                      <a:gd name="T29" fmla="*/ 2965 h 4312"/>
                      <a:gd name="T30" fmla="*/ 720 w 1171"/>
                      <a:gd name="T31" fmla="*/ 2696 h 4312"/>
                      <a:gd name="T32" fmla="*/ 538 w 1171"/>
                      <a:gd name="T33" fmla="*/ 2625 h 4312"/>
                      <a:gd name="T34" fmla="*/ 489 w 1171"/>
                      <a:gd name="T35" fmla="*/ 2325 h 4312"/>
                      <a:gd name="T36" fmla="*/ 0 w 1171"/>
                      <a:gd name="T37" fmla="*/ 0 h 4312"/>
                      <a:gd name="T38" fmla="*/ 132 w 1171"/>
                      <a:gd name="T39" fmla="*/ 2585 h 4312"/>
                      <a:gd name="T40" fmla="*/ 269 w 1171"/>
                      <a:gd name="T41" fmla="*/ 3000 h 43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71"/>
                      <a:gd name="T64" fmla="*/ 0 h 4312"/>
                      <a:gd name="T65" fmla="*/ 1171 w 1171"/>
                      <a:gd name="T66" fmla="*/ 4312 h 43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71" h="4312">
                        <a:moveTo>
                          <a:pt x="269" y="3000"/>
                        </a:moveTo>
                        <a:lnTo>
                          <a:pt x="269" y="3710"/>
                        </a:lnTo>
                        <a:lnTo>
                          <a:pt x="180" y="4121"/>
                        </a:lnTo>
                        <a:lnTo>
                          <a:pt x="88" y="4311"/>
                        </a:lnTo>
                        <a:lnTo>
                          <a:pt x="582" y="4276"/>
                        </a:lnTo>
                        <a:lnTo>
                          <a:pt x="1033" y="4086"/>
                        </a:lnTo>
                        <a:lnTo>
                          <a:pt x="808" y="4011"/>
                        </a:lnTo>
                        <a:lnTo>
                          <a:pt x="1170" y="3825"/>
                        </a:lnTo>
                        <a:lnTo>
                          <a:pt x="808" y="3825"/>
                        </a:lnTo>
                        <a:lnTo>
                          <a:pt x="1126" y="3560"/>
                        </a:lnTo>
                        <a:lnTo>
                          <a:pt x="764" y="3560"/>
                        </a:lnTo>
                        <a:lnTo>
                          <a:pt x="1033" y="3300"/>
                        </a:lnTo>
                        <a:lnTo>
                          <a:pt x="720" y="3260"/>
                        </a:lnTo>
                        <a:lnTo>
                          <a:pt x="896" y="3035"/>
                        </a:lnTo>
                        <a:lnTo>
                          <a:pt x="626" y="2965"/>
                        </a:lnTo>
                        <a:lnTo>
                          <a:pt x="720" y="2696"/>
                        </a:lnTo>
                        <a:lnTo>
                          <a:pt x="538" y="2625"/>
                        </a:lnTo>
                        <a:lnTo>
                          <a:pt x="489" y="2325"/>
                        </a:lnTo>
                        <a:lnTo>
                          <a:pt x="0" y="0"/>
                        </a:lnTo>
                        <a:lnTo>
                          <a:pt x="132" y="2585"/>
                        </a:lnTo>
                        <a:lnTo>
                          <a:pt x="269" y="3000"/>
                        </a:lnTo>
                      </a:path>
                    </a:pathLst>
                  </a:custGeom>
                  <a:solidFill>
                    <a:srgbClr val="FFC98E"/>
                  </a:solidFill>
                  <a:ln w="12600">
                    <a:solidFill>
                      <a:srgbClr val="FFC98E"/>
                    </a:solidFill>
                    <a:round/>
                    <a:headEnd/>
                    <a:tailEnd/>
                  </a:ln>
                </p:spPr>
                <p:txBody>
                  <a:bodyPr wrap="none" anchor="ctr"/>
                  <a:lstStyle/>
                  <a:p>
                    <a:endParaRPr lang="en-US"/>
                  </a:p>
                </p:txBody>
              </p:sp>
              <p:sp>
                <p:nvSpPr>
                  <p:cNvPr id="12318" name="Freeform 9"/>
                  <p:cNvSpPr>
                    <a:spLocks noChangeArrowheads="1"/>
                  </p:cNvSpPr>
                  <p:nvPr/>
                </p:nvSpPr>
                <p:spPr bwMode="auto">
                  <a:xfrm>
                    <a:off x="3275" y="2733"/>
                    <a:ext cx="673" cy="1181"/>
                  </a:xfrm>
                  <a:custGeom>
                    <a:avLst/>
                    <a:gdLst>
                      <a:gd name="T0" fmla="*/ 2521 w 2967"/>
                      <a:gd name="T1" fmla="*/ 0 h 5208"/>
                      <a:gd name="T2" fmla="*/ 538 w 2967"/>
                      <a:gd name="T3" fmla="*/ 2285 h 5208"/>
                      <a:gd name="T4" fmla="*/ 269 w 2967"/>
                      <a:gd name="T5" fmla="*/ 2846 h 5208"/>
                      <a:gd name="T6" fmla="*/ 0 w 2967"/>
                      <a:gd name="T7" fmla="*/ 3186 h 5208"/>
                      <a:gd name="T8" fmla="*/ 0 w 2967"/>
                      <a:gd name="T9" fmla="*/ 4046 h 5208"/>
                      <a:gd name="T10" fmla="*/ 401 w 2967"/>
                      <a:gd name="T11" fmla="*/ 4537 h 5208"/>
                      <a:gd name="T12" fmla="*/ 1037 w 2967"/>
                      <a:gd name="T13" fmla="*/ 4907 h 5208"/>
                      <a:gd name="T14" fmla="*/ 1439 w 2967"/>
                      <a:gd name="T15" fmla="*/ 5172 h 5208"/>
                      <a:gd name="T16" fmla="*/ 2070 w 2967"/>
                      <a:gd name="T17" fmla="*/ 5207 h 5208"/>
                      <a:gd name="T18" fmla="*/ 1664 w 2967"/>
                      <a:gd name="T19" fmla="*/ 5022 h 5208"/>
                      <a:gd name="T20" fmla="*/ 2250 w 2967"/>
                      <a:gd name="T21" fmla="*/ 4987 h 5208"/>
                      <a:gd name="T22" fmla="*/ 1756 w 2967"/>
                      <a:gd name="T23" fmla="*/ 4872 h 5208"/>
                      <a:gd name="T24" fmla="*/ 2613 w 2967"/>
                      <a:gd name="T25" fmla="*/ 4797 h 5208"/>
                      <a:gd name="T26" fmla="*/ 1800 w 2967"/>
                      <a:gd name="T27" fmla="*/ 4687 h 5208"/>
                      <a:gd name="T28" fmla="*/ 2521 w 2967"/>
                      <a:gd name="T29" fmla="*/ 4497 h 5208"/>
                      <a:gd name="T30" fmla="*/ 2114 w 2967"/>
                      <a:gd name="T31" fmla="*/ 4311 h 5208"/>
                      <a:gd name="T32" fmla="*/ 2613 w 2967"/>
                      <a:gd name="T33" fmla="*/ 4196 h 5208"/>
                      <a:gd name="T34" fmla="*/ 2070 w 2967"/>
                      <a:gd name="T35" fmla="*/ 4046 h 5208"/>
                      <a:gd name="T36" fmla="*/ 2569 w 2967"/>
                      <a:gd name="T37" fmla="*/ 3711 h 5208"/>
                      <a:gd name="T38" fmla="*/ 2114 w 2967"/>
                      <a:gd name="T39" fmla="*/ 3636 h 5208"/>
                      <a:gd name="T40" fmla="*/ 2428 w 2967"/>
                      <a:gd name="T41" fmla="*/ 3446 h 5208"/>
                      <a:gd name="T42" fmla="*/ 2114 w 2967"/>
                      <a:gd name="T43" fmla="*/ 3371 h 5208"/>
                      <a:gd name="T44" fmla="*/ 2295 w 2967"/>
                      <a:gd name="T45" fmla="*/ 2996 h 5208"/>
                      <a:gd name="T46" fmla="*/ 2966 w 2967"/>
                      <a:gd name="T47" fmla="*/ 335 h 5208"/>
                      <a:gd name="T48" fmla="*/ 1977 w 2967"/>
                      <a:gd name="T49" fmla="*/ 2921 h 5208"/>
                      <a:gd name="T50" fmla="*/ 1845 w 2967"/>
                      <a:gd name="T51" fmla="*/ 2771 h 5208"/>
                      <a:gd name="T52" fmla="*/ 2790 w 2967"/>
                      <a:gd name="T53" fmla="*/ 35 h 5208"/>
                      <a:gd name="T54" fmla="*/ 1395 w 2967"/>
                      <a:gd name="T55" fmla="*/ 3146 h 5208"/>
                      <a:gd name="T56" fmla="*/ 538 w 2967"/>
                      <a:gd name="T57" fmla="*/ 3336 h 5208"/>
                      <a:gd name="T58" fmla="*/ 1077 w 2967"/>
                      <a:gd name="T59" fmla="*/ 3071 h 5208"/>
                      <a:gd name="T60" fmla="*/ 538 w 2967"/>
                      <a:gd name="T61" fmla="*/ 3071 h 5208"/>
                      <a:gd name="T62" fmla="*/ 1037 w 2967"/>
                      <a:gd name="T63" fmla="*/ 2846 h 5208"/>
                      <a:gd name="T64" fmla="*/ 808 w 2967"/>
                      <a:gd name="T65" fmla="*/ 2736 h 5208"/>
                      <a:gd name="T66" fmla="*/ 1077 w 2967"/>
                      <a:gd name="T67" fmla="*/ 2586 h 5208"/>
                      <a:gd name="T68" fmla="*/ 852 w 2967"/>
                      <a:gd name="T69" fmla="*/ 2435 h 5208"/>
                      <a:gd name="T70" fmla="*/ 1037 w 2967"/>
                      <a:gd name="T71" fmla="*/ 2100 h 5208"/>
                      <a:gd name="T72" fmla="*/ 2653 w 2967"/>
                      <a:gd name="T73" fmla="*/ 0 h 5208"/>
                      <a:gd name="T74" fmla="*/ 2521 w 2967"/>
                      <a:gd name="T75" fmla="*/ 0 h 52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967"/>
                      <a:gd name="T115" fmla="*/ 0 h 5208"/>
                      <a:gd name="T116" fmla="*/ 2967 w 2967"/>
                      <a:gd name="T117" fmla="*/ 5208 h 520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967" h="5208">
                        <a:moveTo>
                          <a:pt x="2521" y="0"/>
                        </a:moveTo>
                        <a:lnTo>
                          <a:pt x="538" y="2285"/>
                        </a:lnTo>
                        <a:lnTo>
                          <a:pt x="269" y="2846"/>
                        </a:lnTo>
                        <a:lnTo>
                          <a:pt x="0" y="3186"/>
                        </a:lnTo>
                        <a:lnTo>
                          <a:pt x="0" y="4046"/>
                        </a:lnTo>
                        <a:lnTo>
                          <a:pt x="401" y="4537"/>
                        </a:lnTo>
                        <a:lnTo>
                          <a:pt x="1037" y="4907"/>
                        </a:lnTo>
                        <a:lnTo>
                          <a:pt x="1439" y="5172"/>
                        </a:lnTo>
                        <a:lnTo>
                          <a:pt x="2070" y="5207"/>
                        </a:lnTo>
                        <a:lnTo>
                          <a:pt x="1664" y="5022"/>
                        </a:lnTo>
                        <a:lnTo>
                          <a:pt x="2250" y="4987"/>
                        </a:lnTo>
                        <a:lnTo>
                          <a:pt x="1756" y="4872"/>
                        </a:lnTo>
                        <a:lnTo>
                          <a:pt x="2613" y="4797"/>
                        </a:lnTo>
                        <a:lnTo>
                          <a:pt x="1800" y="4687"/>
                        </a:lnTo>
                        <a:lnTo>
                          <a:pt x="2521" y="4497"/>
                        </a:lnTo>
                        <a:lnTo>
                          <a:pt x="2114" y="4311"/>
                        </a:lnTo>
                        <a:lnTo>
                          <a:pt x="2613" y="4196"/>
                        </a:lnTo>
                        <a:lnTo>
                          <a:pt x="2070" y="4046"/>
                        </a:lnTo>
                        <a:lnTo>
                          <a:pt x="2569" y="3711"/>
                        </a:lnTo>
                        <a:lnTo>
                          <a:pt x="2114" y="3636"/>
                        </a:lnTo>
                        <a:lnTo>
                          <a:pt x="2428" y="3446"/>
                        </a:lnTo>
                        <a:lnTo>
                          <a:pt x="2114" y="3371"/>
                        </a:lnTo>
                        <a:lnTo>
                          <a:pt x="2295" y="2996"/>
                        </a:lnTo>
                        <a:lnTo>
                          <a:pt x="2966" y="335"/>
                        </a:lnTo>
                        <a:lnTo>
                          <a:pt x="1977" y="2921"/>
                        </a:lnTo>
                        <a:lnTo>
                          <a:pt x="1845" y="2771"/>
                        </a:lnTo>
                        <a:lnTo>
                          <a:pt x="2790" y="35"/>
                        </a:lnTo>
                        <a:lnTo>
                          <a:pt x="1395" y="3146"/>
                        </a:lnTo>
                        <a:lnTo>
                          <a:pt x="538" y="3336"/>
                        </a:lnTo>
                        <a:lnTo>
                          <a:pt x="1077" y="3071"/>
                        </a:lnTo>
                        <a:lnTo>
                          <a:pt x="538" y="3071"/>
                        </a:lnTo>
                        <a:lnTo>
                          <a:pt x="1037" y="2846"/>
                        </a:lnTo>
                        <a:lnTo>
                          <a:pt x="808" y="2736"/>
                        </a:lnTo>
                        <a:lnTo>
                          <a:pt x="1077" y="2586"/>
                        </a:lnTo>
                        <a:lnTo>
                          <a:pt x="852" y="2435"/>
                        </a:lnTo>
                        <a:lnTo>
                          <a:pt x="1037" y="2100"/>
                        </a:lnTo>
                        <a:lnTo>
                          <a:pt x="2653" y="0"/>
                        </a:lnTo>
                        <a:lnTo>
                          <a:pt x="2521" y="0"/>
                        </a:lnTo>
                      </a:path>
                    </a:pathLst>
                  </a:custGeom>
                  <a:solidFill>
                    <a:srgbClr val="FFC98E"/>
                  </a:solidFill>
                  <a:ln w="12600">
                    <a:solidFill>
                      <a:srgbClr val="FFC98E"/>
                    </a:solidFill>
                    <a:round/>
                    <a:headEnd/>
                    <a:tailEnd/>
                  </a:ln>
                </p:spPr>
                <p:txBody>
                  <a:bodyPr wrap="none" anchor="ctr"/>
                  <a:lstStyle/>
                  <a:p>
                    <a:endParaRPr lang="en-US"/>
                  </a:p>
                </p:txBody>
              </p:sp>
              <p:sp>
                <p:nvSpPr>
                  <p:cNvPr id="12319" name="Freeform 10"/>
                  <p:cNvSpPr>
                    <a:spLocks noChangeArrowheads="1"/>
                  </p:cNvSpPr>
                  <p:nvPr/>
                </p:nvSpPr>
                <p:spPr bwMode="auto">
                  <a:xfrm>
                    <a:off x="4274" y="2223"/>
                    <a:ext cx="265" cy="271"/>
                  </a:xfrm>
                  <a:custGeom>
                    <a:avLst/>
                    <a:gdLst>
                      <a:gd name="T0" fmla="*/ 767 w 1170"/>
                      <a:gd name="T1" fmla="*/ 150 h 1197"/>
                      <a:gd name="T2" fmla="*/ 988 w 1170"/>
                      <a:gd name="T3" fmla="*/ 0 h 1197"/>
                      <a:gd name="T4" fmla="*/ 807 w 1170"/>
                      <a:gd name="T5" fmla="*/ 260 h 1197"/>
                      <a:gd name="T6" fmla="*/ 1129 w 1170"/>
                      <a:gd name="T7" fmla="*/ 185 h 1197"/>
                      <a:gd name="T8" fmla="*/ 900 w 1170"/>
                      <a:gd name="T9" fmla="*/ 370 h 1197"/>
                      <a:gd name="T10" fmla="*/ 1129 w 1170"/>
                      <a:gd name="T11" fmla="*/ 335 h 1197"/>
                      <a:gd name="T12" fmla="*/ 988 w 1170"/>
                      <a:gd name="T13" fmla="*/ 520 h 1197"/>
                      <a:gd name="T14" fmla="*/ 1169 w 1170"/>
                      <a:gd name="T15" fmla="*/ 485 h 1197"/>
                      <a:gd name="T16" fmla="*/ 538 w 1170"/>
                      <a:gd name="T17" fmla="*/ 931 h 1197"/>
                      <a:gd name="T18" fmla="*/ 48 w 1170"/>
                      <a:gd name="T19" fmla="*/ 1196 h 1197"/>
                      <a:gd name="T20" fmla="*/ 0 w 1170"/>
                      <a:gd name="T21" fmla="*/ 861 h 1197"/>
                      <a:gd name="T22" fmla="*/ 406 w 1170"/>
                      <a:gd name="T23" fmla="*/ 335 h 1197"/>
                      <a:gd name="T24" fmla="*/ 767 w 1170"/>
                      <a:gd name="T25" fmla="*/ 150 h 11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70"/>
                      <a:gd name="T40" fmla="*/ 0 h 1197"/>
                      <a:gd name="T41" fmla="*/ 1170 w 1170"/>
                      <a:gd name="T42" fmla="*/ 1197 h 119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70" h="1197">
                        <a:moveTo>
                          <a:pt x="767" y="150"/>
                        </a:moveTo>
                        <a:lnTo>
                          <a:pt x="988" y="0"/>
                        </a:lnTo>
                        <a:lnTo>
                          <a:pt x="807" y="260"/>
                        </a:lnTo>
                        <a:lnTo>
                          <a:pt x="1129" y="185"/>
                        </a:lnTo>
                        <a:lnTo>
                          <a:pt x="900" y="370"/>
                        </a:lnTo>
                        <a:lnTo>
                          <a:pt x="1129" y="335"/>
                        </a:lnTo>
                        <a:lnTo>
                          <a:pt x="988" y="520"/>
                        </a:lnTo>
                        <a:lnTo>
                          <a:pt x="1169" y="485"/>
                        </a:lnTo>
                        <a:lnTo>
                          <a:pt x="538" y="931"/>
                        </a:lnTo>
                        <a:lnTo>
                          <a:pt x="48" y="1196"/>
                        </a:lnTo>
                        <a:lnTo>
                          <a:pt x="0" y="861"/>
                        </a:lnTo>
                        <a:lnTo>
                          <a:pt x="406" y="335"/>
                        </a:lnTo>
                        <a:lnTo>
                          <a:pt x="767" y="150"/>
                        </a:lnTo>
                      </a:path>
                    </a:pathLst>
                  </a:custGeom>
                  <a:solidFill>
                    <a:srgbClr val="FFC98E"/>
                  </a:solidFill>
                  <a:ln w="12600">
                    <a:solidFill>
                      <a:srgbClr val="FFC98E"/>
                    </a:solidFill>
                    <a:round/>
                    <a:headEnd/>
                    <a:tailEnd/>
                  </a:ln>
                </p:spPr>
                <p:txBody>
                  <a:bodyPr wrap="none" anchor="ctr"/>
                  <a:lstStyle/>
                  <a:p>
                    <a:endParaRPr lang="en-US"/>
                  </a:p>
                </p:txBody>
              </p:sp>
              <p:sp>
                <p:nvSpPr>
                  <p:cNvPr id="12320" name="Freeform 11"/>
                  <p:cNvSpPr>
                    <a:spLocks noChangeArrowheads="1"/>
                  </p:cNvSpPr>
                  <p:nvPr/>
                </p:nvSpPr>
                <p:spPr bwMode="auto">
                  <a:xfrm>
                    <a:off x="3971" y="2207"/>
                    <a:ext cx="129" cy="169"/>
                  </a:xfrm>
                  <a:custGeom>
                    <a:avLst/>
                    <a:gdLst>
                      <a:gd name="T0" fmla="*/ 0 w 570"/>
                      <a:gd name="T1" fmla="*/ 0 h 747"/>
                      <a:gd name="T2" fmla="*/ 0 w 570"/>
                      <a:gd name="T3" fmla="*/ 185 h 747"/>
                      <a:gd name="T4" fmla="*/ 397 w 570"/>
                      <a:gd name="T5" fmla="*/ 410 h 747"/>
                      <a:gd name="T6" fmla="*/ 353 w 570"/>
                      <a:gd name="T7" fmla="*/ 746 h 747"/>
                      <a:gd name="T8" fmla="*/ 569 w 570"/>
                      <a:gd name="T9" fmla="*/ 410 h 747"/>
                      <a:gd name="T10" fmla="*/ 481 w 570"/>
                      <a:gd name="T11" fmla="*/ 225 h 747"/>
                      <a:gd name="T12" fmla="*/ 260 w 570"/>
                      <a:gd name="T13" fmla="*/ 110 h 747"/>
                      <a:gd name="T14" fmla="*/ 353 w 570"/>
                      <a:gd name="T15" fmla="*/ 0 h 747"/>
                      <a:gd name="T16" fmla="*/ 0 w 570"/>
                      <a:gd name="T17" fmla="*/ 0 h 7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0"/>
                      <a:gd name="T28" fmla="*/ 0 h 747"/>
                      <a:gd name="T29" fmla="*/ 570 w 570"/>
                      <a:gd name="T30" fmla="*/ 747 h 7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0" h="747">
                        <a:moveTo>
                          <a:pt x="0" y="0"/>
                        </a:moveTo>
                        <a:lnTo>
                          <a:pt x="0" y="185"/>
                        </a:lnTo>
                        <a:lnTo>
                          <a:pt x="397" y="410"/>
                        </a:lnTo>
                        <a:lnTo>
                          <a:pt x="353" y="746"/>
                        </a:lnTo>
                        <a:lnTo>
                          <a:pt x="569" y="410"/>
                        </a:lnTo>
                        <a:lnTo>
                          <a:pt x="481" y="225"/>
                        </a:lnTo>
                        <a:lnTo>
                          <a:pt x="260" y="110"/>
                        </a:lnTo>
                        <a:lnTo>
                          <a:pt x="353" y="0"/>
                        </a:lnTo>
                        <a:lnTo>
                          <a:pt x="0" y="0"/>
                        </a:lnTo>
                      </a:path>
                    </a:pathLst>
                  </a:custGeom>
                  <a:solidFill>
                    <a:srgbClr val="FFC98E"/>
                  </a:solidFill>
                  <a:ln w="12600">
                    <a:solidFill>
                      <a:srgbClr val="FFC98E"/>
                    </a:solidFill>
                    <a:round/>
                    <a:headEnd/>
                    <a:tailEnd/>
                  </a:ln>
                </p:spPr>
                <p:txBody>
                  <a:bodyPr wrap="none" anchor="ctr"/>
                  <a:lstStyle/>
                  <a:p>
                    <a:endParaRPr lang="en-US"/>
                  </a:p>
                </p:txBody>
              </p:sp>
              <p:sp>
                <p:nvSpPr>
                  <p:cNvPr id="12321" name="Freeform 12"/>
                  <p:cNvSpPr>
                    <a:spLocks noChangeArrowheads="1"/>
                  </p:cNvSpPr>
                  <p:nvPr/>
                </p:nvSpPr>
                <p:spPr bwMode="auto">
                  <a:xfrm>
                    <a:off x="3845" y="2486"/>
                    <a:ext cx="125" cy="144"/>
                  </a:xfrm>
                  <a:custGeom>
                    <a:avLst/>
                    <a:gdLst>
                      <a:gd name="T0" fmla="*/ 137 w 553"/>
                      <a:gd name="T1" fmla="*/ 0 h 636"/>
                      <a:gd name="T2" fmla="*/ 552 w 553"/>
                      <a:gd name="T3" fmla="*/ 600 h 636"/>
                      <a:gd name="T4" fmla="*/ 322 w 553"/>
                      <a:gd name="T5" fmla="*/ 635 h 636"/>
                      <a:gd name="T6" fmla="*/ 0 w 553"/>
                      <a:gd name="T7" fmla="*/ 335 h 636"/>
                      <a:gd name="T8" fmla="*/ 137 w 553"/>
                      <a:gd name="T9" fmla="*/ 0 h 636"/>
                      <a:gd name="T10" fmla="*/ 0 60000 65536"/>
                      <a:gd name="T11" fmla="*/ 0 60000 65536"/>
                      <a:gd name="T12" fmla="*/ 0 60000 65536"/>
                      <a:gd name="T13" fmla="*/ 0 60000 65536"/>
                      <a:gd name="T14" fmla="*/ 0 60000 65536"/>
                      <a:gd name="T15" fmla="*/ 0 w 553"/>
                      <a:gd name="T16" fmla="*/ 0 h 636"/>
                      <a:gd name="T17" fmla="*/ 553 w 553"/>
                      <a:gd name="T18" fmla="*/ 636 h 636"/>
                    </a:gdLst>
                    <a:ahLst/>
                    <a:cxnLst>
                      <a:cxn ang="T10">
                        <a:pos x="T0" y="T1"/>
                      </a:cxn>
                      <a:cxn ang="T11">
                        <a:pos x="T2" y="T3"/>
                      </a:cxn>
                      <a:cxn ang="T12">
                        <a:pos x="T4" y="T5"/>
                      </a:cxn>
                      <a:cxn ang="T13">
                        <a:pos x="T6" y="T7"/>
                      </a:cxn>
                      <a:cxn ang="T14">
                        <a:pos x="T8" y="T9"/>
                      </a:cxn>
                    </a:cxnLst>
                    <a:rect l="T15" t="T16" r="T17" b="T18"/>
                    <a:pathLst>
                      <a:path w="553" h="636">
                        <a:moveTo>
                          <a:pt x="137" y="0"/>
                        </a:moveTo>
                        <a:lnTo>
                          <a:pt x="552" y="600"/>
                        </a:lnTo>
                        <a:lnTo>
                          <a:pt x="322" y="635"/>
                        </a:lnTo>
                        <a:lnTo>
                          <a:pt x="0" y="335"/>
                        </a:lnTo>
                        <a:lnTo>
                          <a:pt x="137" y="0"/>
                        </a:lnTo>
                      </a:path>
                    </a:pathLst>
                  </a:custGeom>
                  <a:solidFill>
                    <a:srgbClr val="FFC98E"/>
                  </a:solidFill>
                  <a:ln w="12600">
                    <a:solidFill>
                      <a:srgbClr val="FFC98E"/>
                    </a:solidFill>
                    <a:round/>
                    <a:headEnd/>
                    <a:tailEnd/>
                  </a:ln>
                </p:spPr>
                <p:txBody>
                  <a:bodyPr wrap="none" anchor="ctr"/>
                  <a:lstStyle/>
                  <a:p>
                    <a:endParaRPr lang="en-US"/>
                  </a:p>
                </p:txBody>
              </p:sp>
              <p:sp>
                <p:nvSpPr>
                  <p:cNvPr id="12322" name="Freeform 13"/>
                  <p:cNvSpPr>
                    <a:spLocks noChangeArrowheads="1"/>
                  </p:cNvSpPr>
                  <p:nvPr/>
                </p:nvSpPr>
                <p:spPr bwMode="auto">
                  <a:xfrm>
                    <a:off x="3234" y="2695"/>
                    <a:ext cx="1467" cy="1276"/>
                  </a:xfrm>
                  <a:custGeom>
                    <a:avLst/>
                    <a:gdLst>
                      <a:gd name="T0" fmla="*/ 6399 w 6470"/>
                      <a:gd name="T1" fmla="*/ 3102 h 5627"/>
                      <a:gd name="T2" fmla="*/ 6434 w 6470"/>
                      <a:gd name="T3" fmla="*/ 3887 h 5627"/>
                      <a:gd name="T4" fmla="*/ 6050 w 6470"/>
                      <a:gd name="T5" fmla="*/ 4611 h 5627"/>
                      <a:gd name="T6" fmla="*/ 5564 w 6470"/>
                      <a:gd name="T7" fmla="*/ 5106 h 5627"/>
                      <a:gd name="T8" fmla="*/ 4382 w 6470"/>
                      <a:gd name="T9" fmla="*/ 5595 h 5627"/>
                      <a:gd name="T10" fmla="*/ 3406 w 6470"/>
                      <a:gd name="T11" fmla="*/ 5538 h 5627"/>
                      <a:gd name="T12" fmla="*/ 2051 w 6470"/>
                      <a:gd name="T13" fmla="*/ 5569 h 5627"/>
                      <a:gd name="T14" fmla="*/ 1112 w 6470"/>
                      <a:gd name="T15" fmla="*/ 5106 h 5627"/>
                      <a:gd name="T16" fmla="*/ 242 w 6470"/>
                      <a:gd name="T17" fmla="*/ 4584 h 5627"/>
                      <a:gd name="T18" fmla="*/ 0 w 6470"/>
                      <a:gd name="T19" fmla="*/ 3565 h 5627"/>
                      <a:gd name="T20" fmla="*/ 520 w 6470"/>
                      <a:gd name="T21" fmla="*/ 2666 h 5627"/>
                      <a:gd name="T22" fmla="*/ 2956 w 6470"/>
                      <a:gd name="T23" fmla="*/ 30 h 5627"/>
                      <a:gd name="T24" fmla="*/ 798 w 6470"/>
                      <a:gd name="T25" fmla="*/ 2466 h 5627"/>
                      <a:gd name="T26" fmla="*/ 273 w 6470"/>
                      <a:gd name="T27" fmla="*/ 3367 h 5627"/>
                      <a:gd name="T28" fmla="*/ 313 w 6470"/>
                      <a:gd name="T29" fmla="*/ 4121 h 5627"/>
                      <a:gd name="T30" fmla="*/ 696 w 6470"/>
                      <a:gd name="T31" fmla="*/ 4784 h 5627"/>
                      <a:gd name="T32" fmla="*/ 1284 w 6470"/>
                      <a:gd name="T33" fmla="*/ 5017 h 5627"/>
                      <a:gd name="T34" fmla="*/ 2466 w 6470"/>
                      <a:gd name="T35" fmla="*/ 5344 h 5627"/>
                      <a:gd name="T36" fmla="*/ 3856 w 6470"/>
                      <a:gd name="T37" fmla="*/ 5507 h 5627"/>
                      <a:gd name="T38" fmla="*/ 5414 w 6470"/>
                      <a:gd name="T39" fmla="*/ 4810 h 5627"/>
                      <a:gd name="T40" fmla="*/ 5454 w 6470"/>
                      <a:gd name="T41" fmla="*/ 4289 h 5627"/>
                      <a:gd name="T42" fmla="*/ 5529 w 6470"/>
                      <a:gd name="T43" fmla="*/ 4059 h 5627"/>
                      <a:gd name="T44" fmla="*/ 5357 w 6470"/>
                      <a:gd name="T45" fmla="*/ 3856 h 5627"/>
                      <a:gd name="T46" fmla="*/ 5740 w 6470"/>
                      <a:gd name="T47" fmla="*/ 3914 h 5627"/>
                      <a:gd name="T48" fmla="*/ 6156 w 6470"/>
                      <a:gd name="T49" fmla="*/ 3737 h 5627"/>
                      <a:gd name="T50" fmla="*/ 5948 w 6470"/>
                      <a:gd name="T51" fmla="*/ 3477 h 5627"/>
                      <a:gd name="T52" fmla="*/ 5979 w 6470"/>
                      <a:gd name="T53" fmla="*/ 3160 h 5627"/>
                      <a:gd name="T54" fmla="*/ 5740 w 6470"/>
                      <a:gd name="T55" fmla="*/ 2930 h 5627"/>
                      <a:gd name="T56" fmla="*/ 5635 w 6470"/>
                      <a:gd name="T57" fmla="*/ 2523 h 5627"/>
                      <a:gd name="T58" fmla="*/ 4620 w 6470"/>
                      <a:gd name="T59" fmla="*/ 1368 h 5627"/>
                      <a:gd name="T60" fmla="*/ 4523 w 6470"/>
                      <a:gd name="T61" fmla="*/ 1130 h 5627"/>
                      <a:gd name="T62" fmla="*/ 4289 w 6470"/>
                      <a:gd name="T63" fmla="*/ 883 h 5627"/>
                      <a:gd name="T64" fmla="*/ 4761 w 6470"/>
                      <a:gd name="T65" fmla="*/ 3102 h 5627"/>
                      <a:gd name="T66" fmla="*/ 4695 w 6470"/>
                      <a:gd name="T67" fmla="*/ 2701 h 5627"/>
                      <a:gd name="T68" fmla="*/ 4453 w 6470"/>
                      <a:gd name="T69" fmla="*/ 2466 h 5627"/>
                      <a:gd name="T70" fmla="*/ 4453 w 6470"/>
                      <a:gd name="T71" fmla="*/ 2144 h 5627"/>
                      <a:gd name="T72" fmla="*/ 4240 w 6470"/>
                      <a:gd name="T73" fmla="*/ 1946 h 5627"/>
                      <a:gd name="T74" fmla="*/ 4209 w 6470"/>
                      <a:gd name="T75" fmla="*/ 1593 h 5627"/>
                      <a:gd name="T76" fmla="*/ 3927 w 6470"/>
                      <a:gd name="T77" fmla="*/ 1315 h 5627"/>
                      <a:gd name="T78" fmla="*/ 3927 w 6470"/>
                      <a:gd name="T79" fmla="*/ 900 h 5627"/>
                      <a:gd name="T80" fmla="*/ 3768 w 6470"/>
                      <a:gd name="T81" fmla="*/ 657 h 5627"/>
                      <a:gd name="T82" fmla="*/ 3512 w 6470"/>
                      <a:gd name="T83" fmla="*/ 2988 h 5627"/>
                      <a:gd name="T84" fmla="*/ 3618 w 6470"/>
                      <a:gd name="T85" fmla="*/ 2435 h 5627"/>
                      <a:gd name="T86" fmla="*/ 3305 w 6470"/>
                      <a:gd name="T87" fmla="*/ 2263 h 5627"/>
                      <a:gd name="T88" fmla="*/ 3530 w 6470"/>
                      <a:gd name="T89" fmla="*/ 1769 h 5627"/>
                      <a:gd name="T90" fmla="*/ 3128 w 6470"/>
                      <a:gd name="T91" fmla="*/ 1624 h 5627"/>
                      <a:gd name="T92" fmla="*/ 3345 w 6470"/>
                      <a:gd name="T93" fmla="*/ 1240 h 5627"/>
                      <a:gd name="T94" fmla="*/ 3164 w 6470"/>
                      <a:gd name="T95" fmla="*/ 1011 h 5627"/>
                      <a:gd name="T96" fmla="*/ 3345 w 6470"/>
                      <a:gd name="T97" fmla="*/ 679 h 5627"/>
                      <a:gd name="T98" fmla="*/ 3225 w 6470"/>
                      <a:gd name="T99" fmla="*/ 454 h 5627"/>
                      <a:gd name="T100" fmla="*/ 3093 w 6470"/>
                      <a:gd name="T101" fmla="*/ 30 h 5627"/>
                      <a:gd name="T102" fmla="*/ 3305 w 6470"/>
                      <a:gd name="T103" fmla="*/ 344 h 5627"/>
                      <a:gd name="T104" fmla="*/ 3406 w 6470"/>
                      <a:gd name="T105" fmla="*/ 30 h 5627"/>
                      <a:gd name="T106" fmla="*/ 3997 w 6470"/>
                      <a:gd name="T107" fmla="*/ 0 h 562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70"/>
                      <a:gd name="T163" fmla="*/ 0 h 5627"/>
                      <a:gd name="T164" fmla="*/ 6470 w 6470"/>
                      <a:gd name="T165" fmla="*/ 5627 h 562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70" h="5627">
                        <a:moveTo>
                          <a:pt x="3997" y="0"/>
                        </a:moveTo>
                        <a:lnTo>
                          <a:pt x="6227" y="2785"/>
                        </a:lnTo>
                        <a:lnTo>
                          <a:pt x="6399" y="3102"/>
                        </a:lnTo>
                        <a:lnTo>
                          <a:pt x="6469" y="3367"/>
                        </a:lnTo>
                        <a:lnTo>
                          <a:pt x="6469" y="3627"/>
                        </a:lnTo>
                        <a:lnTo>
                          <a:pt x="6434" y="3887"/>
                        </a:lnTo>
                        <a:lnTo>
                          <a:pt x="6332" y="4148"/>
                        </a:lnTo>
                        <a:lnTo>
                          <a:pt x="6227" y="4381"/>
                        </a:lnTo>
                        <a:lnTo>
                          <a:pt x="6050" y="4611"/>
                        </a:lnTo>
                        <a:lnTo>
                          <a:pt x="5877" y="4753"/>
                        </a:lnTo>
                        <a:lnTo>
                          <a:pt x="5771" y="4903"/>
                        </a:lnTo>
                        <a:lnTo>
                          <a:pt x="5564" y="5106"/>
                        </a:lnTo>
                        <a:lnTo>
                          <a:pt x="5180" y="5304"/>
                        </a:lnTo>
                        <a:lnTo>
                          <a:pt x="4867" y="5454"/>
                        </a:lnTo>
                        <a:lnTo>
                          <a:pt x="4382" y="5595"/>
                        </a:lnTo>
                        <a:lnTo>
                          <a:pt x="3896" y="5626"/>
                        </a:lnTo>
                        <a:lnTo>
                          <a:pt x="3618" y="5595"/>
                        </a:lnTo>
                        <a:lnTo>
                          <a:pt x="3406" y="5538"/>
                        </a:lnTo>
                        <a:lnTo>
                          <a:pt x="3023" y="5626"/>
                        </a:lnTo>
                        <a:lnTo>
                          <a:pt x="2541" y="5626"/>
                        </a:lnTo>
                        <a:lnTo>
                          <a:pt x="2051" y="5569"/>
                        </a:lnTo>
                        <a:lnTo>
                          <a:pt x="1637" y="5454"/>
                        </a:lnTo>
                        <a:lnTo>
                          <a:pt x="1324" y="5278"/>
                        </a:lnTo>
                        <a:lnTo>
                          <a:pt x="1112" y="5106"/>
                        </a:lnTo>
                        <a:lnTo>
                          <a:pt x="727" y="4960"/>
                        </a:lnTo>
                        <a:lnTo>
                          <a:pt x="418" y="4815"/>
                        </a:lnTo>
                        <a:lnTo>
                          <a:pt x="242" y="4584"/>
                        </a:lnTo>
                        <a:lnTo>
                          <a:pt x="70" y="4262"/>
                        </a:lnTo>
                        <a:lnTo>
                          <a:pt x="0" y="4002"/>
                        </a:lnTo>
                        <a:lnTo>
                          <a:pt x="0" y="3565"/>
                        </a:lnTo>
                        <a:lnTo>
                          <a:pt x="70" y="3279"/>
                        </a:lnTo>
                        <a:lnTo>
                          <a:pt x="207" y="3045"/>
                        </a:lnTo>
                        <a:lnTo>
                          <a:pt x="520" y="2666"/>
                        </a:lnTo>
                        <a:lnTo>
                          <a:pt x="798" y="2321"/>
                        </a:lnTo>
                        <a:lnTo>
                          <a:pt x="2643" y="114"/>
                        </a:lnTo>
                        <a:lnTo>
                          <a:pt x="2956" y="30"/>
                        </a:lnTo>
                        <a:lnTo>
                          <a:pt x="2157" y="958"/>
                        </a:lnTo>
                        <a:lnTo>
                          <a:pt x="1284" y="1915"/>
                        </a:lnTo>
                        <a:lnTo>
                          <a:pt x="798" y="2466"/>
                        </a:lnTo>
                        <a:lnTo>
                          <a:pt x="555" y="2842"/>
                        </a:lnTo>
                        <a:lnTo>
                          <a:pt x="313" y="3190"/>
                        </a:lnTo>
                        <a:lnTo>
                          <a:pt x="273" y="3367"/>
                        </a:lnTo>
                        <a:lnTo>
                          <a:pt x="273" y="3477"/>
                        </a:lnTo>
                        <a:lnTo>
                          <a:pt x="242" y="3830"/>
                        </a:lnTo>
                        <a:lnTo>
                          <a:pt x="313" y="4121"/>
                        </a:lnTo>
                        <a:lnTo>
                          <a:pt x="379" y="4320"/>
                        </a:lnTo>
                        <a:lnTo>
                          <a:pt x="520" y="4584"/>
                        </a:lnTo>
                        <a:lnTo>
                          <a:pt x="696" y="4784"/>
                        </a:lnTo>
                        <a:lnTo>
                          <a:pt x="935" y="4903"/>
                        </a:lnTo>
                        <a:lnTo>
                          <a:pt x="1112" y="4960"/>
                        </a:lnTo>
                        <a:lnTo>
                          <a:pt x="1284" y="5017"/>
                        </a:lnTo>
                        <a:lnTo>
                          <a:pt x="1637" y="5278"/>
                        </a:lnTo>
                        <a:lnTo>
                          <a:pt x="1976" y="5344"/>
                        </a:lnTo>
                        <a:lnTo>
                          <a:pt x="2466" y="5344"/>
                        </a:lnTo>
                        <a:lnTo>
                          <a:pt x="2921" y="5317"/>
                        </a:lnTo>
                        <a:lnTo>
                          <a:pt x="3375" y="5423"/>
                        </a:lnTo>
                        <a:lnTo>
                          <a:pt x="3856" y="5507"/>
                        </a:lnTo>
                        <a:lnTo>
                          <a:pt x="4275" y="5481"/>
                        </a:lnTo>
                        <a:lnTo>
                          <a:pt x="5110" y="5167"/>
                        </a:lnTo>
                        <a:lnTo>
                          <a:pt x="5414" y="4810"/>
                        </a:lnTo>
                        <a:lnTo>
                          <a:pt x="5533" y="4408"/>
                        </a:lnTo>
                        <a:lnTo>
                          <a:pt x="5740" y="4289"/>
                        </a:lnTo>
                        <a:lnTo>
                          <a:pt x="5454" y="4289"/>
                        </a:lnTo>
                        <a:lnTo>
                          <a:pt x="5670" y="4174"/>
                        </a:lnTo>
                        <a:lnTo>
                          <a:pt x="5388" y="4205"/>
                        </a:lnTo>
                        <a:lnTo>
                          <a:pt x="5529" y="4059"/>
                        </a:lnTo>
                        <a:lnTo>
                          <a:pt x="5388" y="4033"/>
                        </a:lnTo>
                        <a:lnTo>
                          <a:pt x="5493" y="3887"/>
                        </a:lnTo>
                        <a:lnTo>
                          <a:pt x="5357" y="3856"/>
                        </a:lnTo>
                        <a:lnTo>
                          <a:pt x="5427" y="3684"/>
                        </a:lnTo>
                        <a:lnTo>
                          <a:pt x="5123" y="2453"/>
                        </a:lnTo>
                        <a:lnTo>
                          <a:pt x="5740" y="3914"/>
                        </a:lnTo>
                        <a:lnTo>
                          <a:pt x="5948" y="3945"/>
                        </a:lnTo>
                        <a:lnTo>
                          <a:pt x="5979" y="3773"/>
                        </a:lnTo>
                        <a:lnTo>
                          <a:pt x="6156" y="3737"/>
                        </a:lnTo>
                        <a:lnTo>
                          <a:pt x="6019" y="3627"/>
                        </a:lnTo>
                        <a:lnTo>
                          <a:pt x="6125" y="3565"/>
                        </a:lnTo>
                        <a:lnTo>
                          <a:pt x="5948" y="3477"/>
                        </a:lnTo>
                        <a:lnTo>
                          <a:pt x="6085" y="3367"/>
                        </a:lnTo>
                        <a:lnTo>
                          <a:pt x="5912" y="3305"/>
                        </a:lnTo>
                        <a:lnTo>
                          <a:pt x="5979" y="3160"/>
                        </a:lnTo>
                        <a:lnTo>
                          <a:pt x="5842" y="3133"/>
                        </a:lnTo>
                        <a:lnTo>
                          <a:pt x="5948" y="2988"/>
                        </a:lnTo>
                        <a:lnTo>
                          <a:pt x="5740" y="2930"/>
                        </a:lnTo>
                        <a:lnTo>
                          <a:pt x="5771" y="2754"/>
                        </a:lnTo>
                        <a:lnTo>
                          <a:pt x="5635" y="2666"/>
                        </a:lnTo>
                        <a:lnTo>
                          <a:pt x="5635" y="2523"/>
                        </a:lnTo>
                        <a:lnTo>
                          <a:pt x="5454" y="2347"/>
                        </a:lnTo>
                        <a:lnTo>
                          <a:pt x="4805" y="1491"/>
                        </a:lnTo>
                        <a:lnTo>
                          <a:pt x="4620" y="1368"/>
                        </a:lnTo>
                        <a:lnTo>
                          <a:pt x="4660" y="1249"/>
                        </a:lnTo>
                        <a:lnTo>
                          <a:pt x="4501" y="1240"/>
                        </a:lnTo>
                        <a:lnTo>
                          <a:pt x="4523" y="1130"/>
                        </a:lnTo>
                        <a:lnTo>
                          <a:pt x="4417" y="1103"/>
                        </a:lnTo>
                        <a:lnTo>
                          <a:pt x="4417" y="984"/>
                        </a:lnTo>
                        <a:lnTo>
                          <a:pt x="4289" y="883"/>
                        </a:lnTo>
                        <a:lnTo>
                          <a:pt x="4033" y="551"/>
                        </a:lnTo>
                        <a:lnTo>
                          <a:pt x="4902" y="2864"/>
                        </a:lnTo>
                        <a:lnTo>
                          <a:pt x="4761" y="3102"/>
                        </a:lnTo>
                        <a:lnTo>
                          <a:pt x="4775" y="2811"/>
                        </a:lnTo>
                        <a:lnTo>
                          <a:pt x="4686" y="2838"/>
                        </a:lnTo>
                        <a:lnTo>
                          <a:pt x="4695" y="2701"/>
                        </a:lnTo>
                        <a:lnTo>
                          <a:pt x="4554" y="2666"/>
                        </a:lnTo>
                        <a:lnTo>
                          <a:pt x="4625" y="2466"/>
                        </a:lnTo>
                        <a:lnTo>
                          <a:pt x="4453" y="2466"/>
                        </a:lnTo>
                        <a:lnTo>
                          <a:pt x="4523" y="2321"/>
                        </a:lnTo>
                        <a:lnTo>
                          <a:pt x="4347" y="2290"/>
                        </a:lnTo>
                        <a:lnTo>
                          <a:pt x="4453" y="2144"/>
                        </a:lnTo>
                        <a:lnTo>
                          <a:pt x="4275" y="2113"/>
                        </a:lnTo>
                        <a:lnTo>
                          <a:pt x="4382" y="1972"/>
                        </a:lnTo>
                        <a:lnTo>
                          <a:pt x="4240" y="1946"/>
                        </a:lnTo>
                        <a:lnTo>
                          <a:pt x="4311" y="1769"/>
                        </a:lnTo>
                        <a:lnTo>
                          <a:pt x="4174" y="1738"/>
                        </a:lnTo>
                        <a:lnTo>
                          <a:pt x="4209" y="1593"/>
                        </a:lnTo>
                        <a:lnTo>
                          <a:pt x="4033" y="1535"/>
                        </a:lnTo>
                        <a:lnTo>
                          <a:pt x="4068" y="1390"/>
                        </a:lnTo>
                        <a:lnTo>
                          <a:pt x="3927" y="1315"/>
                        </a:lnTo>
                        <a:lnTo>
                          <a:pt x="3997" y="1161"/>
                        </a:lnTo>
                        <a:lnTo>
                          <a:pt x="3861" y="1086"/>
                        </a:lnTo>
                        <a:lnTo>
                          <a:pt x="3927" y="900"/>
                        </a:lnTo>
                        <a:lnTo>
                          <a:pt x="3790" y="900"/>
                        </a:lnTo>
                        <a:lnTo>
                          <a:pt x="3755" y="724"/>
                        </a:lnTo>
                        <a:lnTo>
                          <a:pt x="3768" y="657"/>
                        </a:lnTo>
                        <a:lnTo>
                          <a:pt x="3592" y="657"/>
                        </a:lnTo>
                        <a:lnTo>
                          <a:pt x="3711" y="3137"/>
                        </a:lnTo>
                        <a:lnTo>
                          <a:pt x="3512" y="2988"/>
                        </a:lnTo>
                        <a:lnTo>
                          <a:pt x="3618" y="2701"/>
                        </a:lnTo>
                        <a:lnTo>
                          <a:pt x="3446" y="2727"/>
                        </a:lnTo>
                        <a:lnTo>
                          <a:pt x="3618" y="2435"/>
                        </a:lnTo>
                        <a:lnTo>
                          <a:pt x="3446" y="2435"/>
                        </a:lnTo>
                        <a:lnTo>
                          <a:pt x="3530" y="2254"/>
                        </a:lnTo>
                        <a:lnTo>
                          <a:pt x="3305" y="2263"/>
                        </a:lnTo>
                        <a:lnTo>
                          <a:pt x="3530" y="2025"/>
                        </a:lnTo>
                        <a:lnTo>
                          <a:pt x="3225" y="2051"/>
                        </a:lnTo>
                        <a:lnTo>
                          <a:pt x="3530" y="1769"/>
                        </a:lnTo>
                        <a:lnTo>
                          <a:pt x="3164" y="1857"/>
                        </a:lnTo>
                        <a:lnTo>
                          <a:pt x="3468" y="1593"/>
                        </a:lnTo>
                        <a:lnTo>
                          <a:pt x="3128" y="1624"/>
                        </a:lnTo>
                        <a:lnTo>
                          <a:pt x="3402" y="1390"/>
                        </a:lnTo>
                        <a:lnTo>
                          <a:pt x="3234" y="1390"/>
                        </a:lnTo>
                        <a:lnTo>
                          <a:pt x="3345" y="1240"/>
                        </a:lnTo>
                        <a:lnTo>
                          <a:pt x="3164" y="1213"/>
                        </a:lnTo>
                        <a:lnTo>
                          <a:pt x="3314" y="1059"/>
                        </a:lnTo>
                        <a:lnTo>
                          <a:pt x="3164" y="1011"/>
                        </a:lnTo>
                        <a:lnTo>
                          <a:pt x="3345" y="861"/>
                        </a:lnTo>
                        <a:lnTo>
                          <a:pt x="3164" y="808"/>
                        </a:lnTo>
                        <a:lnTo>
                          <a:pt x="3345" y="679"/>
                        </a:lnTo>
                        <a:lnTo>
                          <a:pt x="3195" y="657"/>
                        </a:lnTo>
                        <a:lnTo>
                          <a:pt x="3345" y="529"/>
                        </a:lnTo>
                        <a:lnTo>
                          <a:pt x="3225" y="454"/>
                        </a:lnTo>
                        <a:lnTo>
                          <a:pt x="3164" y="344"/>
                        </a:lnTo>
                        <a:lnTo>
                          <a:pt x="2541" y="2206"/>
                        </a:lnTo>
                        <a:lnTo>
                          <a:pt x="3093" y="30"/>
                        </a:lnTo>
                        <a:lnTo>
                          <a:pt x="3234" y="30"/>
                        </a:lnTo>
                        <a:lnTo>
                          <a:pt x="3270" y="229"/>
                        </a:lnTo>
                        <a:lnTo>
                          <a:pt x="3305" y="344"/>
                        </a:lnTo>
                        <a:lnTo>
                          <a:pt x="3340" y="405"/>
                        </a:lnTo>
                        <a:lnTo>
                          <a:pt x="3406" y="260"/>
                        </a:lnTo>
                        <a:lnTo>
                          <a:pt x="3406" y="30"/>
                        </a:lnTo>
                        <a:lnTo>
                          <a:pt x="3755" y="551"/>
                        </a:lnTo>
                        <a:lnTo>
                          <a:pt x="3649" y="0"/>
                        </a:lnTo>
                        <a:lnTo>
                          <a:pt x="3997" y="0"/>
                        </a:lnTo>
                      </a:path>
                    </a:pathLst>
                  </a:custGeom>
                  <a:solidFill>
                    <a:srgbClr val="000000"/>
                  </a:solidFill>
                  <a:ln w="12600">
                    <a:solidFill>
                      <a:srgbClr val="000000"/>
                    </a:solidFill>
                    <a:round/>
                    <a:headEnd/>
                    <a:tailEnd/>
                  </a:ln>
                </p:spPr>
                <p:txBody>
                  <a:bodyPr wrap="none" anchor="ctr"/>
                  <a:lstStyle/>
                  <a:p>
                    <a:endParaRPr lang="en-US"/>
                  </a:p>
                </p:txBody>
              </p:sp>
              <p:sp>
                <p:nvSpPr>
                  <p:cNvPr id="12323" name="Freeform 14"/>
                  <p:cNvSpPr>
                    <a:spLocks noChangeArrowheads="1"/>
                  </p:cNvSpPr>
                  <p:nvPr/>
                </p:nvSpPr>
                <p:spPr bwMode="auto">
                  <a:xfrm>
                    <a:off x="3952" y="2181"/>
                    <a:ext cx="837" cy="435"/>
                  </a:xfrm>
                  <a:custGeom>
                    <a:avLst/>
                    <a:gdLst>
                      <a:gd name="T0" fmla="*/ 449 w 3690"/>
                      <a:gd name="T1" fmla="*/ 1452 h 1920"/>
                      <a:gd name="T2" fmla="*/ 904 w 3690"/>
                      <a:gd name="T3" fmla="*/ 1394 h 1920"/>
                      <a:gd name="T4" fmla="*/ 1253 w 3690"/>
                      <a:gd name="T5" fmla="*/ 1191 h 1920"/>
                      <a:gd name="T6" fmla="*/ 1637 w 3690"/>
                      <a:gd name="T7" fmla="*/ 727 h 1920"/>
                      <a:gd name="T8" fmla="*/ 2118 w 3690"/>
                      <a:gd name="T9" fmla="*/ 264 h 1920"/>
                      <a:gd name="T10" fmla="*/ 2643 w 3690"/>
                      <a:gd name="T11" fmla="*/ 30 h 1920"/>
                      <a:gd name="T12" fmla="*/ 3199 w 3690"/>
                      <a:gd name="T13" fmla="*/ 88 h 1920"/>
                      <a:gd name="T14" fmla="*/ 3689 w 3690"/>
                      <a:gd name="T15" fmla="*/ 0 h 1920"/>
                      <a:gd name="T16" fmla="*/ 3654 w 3690"/>
                      <a:gd name="T17" fmla="*/ 145 h 1920"/>
                      <a:gd name="T18" fmla="*/ 3654 w 3690"/>
                      <a:gd name="T19" fmla="*/ 264 h 1920"/>
                      <a:gd name="T20" fmla="*/ 3654 w 3690"/>
                      <a:gd name="T21" fmla="*/ 436 h 1920"/>
                      <a:gd name="T22" fmla="*/ 3689 w 3690"/>
                      <a:gd name="T23" fmla="*/ 555 h 1920"/>
                      <a:gd name="T24" fmla="*/ 3583 w 3690"/>
                      <a:gd name="T25" fmla="*/ 665 h 1920"/>
                      <a:gd name="T26" fmla="*/ 3583 w 3690"/>
                      <a:gd name="T27" fmla="*/ 758 h 1920"/>
                      <a:gd name="T28" fmla="*/ 2992 w 3690"/>
                      <a:gd name="T29" fmla="*/ 696 h 1920"/>
                      <a:gd name="T30" fmla="*/ 3027 w 3690"/>
                      <a:gd name="T31" fmla="*/ 555 h 1920"/>
                      <a:gd name="T32" fmla="*/ 3063 w 3690"/>
                      <a:gd name="T33" fmla="*/ 463 h 1920"/>
                      <a:gd name="T34" fmla="*/ 3063 w 3690"/>
                      <a:gd name="T35" fmla="*/ 410 h 1920"/>
                      <a:gd name="T36" fmla="*/ 3027 w 3690"/>
                      <a:gd name="T37" fmla="*/ 291 h 1920"/>
                      <a:gd name="T38" fmla="*/ 2992 w 3690"/>
                      <a:gd name="T39" fmla="*/ 176 h 1920"/>
                      <a:gd name="T40" fmla="*/ 2537 w 3690"/>
                      <a:gd name="T41" fmla="*/ 176 h 1920"/>
                      <a:gd name="T42" fmla="*/ 1981 w 3690"/>
                      <a:gd name="T43" fmla="*/ 493 h 1920"/>
                      <a:gd name="T44" fmla="*/ 2118 w 3690"/>
                      <a:gd name="T45" fmla="*/ 524 h 1920"/>
                      <a:gd name="T46" fmla="*/ 2365 w 3690"/>
                      <a:gd name="T47" fmla="*/ 582 h 1920"/>
                      <a:gd name="T48" fmla="*/ 2502 w 3690"/>
                      <a:gd name="T49" fmla="*/ 758 h 1920"/>
                      <a:gd name="T50" fmla="*/ 2330 w 3690"/>
                      <a:gd name="T51" fmla="*/ 873 h 1920"/>
                      <a:gd name="T52" fmla="*/ 1183 w 3690"/>
                      <a:gd name="T53" fmla="*/ 1628 h 1920"/>
                      <a:gd name="T54" fmla="*/ 1076 w 3690"/>
                      <a:gd name="T55" fmla="*/ 1571 h 1920"/>
                      <a:gd name="T56" fmla="*/ 1010 w 3690"/>
                      <a:gd name="T57" fmla="*/ 1509 h 1920"/>
                      <a:gd name="T58" fmla="*/ 626 w 3690"/>
                      <a:gd name="T59" fmla="*/ 1452 h 1920"/>
                      <a:gd name="T60" fmla="*/ 176 w 3690"/>
                      <a:gd name="T61" fmla="*/ 1654 h 1920"/>
                      <a:gd name="T62" fmla="*/ 207 w 3690"/>
                      <a:gd name="T63" fmla="*/ 1831 h 1920"/>
                      <a:gd name="T64" fmla="*/ 379 w 3690"/>
                      <a:gd name="T65" fmla="*/ 1831 h 1920"/>
                      <a:gd name="T66" fmla="*/ 485 w 3690"/>
                      <a:gd name="T67" fmla="*/ 1888 h 1920"/>
                      <a:gd name="T68" fmla="*/ 242 w 3690"/>
                      <a:gd name="T69" fmla="*/ 1540 h 19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90"/>
                      <a:gd name="T106" fmla="*/ 0 h 1920"/>
                      <a:gd name="T107" fmla="*/ 3690 w 3690"/>
                      <a:gd name="T108" fmla="*/ 1920 h 19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90" h="1920">
                        <a:moveTo>
                          <a:pt x="242" y="1540"/>
                        </a:moveTo>
                        <a:lnTo>
                          <a:pt x="449" y="1452"/>
                        </a:lnTo>
                        <a:lnTo>
                          <a:pt x="692" y="1394"/>
                        </a:lnTo>
                        <a:lnTo>
                          <a:pt x="904" y="1394"/>
                        </a:lnTo>
                        <a:lnTo>
                          <a:pt x="1111" y="1337"/>
                        </a:lnTo>
                        <a:lnTo>
                          <a:pt x="1253" y="1191"/>
                        </a:lnTo>
                        <a:lnTo>
                          <a:pt x="1425" y="988"/>
                        </a:lnTo>
                        <a:lnTo>
                          <a:pt x="1637" y="727"/>
                        </a:lnTo>
                        <a:lnTo>
                          <a:pt x="1880" y="463"/>
                        </a:lnTo>
                        <a:lnTo>
                          <a:pt x="2118" y="264"/>
                        </a:lnTo>
                        <a:lnTo>
                          <a:pt x="2431" y="119"/>
                        </a:lnTo>
                        <a:lnTo>
                          <a:pt x="2643" y="30"/>
                        </a:lnTo>
                        <a:lnTo>
                          <a:pt x="2992" y="30"/>
                        </a:lnTo>
                        <a:lnTo>
                          <a:pt x="3199" y="88"/>
                        </a:lnTo>
                        <a:lnTo>
                          <a:pt x="3482" y="88"/>
                        </a:lnTo>
                        <a:lnTo>
                          <a:pt x="3689" y="0"/>
                        </a:lnTo>
                        <a:lnTo>
                          <a:pt x="3411" y="176"/>
                        </a:lnTo>
                        <a:lnTo>
                          <a:pt x="3654" y="145"/>
                        </a:lnTo>
                        <a:lnTo>
                          <a:pt x="3482" y="264"/>
                        </a:lnTo>
                        <a:lnTo>
                          <a:pt x="3654" y="264"/>
                        </a:lnTo>
                        <a:lnTo>
                          <a:pt x="3442" y="379"/>
                        </a:lnTo>
                        <a:lnTo>
                          <a:pt x="3654" y="436"/>
                        </a:lnTo>
                        <a:lnTo>
                          <a:pt x="3442" y="524"/>
                        </a:lnTo>
                        <a:lnTo>
                          <a:pt x="3689" y="555"/>
                        </a:lnTo>
                        <a:lnTo>
                          <a:pt x="3482" y="613"/>
                        </a:lnTo>
                        <a:lnTo>
                          <a:pt x="3583" y="665"/>
                        </a:lnTo>
                        <a:lnTo>
                          <a:pt x="3411" y="727"/>
                        </a:lnTo>
                        <a:lnTo>
                          <a:pt x="3583" y="758"/>
                        </a:lnTo>
                        <a:lnTo>
                          <a:pt x="3305" y="758"/>
                        </a:lnTo>
                        <a:lnTo>
                          <a:pt x="2992" y="696"/>
                        </a:lnTo>
                        <a:lnTo>
                          <a:pt x="2784" y="727"/>
                        </a:lnTo>
                        <a:lnTo>
                          <a:pt x="3027" y="555"/>
                        </a:lnTo>
                        <a:lnTo>
                          <a:pt x="2784" y="555"/>
                        </a:lnTo>
                        <a:lnTo>
                          <a:pt x="3063" y="463"/>
                        </a:lnTo>
                        <a:lnTo>
                          <a:pt x="2815" y="463"/>
                        </a:lnTo>
                        <a:lnTo>
                          <a:pt x="3063" y="410"/>
                        </a:lnTo>
                        <a:lnTo>
                          <a:pt x="2749" y="352"/>
                        </a:lnTo>
                        <a:lnTo>
                          <a:pt x="3027" y="291"/>
                        </a:lnTo>
                        <a:lnTo>
                          <a:pt x="2784" y="233"/>
                        </a:lnTo>
                        <a:lnTo>
                          <a:pt x="2992" y="176"/>
                        </a:lnTo>
                        <a:lnTo>
                          <a:pt x="2749" y="145"/>
                        </a:lnTo>
                        <a:lnTo>
                          <a:pt x="2537" y="176"/>
                        </a:lnTo>
                        <a:lnTo>
                          <a:pt x="2224" y="291"/>
                        </a:lnTo>
                        <a:lnTo>
                          <a:pt x="1981" y="493"/>
                        </a:lnTo>
                        <a:lnTo>
                          <a:pt x="1319" y="1222"/>
                        </a:lnTo>
                        <a:lnTo>
                          <a:pt x="2118" y="524"/>
                        </a:lnTo>
                        <a:lnTo>
                          <a:pt x="1425" y="1253"/>
                        </a:lnTo>
                        <a:lnTo>
                          <a:pt x="2365" y="582"/>
                        </a:lnTo>
                        <a:lnTo>
                          <a:pt x="1496" y="1310"/>
                        </a:lnTo>
                        <a:lnTo>
                          <a:pt x="2502" y="758"/>
                        </a:lnTo>
                        <a:lnTo>
                          <a:pt x="2678" y="696"/>
                        </a:lnTo>
                        <a:lnTo>
                          <a:pt x="2330" y="873"/>
                        </a:lnTo>
                        <a:lnTo>
                          <a:pt x="1355" y="1540"/>
                        </a:lnTo>
                        <a:lnTo>
                          <a:pt x="1183" y="1628"/>
                        </a:lnTo>
                        <a:lnTo>
                          <a:pt x="904" y="1685"/>
                        </a:lnTo>
                        <a:lnTo>
                          <a:pt x="1076" y="1571"/>
                        </a:lnTo>
                        <a:lnTo>
                          <a:pt x="802" y="1597"/>
                        </a:lnTo>
                        <a:lnTo>
                          <a:pt x="1010" y="1509"/>
                        </a:lnTo>
                        <a:lnTo>
                          <a:pt x="763" y="1482"/>
                        </a:lnTo>
                        <a:lnTo>
                          <a:pt x="626" y="1452"/>
                        </a:lnTo>
                        <a:lnTo>
                          <a:pt x="313" y="1571"/>
                        </a:lnTo>
                        <a:lnTo>
                          <a:pt x="176" y="1654"/>
                        </a:lnTo>
                        <a:lnTo>
                          <a:pt x="520" y="1571"/>
                        </a:lnTo>
                        <a:lnTo>
                          <a:pt x="207" y="1831"/>
                        </a:lnTo>
                        <a:lnTo>
                          <a:pt x="657" y="1597"/>
                        </a:lnTo>
                        <a:lnTo>
                          <a:pt x="379" y="1831"/>
                        </a:lnTo>
                        <a:lnTo>
                          <a:pt x="692" y="1716"/>
                        </a:lnTo>
                        <a:lnTo>
                          <a:pt x="485" y="1888"/>
                        </a:lnTo>
                        <a:lnTo>
                          <a:pt x="0" y="1919"/>
                        </a:lnTo>
                        <a:lnTo>
                          <a:pt x="242" y="1540"/>
                        </a:lnTo>
                      </a:path>
                    </a:pathLst>
                  </a:custGeom>
                  <a:solidFill>
                    <a:srgbClr val="000000"/>
                  </a:solidFill>
                  <a:ln w="12600">
                    <a:solidFill>
                      <a:srgbClr val="000000"/>
                    </a:solidFill>
                    <a:round/>
                    <a:headEnd/>
                    <a:tailEnd/>
                  </a:ln>
                </p:spPr>
                <p:txBody>
                  <a:bodyPr wrap="none" anchor="ctr"/>
                  <a:lstStyle/>
                  <a:p>
                    <a:endParaRPr lang="en-US"/>
                  </a:p>
                </p:txBody>
              </p:sp>
              <p:sp>
                <p:nvSpPr>
                  <p:cNvPr id="12324" name="Freeform 15"/>
                  <p:cNvSpPr>
                    <a:spLocks noChangeArrowheads="1"/>
                  </p:cNvSpPr>
                  <p:nvPr/>
                </p:nvSpPr>
                <p:spPr bwMode="auto">
                  <a:xfrm>
                    <a:off x="3537" y="2703"/>
                    <a:ext cx="361" cy="642"/>
                  </a:xfrm>
                  <a:custGeom>
                    <a:avLst/>
                    <a:gdLst>
                      <a:gd name="T0" fmla="*/ 1558 w 1590"/>
                      <a:gd name="T1" fmla="*/ 286 h 2831"/>
                      <a:gd name="T2" fmla="*/ 458 w 1590"/>
                      <a:gd name="T3" fmla="*/ 2830 h 2831"/>
                      <a:gd name="T4" fmla="*/ 335 w 1590"/>
                      <a:gd name="T5" fmla="*/ 2707 h 2831"/>
                      <a:gd name="T6" fmla="*/ 30 w 1590"/>
                      <a:gd name="T7" fmla="*/ 2680 h 2831"/>
                      <a:gd name="T8" fmla="*/ 335 w 1590"/>
                      <a:gd name="T9" fmla="*/ 2525 h 2831"/>
                      <a:gd name="T10" fmla="*/ 0 w 1590"/>
                      <a:gd name="T11" fmla="*/ 2476 h 2831"/>
                      <a:gd name="T12" fmla="*/ 401 w 1590"/>
                      <a:gd name="T13" fmla="*/ 2348 h 2831"/>
                      <a:gd name="T14" fmla="*/ 0 w 1590"/>
                      <a:gd name="T15" fmla="*/ 2295 h 2831"/>
                      <a:gd name="T16" fmla="*/ 472 w 1590"/>
                      <a:gd name="T17" fmla="*/ 2202 h 2831"/>
                      <a:gd name="T18" fmla="*/ 92 w 1590"/>
                      <a:gd name="T19" fmla="*/ 2097 h 2831"/>
                      <a:gd name="T20" fmla="*/ 507 w 1590"/>
                      <a:gd name="T21" fmla="*/ 2026 h 2831"/>
                      <a:gd name="T22" fmla="*/ 247 w 1590"/>
                      <a:gd name="T23" fmla="*/ 1889 h 2831"/>
                      <a:gd name="T24" fmla="*/ 542 w 1590"/>
                      <a:gd name="T25" fmla="*/ 1827 h 2831"/>
                      <a:gd name="T26" fmla="*/ 366 w 1590"/>
                      <a:gd name="T27" fmla="*/ 1713 h 2831"/>
                      <a:gd name="T28" fmla="*/ 613 w 1590"/>
                      <a:gd name="T29" fmla="*/ 1642 h 2831"/>
                      <a:gd name="T30" fmla="*/ 613 w 1590"/>
                      <a:gd name="T31" fmla="*/ 1505 h 2831"/>
                      <a:gd name="T32" fmla="*/ 1589 w 1590"/>
                      <a:gd name="T33" fmla="*/ 0 h 2831"/>
                      <a:gd name="T34" fmla="*/ 1558 w 1590"/>
                      <a:gd name="T35" fmla="*/ 286 h 28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0"/>
                      <a:gd name="T55" fmla="*/ 0 h 2831"/>
                      <a:gd name="T56" fmla="*/ 1590 w 1590"/>
                      <a:gd name="T57" fmla="*/ 2831 h 28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0" h="2831">
                        <a:moveTo>
                          <a:pt x="1558" y="286"/>
                        </a:moveTo>
                        <a:lnTo>
                          <a:pt x="458" y="2830"/>
                        </a:lnTo>
                        <a:lnTo>
                          <a:pt x="335" y="2707"/>
                        </a:lnTo>
                        <a:lnTo>
                          <a:pt x="30" y="2680"/>
                        </a:lnTo>
                        <a:lnTo>
                          <a:pt x="335" y="2525"/>
                        </a:lnTo>
                        <a:lnTo>
                          <a:pt x="0" y="2476"/>
                        </a:lnTo>
                        <a:lnTo>
                          <a:pt x="401" y="2348"/>
                        </a:lnTo>
                        <a:lnTo>
                          <a:pt x="0" y="2295"/>
                        </a:lnTo>
                        <a:lnTo>
                          <a:pt x="472" y="2202"/>
                        </a:lnTo>
                        <a:lnTo>
                          <a:pt x="92" y="2097"/>
                        </a:lnTo>
                        <a:lnTo>
                          <a:pt x="507" y="2026"/>
                        </a:lnTo>
                        <a:lnTo>
                          <a:pt x="247" y="1889"/>
                        </a:lnTo>
                        <a:lnTo>
                          <a:pt x="542" y="1827"/>
                        </a:lnTo>
                        <a:lnTo>
                          <a:pt x="366" y="1713"/>
                        </a:lnTo>
                        <a:lnTo>
                          <a:pt x="613" y="1642"/>
                        </a:lnTo>
                        <a:lnTo>
                          <a:pt x="613" y="1505"/>
                        </a:lnTo>
                        <a:lnTo>
                          <a:pt x="1589" y="0"/>
                        </a:lnTo>
                        <a:lnTo>
                          <a:pt x="1558" y="286"/>
                        </a:lnTo>
                      </a:path>
                    </a:pathLst>
                  </a:custGeom>
                  <a:solidFill>
                    <a:srgbClr val="000000"/>
                  </a:solidFill>
                  <a:ln w="12600">
                    <a:solidFill>
                      <a:srgbClr val="000000"/>
                    </a:solidFill>
                    <a:round/>
                    <a:headEnd/>
                    <a:tailEnd/>
                  </a:ln>
                </p:spPr>
                <p:txBody>
                  <a:bodyPr wrap="none" anchor="ctr"/>
                  <a:lstStyle/>
                  <a:p>
                    <a:endParaRPr lang="en-US"/>
                  </a:p>
                </p:txBody>
              </p:sp>
            </p:grpSp>
            <p:sp>
              <p:nvSpPr>
                <p:cNvPr id="12315" name="Freeform 16"/>
                <p:cNvSpPr>
                  <a:spLocks noChangeArrowheads="1"/>
                </p:cNvSpPr>
                <p:nvPr/>
              </p:nvSpPr>
              <p:spPr bwMode="auto">
                <a:xfrm>
                  <a:off x="3858" y="2595"/>
                  <a:ext cx="292" cy="134"/>
                </a:xfrm>
                <a:custGeom>
                  <a:avLst/>
                  <a:gdLst>
                    <a:gd name="T0" fmla="*/ 17 w 1289"/>
                    <a:gd name="T1" fmla="*/ 79 h 593"/>
                    <a:gd name="T2" fmla="*/ 17 w 1289"/>
                    <a:gd name="T3" fmla="*/ 123 h 593"/>
                    <a:gd name="T4" fmla="*/ 88 w 1289"/>
                    <a:gd name="T5" fmla="*/ 137 h 593"/>
                    <a:gd name="T6" fmla="*/ 269 w 1289"/>
                    <a:gd name="T7" fmla="*/ 358 h 593"/>
                    <a:gd name="T8" fmla="*/ 0 w 1289"/>
                    <a:gd name="T9" fmla="*/ 557 h 593"/>
                    <a:gd name="T10" fmla="*/ 211 w 1289"/>
                    <a:gd name="T11" fmla="*/ 508 h 593"/>
                    <a:gd name="T12" fmla="*/ 375 w 1289"/>
                    <a:gd name="T13" fmla="*/ 274 h 593"/>
                    <a:gd name="T14" fmla="*/ 357 w 1289"/>
                    <a:gd name="T15" fmla="*/ 592 h 593"/>
                    <a:gd name="T16" fmla="*/ 450 w 1289"/>
                    <a:gd name="T17" fmla="*/ 495 h 593"/>
                    <a:gd name="T18" fmla="*/ 569 w 1289"/>
                    <a:gd name="T19" fmla="*/ 216 h 593"/>
                    <a:gd name="T20" fmla="*/ 679 w 1289"/>
                    <a:gd name="T21" fmla="*/ 579 h 593"/>
                    <a:gd name="T22" fmla="*/ 750 w 1289"/>
                    <a:gd name="T23" fmla="*/ 252 h 593"/>
                    <a:gd name="T24" fmla="*/ 931 w 1289"/>
                    <a:gd name="T25" fmla="*/ 526 h 593"/>
                    <a:gd name="T26" fmla="*/ 1288 w 1289"/>
                    <a:gd name="T27" fmla="*/ 517 h 593"/>
                    <a:gd name="T28" fmla="*/ 913 w 1289"/>
                    <a:gd name="T29" fmla="*/ 0 h 593"/>
                    <a:gd name="T30" fmla="*/ 17 w 1289"/>
                    <a:gd name="T31" fmla="*/ 79 h 5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9"/>
                    <a:gd name="T49" fmla="*/ 0 h 593"/>
                    <a:gd name="T50" fmla="*/ 1289 w 1289"/>
                    <a:gd name="T51" fmla="*/ 593 h 5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9" h="593">
                      <a:moveTo>
                        <a:pt x="17" y="79"/>
                      </a:moveTo>
                      <a:lnTo>
                        <a:pt x="17" y="123"/>
                      </a:lnTo>
                      <a:lnTo>
                        <a:pt x="88" y="137"/>
                      </a:lnTo>
                      <a:lnTo>
                        <a:pt x="269" y="358"/>
                      </a:lnTo>
                      <a:lnTo>
                        <a:pt x="0" y="557"/>
                      </a:lnTo>
                      <a:lnTo>
                        <a:pt x="211" y="508"/>
                      </a:lnTo>
                      <a:lnTo>
                        <a:pt x="375" y="274"/>
                      </a:lnTo>
                      <a:lnTo>
                        <a:pt x="357" y="592"/>
                      </a:lnTo>
                      <a:lnTo>
                        <a:pt x="450" y="495"/>
                      </a:lnTo>
                      <a:lnTo>
                        <a:pt x="569" y="216"/>
                      </a:lnTo>
                      <a:lnTo>
                        <a:pt x="679" y="579"/>
                      </a:lnTo>
                      <a:lnTo>
                        <a:pt x="750" y="252"/>
                      </a:lnTo>
                      <a:lnTo>
                        <a:pt x="931" y="526"/>
                      </a:lnTo>
                      <a:lnTo>
                        <a:pt x="1288" y="517"/>
                      </a:lnTo>
                      <a:lnTo>
                        <a:pt x="913" y="0"/>
                      </a:lnTo>
                      <a:lnTo>
                        <a:pt x="17" y="79"/>
                      </a:lnTo>
                    </a:path>
                  </a:pathLst>
                </a:custGeom>
                <a:solidFill>
                  <a:srgbClr val="000020"/>
                </a:solidFill>
                <a:ln w="12600">
                  <a:solidFill>
                    <a:srgbClr val="000020"/>
                  </a:solidFill>
                  <a:round/>
                  <a:headEnd/>
                  <a:tailEnd/>
                </a:ln>
              </p:spPr>
              <p:txBody>
                <a:bodyPr wrap="none" anchor="ctr"/>
                <a:lstStyle/>
                <a:p>
                  <a:endParaRPr lang="en-US"/>
                </a:p>
              </p:txBody>
            </p:sp>
          </p:grpSp>
          <p:sp>
            <p:nvSpPr>
              <p:cNvPr id="12313" name="Freeform 17"/>
              <p:cNvSpPr>
                <a:spLocks noChangeArrowheads="1"/>
              </p:cNvSpPr>
              <p:nvPr/>
            </p:nvSpPr>
            <p:spPr bwMode="auto">
              <a:xfrm>
                <a:off x="3851" y="2127"/>
                <a:ext cx="315" cy="499"/>
              </a:xfrm>
              <a:custGeom>
                <a:avLst/>
                <a:gdLst>
                  <a:gd name="T0" fmla="*/ 52 w 1390"/>
                  <a:gd name="T1" fmla="*/ 2060 h 2202"/>
                  <a:gd name="T2" fmla="*/ 26 w 1390"/>
                  <a:gd name="T3" fmla="*/ 1711 h 2202"/>
                  <a:gd name="T4" fmla="*/ 238 w 1390"/>
                  <a:gd name="T5" fmla="*/ 1420 h 2202"/>
                  <a:gd name="T6" fmla="*/ 577 w 1390"/>
                  <a:gd name="T7" fmla="*/ 1103 h 2202"/>
                  <a:gd name="T8" fmla="*/ 657 w 1390"/>
                  <a:gd name="T9" fmla="*/ 842 h 2202"/>
                  <a:gd name="T10" fmla="*/ 472 w 1390"/>
                  <a:gd name="T11" fmla="*/ 613 h 2202"/>
                  <a:gd name="T12" fmla="*/ 313 w 1390"/>
                  <a:gd name="T13" fmla="*/ 436 h 2202"/>
                  <a:gd name="T14" fmla="*/ 524 w 1390"/>
                  <a:gd name="T15" fmla="*/ 172 h 2202"/>
                  <a:gd name="T16" fmla="*/ 864 w 1390"/>
                  <a:gd name="T17" fmla="*/ 0 h 2202"/>
                  <a:gd name="T18" fmla="*/ 944 w 1390"/>
                  <a:gd name="T19" fmla="*/ 88 h 2202"/>
                  <a:gd name="T20" fmla="*/ 1023 w 1390"/>
                  <a:gd name="T21" fmla="*/ 145 h 2202"/>
                  <a:gd name="T22" fmla="*/ 1102 w 1390"/>
                  <a:gd name="T23" fmla="*/ 229 h 2202"/>
                  <a:gd name="T24" fmla="*/ 1182 w 1390"/>
                  <a:gd name="T25" fmla="*/ 317 h 2202"/>
                  <a:gd name="T26" fmla="*/ 1230 w 1390"/>
                  <a:gd name="T27" fmla="*/ 463 h 2202"/>
                  <a:gd name="T28" fmla="*/ 1310 w 1390"/>
                  <a:gd name="T29" fmla="*/ 582 h 2202"/>
                  <a:gd name="T30" fmla="*/ 1363 w 1390"/>
                  <a:gd name="T31" fmla="*/ 869 h 2202"/>
                  <a:gd name="T32" fmla="*/ 1076 w 1390"/>
                  <a:gd name="T33" fmla="*/ 1244 h 2202"/>
                  <a:gd name="T34" fmla="*/ 1182 w 1390"/>
                  <a:gd name="T35" fmla="*/ 1045 h 2202"/>
                  <a:gd name="T36" fmla="*/ 1230 w 1390"/>
                  <a:gd name="T37" fmla="*/ 697 h 2202"/>
                  <a:gd name="T38" fmla="*/ 472 w 1390"/>
                  <a:gd name="T39" fmla="*/ 375 h 2202"/>
                  <a:gd name="T40" fmla="*/ 472 w 1390"/>
                  <a:gd name="T41" fmla="*/ 520 h 2202"/>
                  <a:gd name="T42" fmla="*/ 732 w 1390"/>
                  <a:gd name="T43" fmla="*/ 754 h 2202"/>
                  <a:gd name="T44" fmla="*/ 758 w 1390"/>
                  <a:gd name="T45" fmla="*/ 1072 h 2202"/>
                  <a:gd name="T46" fmla="*/ 838 w 1390"/>
                  <a:gd name="T47" fmla="*/ 1160 h 2202"/>
                  <a:gd name="T48" fmla="*/ 917 w 1390"/>
                  <a:gd name="T49" fmla="*/ 1186 h 2202"/>
                  <a:gd name="T50" fmla="*/ 732 w 1390"/>
                  <a:gd name="T51" fmla="*/ 1478 h 2202"/>
                  <a:gd name="T52" fmla="*/ 524 w 1390"/>
                  <a:gd name="T53" fmla="*/ 1711 h 2202"/>
                  <a:gd name="T54" fmla="*/ 366 w 1390"/>
                  <a:gd name="T55" fmla="*/ 2144 h 2202"/>
                  <a:gd name="T56" fmla="*/ 264 w 1390"/>
                  <a:gd name="T57" fmla="*/ 1853 h 2202"/>
                  <a:gd name="T58" fmla="*/ 286 w 1390"/>
                  <a:gd name="T59" fmla="*/ 1566 h 2202"/>
                  <a:gd name="T60" fmla="*/ 158 w 1390"/>
                  <a:gd name="T61" fmla="*/ 1654 h 2202"/>
                  <a:gd name="T62" fmla="*/ 158 w 1390"/>
                  <a:gd name="T63" fmla="*/ 1998 h 2202"/>
                  <a:gd name="T64" fmla="*/ 238 w 1390"/>
                  <a:gd name="T65" fmla="*/ 2201 h 22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90"/>
                  <a:gd name="T100" fmla="*/ 0 h 2202"/>
                  <a:gd name="T101" fmla="*/ 1390 w 1390"/>
                  <a:gd name="T102" fmla="*/ 2202 h 22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90" h="2202">
                    <a:moveTo>
                      <a:pt x="238" y="2201"/>
                    </a:moveTo>
                    <a:lnTo>
                      <a:pt x="52" y="2060"/>
                    </a:lnTo>
                    <a:lnTo>
                      <a:pt x="0" y="1883"/>
                    </a:lnTo>
                    <a:lnTo>
                      <a:pt x="26" y="1711"/>
                    </a:lnTo>
                    <a:lnTo>
                      <a:pt x="127" y="1566"/>
                    </a:lnTo>
                    <a:lnTo>
                      <a:pt x="238" y="1420"/>
                    </a:lnTo>
                    <a:lnTo>
                      <a:pt x="419" y="1275"/>
                    </a:lnTo>
                    <a:lnTo>
                      <a:pt x="577" y="1103"/>
                    </a:lnTo>
                    <a:lnTo>
                      <a:pt x="657" y="988"/>
                    </a:lnTo>
                    <a:lnTo>
                      <a:pt x="657" y="842"/>
                    </a:lnTo>
                    <a:lnTo>
                      <a:pt x="604" y="697"/>
                    </a:lnTo>
                    <a:lnTo>
                      <a:pt x="472" y="613"/>
                    </a:lnTo>
                    <a:lnTo>
                      <a:pt x="366" y="551"/>
                    </a:lnTo>
                    <a:lnTo>
                      <a:pt x="313" y="436"/>
                    </a:lnTo>
                    <a:lnTo>
                      <a:pt x="392" y="317"/>
                    </a:lnTo>
                    <a:lnTo>
                      <a:pt x="524" y="172"/>
                    </a:lnTo>
                    <a:lnTo>
                      <a:pt x="679" y="57"/>
                    </a:lnTo>
                    <a:lnTo>
                      <a:pt x="864" y="0"/>
                    </a:lnTo>
                    <a:lnTo>
                      <a:pt x="816" y="119"/>
                    </a:lnTo>
                    <a:lnTo>
                      <a:pt x="944" y="88"/>
                    </a:lnTo>
                    <a:lnTo>
                      <a:pt x="891" y="172"/>
                    </a:lnTo>
                    <a:lnTo>
                      <a:pt x="1023" y="145"/>
                    </a:lnTo>
                    <a:lnTo>
                      <a:pt x="944" y="291"/>
                    </a:lnTo>
                    <a:lnTo>
                      <a:pt x="1102" y="229"/>
                    </a:lnTo>
                    <a:lnTo>
                      <a:pt x="996" y="375"/>
                    </a:lnTo>
                    <a:lnTo>
                      <a:pt x="1182" y="317"/>
                    </a:lnTo>
                    <a:lnTo>
                      <a:pt x="1129" y="436"/>
                    </a:lnTo>
                    <a:lnTo>
                      <a:pt x="1230" y="463"/>
                    </a:lnTo>
                    <a:lnTo>
                      <a:pt x="1208" y="551"/>
                    </a:lnTo>
                    <a:lnTo>
                      <a:pt x="1310" y="582"/>
                    </a:lnTo>
                    <a:lnTo>
                      <a:pt x="1389" y="697"/>
                    </a:lnTo>
                    <a:lnTo>
                      <a:pt x="1363" y="869"/>
                    </a:lnTo>
                    <a:lnTo>
                      <a:pt x="1261" y="1045"/>
                    </a:lnTo>
                    <a:lnTo>
                      <a:pt x="1076" y="1244"/>
                    </a:lnTo>
                    <a:lnTo>
                      <a:pt x="891" y="1394"/>
                    </a:lnTo>
                    <a:lnTo>
                      <a:pt x="1182" y="1045"/>
                    </a:lnTo>
                    <a:lnTo>
                      <a:pt x="1261" y="869"/>
                    </a:lnTo>
                    <a:lnTo>
                      <a:pt x="1230" y="697"/>
                    </a:lnTo>
                    <a:lnTo>
                      <a:pt x="1129" y="613"/>
                    </a:lnTo>
                    <a:lnTo>
                      <a:pt x="472" y="375"/>
                    </a:lnTo>
                    <a:lnTo>
                      <a:pt x="445" y="436"/>
                    </a:lnTo>
                    <a:lnTo>
                      <a:pt x="472" y="520"/>
                    </a:lnTo>
                    <a:lnTo>
                      <a:pt x="657" y="639"/>
                    </a:lnTo>
                    <a:lnTo>
                      <a:pt x="732" y="754"/>
                    </a:lnTo>
                    <a:lnTo>
                      <a:pt x="789" y="957"/>
                    </a:lnTo>
                    <a:lnTo>
                      <a:pt x="758" y="1072"/>
                    </a:lnTo>
                    <a:lnTo>
                      <a:pt x="944" y="926"/>
                    </a:lnTo>
                    <a:lnTo>
                      <a:pt x="838" y="1160"/>
                    </a:lnTo>
                    <a:lnTo>
                      <a:pt x="1102" y="895"/>
                    </a:lnTo>
                    <a:lnTo>
                      <a:pt x="917" y="1186"/>
                    </a:lnTo>
                    <a:lnTo>
                      <a:pt x="1102" y="1045"/>
                    </a:lnTo>
                    <a:lnTo>
                      <a:pt x="732" y="1478"/>
                    </a:lnTo>
                    <a:lnTo>
                      <a:pt x="577" y="1623"/>
                    </a:lnTo>
                    <a:lnTo>
                      <a:pt x="524" y="1711"/>
                    </a:lnTo>
                    <a:lnTo>
                      <a:pt x="498" y="1914"/>
                    </a:lnTo>
                    <a:lnTo>
                      <a:pt x="366" y="2144"/>
                    </a:lnTo>
                    <a:lnTo>
                      <a:pt x="286" y="2029"/>
                    </a:lnTo>
                    <a:lnTo>
                      <a:pt x="264" y="1853"/>
                    </a:lnTo>
                    <a:lnTo>
                      <a:pt x="264" y="1711"/>
                    </a:lnTo>
                    <a:lnTo>
                      <a:pt x="286" y="1566"/>
                    </a:lnTo>
                    <a:lnTo>
                      <a:pt x="366" y="1420"/>
                    </a:lnTo>
                    <a:lnTo>
                      <a:pt x="158" y="1654"/>
                    </a:lnTo>
                    <a:lnTo>
                      <a:pt x="105" y="1883"/>
                    </a:lnTo>
                    <a:lnTo>
                      <a:pt x="158" y="1998"/>
                    </a:lnTo>
                    <a:lnTo>
                      <a:pt x="264" y="2170"/>
                    </a:lnTo>
                    <a:lnTo>
                      <a:pt x="238" y="2201"/>
                    </a:lnTo>
                  </a:path>
                </a:pathLst>
              </a:custGeom>
              <a:solidFill>
                <a:srgbClr val="000000"/>
              </a:solidFill>
              <a:ln w="12600">
                <a:solidFill>
                  <a:srgbClr val="000000"/>
                </a:solidFill>
                <a:round/>
                <a:headEnd/>
                <a:tailEnd/>
              </a:ln>
            </p:spPr>
            <p:txBody>
              <a:bodyPr wrap="none" anchor="ctr"/>
              <a:lstStyle/>
              <a:p>
                <a:endParaRPr lang="en-US"/>
              </a:p>
            </p:txBody>
          </p:sp>
        </p:grpSp>
        <p:sp>
          <p:nvSpPr>
            <p:cNvPr id="12308" name="Freeform 18"/>
            <p:cNvSpPr>
              <a:spLocks noChangeArrowheads="1"/>
            </p:cNvSpPr>
            <p:nvPr/>
          </p:nvSpPr>
          <p:spPr bwMode="auto">
            <a:xfrm>
              <a:off x="3364" y="3192"/>
              <a:ext cx="1249" cy="747"/>
            </a:xfrm>
            <a:custGeom>
              <a:avLst/>
              <a:gdLst>
                <a:gd name="T0" fmla="*/ 0 w 5509"/>
                <a:gd name="T1" fmla="*/ 1647 h 3296"/>
                <a:gd name="T2" fmla="*/ 678 w 5509"/>
                <a:gd name="T3" fmla="*/ 1895 h 3296"/>
                <a:gd name="T4" fmla="*/ 209 w 5509"/>
                <a:gd name="T5" fmla="*/ 2277 h 3296"/>
                <a:gd name="T6" fmla="*/ 995 w 5509"/>
                <a:gd name="T7" fmla="*/ 2351 h 3296"/>
                <a:gd name="T8" fmla="*/ 806 w 5509"/>
                <a:gd name="T9" fmla="*/ 2812 h 3296"/>
                <a:gd name="T10" fmla="*/ 1579 w 5509"/>
                <a:gd name="T11" fmla="*/ 2700 h 3296"/>
                <a:gd name="T12" fmla="*/ 1700 w 5509"/>
                <a:gd name="T13" fmla="*/ 3169 h 3296"/>
                <a:gd name="T14" fmla="*/ 2343 w 5509"/>
                <a:gd name="T15" fmla="*/ 2889 h 3296"/>
                <a:gd name="T16" fmla="*/ 2754 w 5509"/>
                <a:gd name="T17" fmla="*/ 3295 h 3296"/>
                <a:gd name="T18" fmla="*/ 3169 w 5509"/>
                <a:gd name="T19" fmla="*/ 2889 h 3296"/>
                <a:gd name="T20" fmla="*/ 3808 w 5509"/>
                <a:gd name="T21" fmla="*/ 3169 h 3296"/>
                <a:gd name="T22" fmla="*/ 3932 w 5509"/>
                <a:gd name="T23" fmla="*/ 2699 h 3296"/>
                <a:gd name="T24" fmla="*/ 4702 w 5509"/>
                <a:gd name="T25" fmla="*/ 2812 h 3296"/>
                <a:gd name="T26" fmla="*/ 4515 w 5509"/>
                <a:gd name="T27" fmla="*/ 2350 h 3296"/>
                <a:gd name="T28" fmla="*/ 5299 w 5509"/>
                <a:gd name="T29" fmla="*/ 2277 h 3296"/>
                <a:gd name="T30" fmla="*/ 4831 w 5509"/>
                <a:gd name="T31" fmla="*/ 1893 h 3296"/>
                <a:gd name="T32" fmla="*/ 5508 w 5509"/>
                <a:gd name="T33" fmla="*/ 1647 h 3296"/>
                <a:gd name="T34" fmla="*/ 4830 w 5509"/>
                <a:gd name="T35" fmla="*/ 1399 h 3296"/>
                <a:gd name="T36" fmla="*/ 5299 w 5509"/>
                <a:gd name="T37" fmla="*/ 1017 h 3296"/>
                <a:gd name="T38" fmla="*/ 4513 w 5509"/>
                <a:gd name="T39" fmla="*/ 943 h 3296"/>
                <a:gd name="T40" fmla="*/ 4702 w 5509"/>
                <a:gd name="T41" fmla="*/ 482 h 3296"/>
                <a:gd name="T42" fmla="*/ 3929 w 5509"/>
                <a:gd name="T43" fmla="*/ 594 h 3296"/>
                <a:gd name="T44" fmla="*/ 3808 w 5509"/>
                <a:gd name="T45" fmla="*/ 125 h 3296"/>
                <a:gd name="T46" fmla="*/ 3165 w 5509"/>
                <a:gd name="T47" fmla="*/ 405 h 3296"/>
                <a:gd name="T48" fmla="*/ 2754 w 5509"/>
                <a:gd name="T49" fmla="*/ 0 h 3296"/>
                <a:gd name="T50" fmla="*/ 2339 w 5509"/>
                <a:gd name="T51" fmla="*/ 405 h 3296"/>
                <a:gd name="T52" fmla="*/ 1700 w 5509"/>
                <a:gd name="T53" fmla="*/ 125 h 3296"/>
                <a:gd name="T54" fmla="*/ 1576 w 5509"/>
                <a:gd name="T55" fmla="*/ 595 h 3296"/>
                <a:gd name="T56" fmla="*/ 806 w 5509"/>
                <a:gd name="T57" fmla="*/ 482 h 3296"/>
                <a:gd name="T58" fmla="*/ 993 w 5509"/>
                <a:gd name="T59" fmla="*/ 944 h 3296"/>
                <a:gd name="T60" fmla="*/ 209 w 5509"/>
                <a:gd name="T61" fmla="*/ 1017 h 3296"/>
                <a:gd name="T62" fmla="*/ 677 w 5509"/>
                <a:gd name="T63" fmla="*/ 1401 h 3296"/>
                <a:gd name="T64" fmla="*/ 0 w 5509"/>
                <a:gd name="T65" fmla="*/ 1647 h 32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509"/>
                <a:gd name="T100" fmla="*/ 0 h 3296"/>
                <a:gd name="T101" fmla="*/ 5509 w 5509"/>
                <a:gd name="T102" fmla="*/ 3296 h 32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509" h="3296">
                  <a:moveTo>
                    <a:pt x="0" y="1647"/>
                  </a:moveTo>
                  <a:lnTo>
                    <a:pt x="678" y="1895"/>
                  </a:lnTo>
                  <a:lnTo>
                    <a:pt x="209" y="2277"/>
                  </a:lnTo>
                  <a:lnTo>
                    <a:pt x="995" y="2351"/>
                  </a:lnTo>
                  <a:lnTo>
                    <a:pt x="806" y="2812"/>
                  </a:lnTo>
                  <a:lnTo>
                    <a:pt x="1579" y="2700"/>
                  </a:lnTo>
                  <a:lnTo>
                    <a:pt x="1700" y="3169"/>
                  </a:lnTo>
                  <a:lnTo>
                    <a:pt x="2343" y="2889"/>
                  </a:lnTo>
                  <a:lnTo>
                    <a:pt x="2754" y="3295"/>
                  </a:lnTo>
                  <a:lnTo>
                    <a:pt x="3169" y="2889"/>
                  </a:lnTo>
                  <a:lnTo>
                    <a:pt x="3808" y="3169"/>
                  </a:lnTo>
                  <a:lnTo>
                    <a:pt x="3932" y="2699"/>
                  </a:lnTo>
                  <a:lnTo>
                    <a:pt x="4702" y="2812"/>
                  </a:lnTo>
                  <a:lnTo>
                    <a:pt x="4515" y="2350"/>
                  </a:lnTo>
                  <a:lnTo>
                    <a:pt x="5299" y="2277"/>
                  </a:lnTo>
                  <a:lnTo>
                    <a:pt x="4831" y="1893"/>
                  </a:lnTo>
                  <a:lnTo>
                    <a:pt x="5508" y="1647"/>
                  </a:lnTo>
                  <a:lnTo>
                    <a:pt x="4830" y="1399"/>
                  </a:lnTo>
                  <a:lnTo>
                    <a:pt x="5299" y="1017"/>
                  </a:lnTo>
                  <a:lnTo>
                    <a:pt x="4513" y="943"/>
                  </a:lnTo>
                  <a:lnTo>
                    <a:pt x="4702" y="482"/>
                  </a:lnTo>
                  <a:lnTo>
                    <a:pt x="3929" y="594"/>
                  </a:lnTo>
                  <a:lnTo>
                    <a:pt x="3808" y="125"/>
                  </a:lnTo>
                  <a:lnTo>
                    <a:pt x="3165" y="405"/>
                  </a:lnTo>
                  <a:lnTo>
                    <a:pt x="2754" y="0"/>
                  </a:lnTo>
                  <a:lnTo>
                    <a:pt x="2339" y="405"/>
                  </a:lnTo>
                  <a:lnTo>
                    <a:pt x="1700" y="125"/>
                  </a:lnTo>
                  <a:lnTo>
                    <a:pt x="1576" y="595"/>
                  </a:lnTo>
                  <a:lnTo>
                    <a:pt x="806" y="482"/>
                  </a:lnTo>
                  <a:lnTo>
                    <a:pt x="993" y="944"/>
                  </a:lnTo>
                  <a:lnTo>
                    <a:pt x="209" y="1017"/>
                  </a:lnTo>
                  <a:lnTo>
                    <a:pt x="677" y="1401"/>
                  </a:lnTo>
                  <a:lnTo>
                    <a:pt x="0" y="1647"/>
                  </a:lnTo>
                </a:path>
              </a:pathLst>
            </a:custGeom>
            <a:solidFill>
              <a:srgbClr val="000020"/>
            </a:solidFill>
            <a:ln w="12600">
              <a:solidFill>
                <a:srgbClr val="E0E0E0"/>
              </a:solidFill>
              <a:round/>
              <a:headEnd/>
              <a:tailEnd/>
            </a:ln>
          </p:spPr>
          <p:txBody>
            <a:bodyPr wrap="none" anchor="ctr"/>
            <a:lstStyle/>
            <a:p>
              <a:endParaRPr lang="en-US"/>
            </a:p>
          </p:txBody>
        </p:sp>
        <p:pic>
          <p:nvPicPr>
            <p:cNvPr id="12309" name="Picture 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4" y="3330"/>
              <a:ext cx="357"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0"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8" y="3514"/>
              <a:ext cx="388"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1"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23" y="3346"/>
              <a:ext cx="357"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293" name="Group 22"/>
          <p:cNvGrpSpPr>
            <a:grpSpLocks/>
          </p:cNvGrpSpPr>
          <p:nvPr/>
        </p:nvGrpSpPr>
        <p:grpSpPr bwMode="auto">
          <a:xfrm>
            <a:off x="3181351" y="3635375"/>
            <a:ext cx="1757363" cy="1544638"/>
            <a:chOff x="1044" y="2290"/>
            <a:chExt cx="1107" cy="973"/>
          </a:xfrm>
        </p:grpSpPr>
        <p:sp>
          <p:nvSpPr>
            <p:cNvPr id="12305" name="Freeform 23"/>
            <p:cNvSpPr>
              <a:spLocks noChangeArrowheads="1"/>
            </p:cNvSpPr>
            <p:nvPr/>
          </p:nvSpPr>
          <p:spPr bwMode="auto">
            <a:xfrm>
              <a:off x="1112" y="2290"/>
              <a:ext cx="918" cy="974"/>
            </a:xfrm>
            <a:custGeom>
              <a:avLst/>
              <a:gdLst>
                <a:gd name="T0" fmla="*/ 4048 w 4049"/>
                <a:gd name="T1" fmla="*/ 522 h 4296"/>
                <a:gd name="T2" fmla="*/ 3482 w 4049"/>
                <a:gd name="T3" fmla="*/ 0 h 4296"/>
                <a:gd name="T4" fmla="*/ 566 w 4049"/>
                <a:gd name="T5" fmla="*/ 0 h 4296"/>
                <a:gd name="T6" fmla="*/ 0 w 4049"/>
                <a:gd name="T7" fmla="*/ 522 h 4296"/>
                <a:gd name="T8" fmla="*/ 0 w 4049"/>
                <a:gd name="T9" fmla="*/ 3213 h 4296"/>
                <a:gd name="T10" fmla="*/ 566 w 4049"/>
                <a:gd name="T11" fmla="*/ 3735 h 4296"/>
                <a:gd name="T12" fmla="*/ 2430 w 4049"/>
                <a:gd name="T13" fmla="*/ 3735 h 4296"/>
                <a:gd name="T14" fmla="*/ 3771 w 4049"/>
                <a:gd name="T15" fmla="*/ 4295 h 4296"/>
                <a:gd name="T16" fmla="*/ 3408 w 4049"/>
                <a:gd name="T17" fmla="*/ 3735 h 4296"/>
                <a:gd name="T18" fmla="*/ 3482 w 4049"/>
                <a:gd name="T19" fmla="*/ 3735 h 4296"/>
                <a:gd name="T20" fmla="*/ 4048 w 4049"/>
                <a:gd name="T21" fmla="*/ 3213 h 4296"/>
                <a:gd name="T22" fmla="*/ 4048 w 4049"/>
                <a:gd name="T23" fmla="*/ 522 h 42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49"/>
                <a:gd name="T37" fmla="*/ 0 h 4296"/>
                <a:gd name="T38" fmla="*/ 4049 w 4049"/>
                <a:gd name="T39" fmla="*/ 4296 h 429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49" h="4296">
                  <a:moveTo>
                    <a:pt x="4048" y="522"/>
                  </a:moveTo>
                  <a:cubicBezTo>
                    <a:pt x="4048" y="0"/>
                    <a:pt x="4048" y="0"/>
                    <a:pt x="3482" y="0"/>
                  </a:cubicBezTo>
                  <a:lnTo>
                    <a:pt x="566" y="0"/>
                  </a:lnTo>
                  <a:cubicBezTo>
                    <a:pt x="0" y="0"/>
                    <a:pt x="0" y="0"/>
                    <a:pt x="0" y="522"/>
                  </a:cubicBezTo>
                  <a:lnTo>
                    <a:pt x="0" y="3213"/>
                  </a:lnTo>
                  <a:cubicBezTo>
                    <a:pt x="0" y="3735"/>
                    <a:pt x="0" y="3735"/>
                    <a:pt x="566" y="3735"/>
                  </a:cubicBezTo>
                  <a:lnTo>
                    <a:pt x="2430" y="3735"/>
                  </a:lnTo>
                  <a:lnTo>
                    <a:pt x="3771" y="4295"/>
                  </a:lnTo>
                  <a:lnTo>
                    <a:pt x="3408" y="3735"/>
                  </a:lnTo>
                  <a:lnTo>
                    <a:pt x="3482" y="3735"/>
                  </a:lnTo>
                  <a:cubicBezTo>
                    <a:pt x="4048" y="3735"/>
                    <a:pt x="4048" y="3735"/>
                    <a:pt x="4048" y="3213"/>
                  </a:cubicBezTo>
                  <a:lnTo>
                    <a:pt x="4048" y="522"/>
                  </a:lnTo>
                </a:path>
              </a:pathLst>
            </a:custGeom>
            <a:solidFill>
              <a:srgbClr val="E0E0E0"/>
            </a:solidFill>
            <a:ln w="12600">
              <a:solidFill>
                <a:srgbClr val="000020"/>
              </a:solidFill>
              <a:round/>
              <a:headEnd/>
              <a:tailEnd/>
            </a:ln>
          </p:spPr>
          <p:txBody>
            <a:bodyPr wrap="none" anchor="ctr"/>
            <a:lstStyle/>
            <a:p>
              <a:endParaRPr lang="en-US"/>
            </a:p>
          </p:txBody>
        </p:sp>
        <p:sp>
          <p:nvSpPr>
            <p:cNvPr id="12306" name="Text Box 24"/>
            <p:cNvSpPr txBox="1">
              <a:spLocks noChangeArrowheads="1"/>
            </p:cNvSpPr>
            <p:nvPr/>
          </p:nvSpPr>
          <p:spPr bwMode="auto">
            <a:xfrm>
              <a:off x="1044" y="2380"/>
              <a:ext cx="1108"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20"/>
                </a:buClr>
                <a:buSzPct val="100000"/>
                <a:buFont typeface="Arial" panose="020B0604020202020204" pitchFamily="34" charset="0"/>
                <a:buNone/>
              </a:pPr>
              <a:r>
                <a:rPr lang="en-GB" altLang="en-US" sz="1600" b="1" i="1">
                  <a:solidFill>
                    <a:srgbClr val="000020"/>
                  </a:solidFill>
                </a:rPr>
                <a:t>HAVE</a:t>
              </a:r>
            </a:p>
            <a:p>
              <a:pPr algn="ctr">
                <a:buClr>
                  <a:srgbClr val="000020"/>
                </a:buClr>
                <a:buSzPct val="100000"/>
                <a:buFont typeface="Arial" panose="020B0604020202020204" pitchFamily="34" charset="0"/>
                <a:buNone/>
              </a:pPr>
              <a:r>
                <a:rPr lang="en-GB" altLang="en-US" sz="1600" b="1" i="1">
                  <a:solidFill>
                    <a:srgbClr val="000020"/>
                  </a:solidFill>
                </a:rPr>
                <a:t>YOU GOT</a:t>
              </a:r>
            </a:p>
            <a:p>
              <a:pPr algn="ctr">
                <a:buClr>
                  <a:srgbClr val="000020"/>
                </a:buClr>
                <a:buSzPct val="100000"/>
                <a:buFont typeface="Arial" panose="020B0604020202020204" pitchFamily="34" charset="0"/>
                <a:buNone/>
              </a:pPr>
              <a:r>
                <a:rPr lang="en-GB" altLang="en-US" sz="1600" b="1" i="1">
                  <a:solidFill>
                    <a:srgbClr val="000020"/>
                  </a:solidFill>
                </a:rPr>
                <a:t>ANY 4's</a:t>
              </a:r>
            </a:p>
            <a:p>
              <a:pPr algn="ctr">
                <a:buClr>
                  <a:srgbClr val="000020"/>
                </a:buClr>
                <a:buSzPct val="100000"/>
                <a:buFont typeface="Arial" panose="020B0604020202020204" pitchFamily="34" charset="0"/>
                <a:buNone/>
              </a:pPr>
              <a:r>
                <a:rPr lang="en-GB" altLang="en-US" sz="1600" b="1" i="1">
                  <a:solidFill>
                    <a:srgbClr val="000020"/>
                  </a:solidFill>
                </a:rPr>
                <a:t>?</a:t>
              </a:r>
            </a:p>
          </p:txBody>
        </p:sp>
      </p:grpSp>
      <p:grpSp>
        <p:nvGrpSpPr>
          <p:cNvPr id="12294" name="Group 25"/>
          <p:cNvGrpSpPr>
            <a:grpSpLocks/>
          </p:cNvGrpSpPr>
          <p:nvPr/>
        </p:nvGrpSpPr>
        <p:grpSpPr bwMode="auto">
          <a:xfrm>
            <a:off x="4475163" y="5000626"/>
            <a:ext cx="1930400" cy="1090613"/>
            <a:chOff x="1859" y="3150"/>
            <a:chExt cx="1216" cy="687"/>
          </a:xfrm>
        </p:grpSpPr>
        <p:sp>
          <p:nvSpPr>
            <p:cNvPr id="12297" name="Freeform 26"/>
            <p:cNvSpPr>
              <a:spLocks noChangeArrowheads="1"/>
            </p:cNvSpPr>
            <p:nvPr/>
          </p:nvSpPr>
          <p:spPr bwMode="auto">
            <a:xfrm>
              <a:off x="2077" y="3222"/>
              <a:ext cx="999" cy="601"/>
            </a:xfrm>
            <a:custGeom>
              <a:avLst/>
              <a:gdLst>
                <a:gd name="T0" fmla="*/ 2025 w 4405"/>
                <a:gd name="T1" fmla="*/ 0 h 2651"/>
                <a:gd name="T2" fmla="*/ 1271 w 4405"/>
                <a:gd name="T3" fmla="*/ 30 h 2651"/>
                <a:gd name="T4" fmla="*/ 0 w 4405"/>
                <a:gd name="T5" fmla="*/ 1175 h 2651"/>
                <a:gd name="T6" fmla="*/ 405 w 4405"/>
                <a:gd name="T7" fmla="*/ 2314 h 2651"/>
                <a:gd name="T8" fmla="*/ 1205 w 4405"/>
                <a:gd name="T9" fmla="*/ 2120 h 2651"/>
                <a:gd name="T10" fmla="*/ 2082 w 4405"/>
                <a:gd name="T11" fmla="*/ 2465 h 2651"/>
                <a:gd name="T12" fmla="*/ 3001 w 4405"/>
                <a:gd name="T13" fmla="*/ 2430 h 2651"/>
                <a:gd name="T14" fmla="*/ 3503 w 4405"/>
                <a:gd name="T15" fmla="*/ 2650 h 2651"/>
                <a:gd name="T16" fmla="*/ 3534 w 4405"/>
                <a:gd name="T17" fmla="*/ 2527 h 2651"/>
                <a:gd name="T18" fmla="*/ 3530 w 4405"/>
                <a:gd name="T19" fmla="*/ 2416 h 2651"/>
                <a:gd name="T20" fmla="*/ 3309 w 4405"/>
                <a:gd name="T21" fmla="*/ 2120 h 2651"/>
                <a:gd name="T22" fmla="*/ 2674 w 4405"/>
                <a:gd name="T23" fmla="*/ 1886 h 2651"/>
                <a:gd name="T24" fmla="*/ 2524 w 4405"/>
                <a:gd name="T25" fmla="*/ 1749 h 2651"/>
                <a:gd name="T26" fmla="*/ 2524 w 4405"/>
                <a:gd name="T27" fmla="*/ 1613 h 2651"/>
                <a:gd name="T28" fmla="*/ 2705 w 4405"/>
                <a:gd name="T29" fmla="*/ 1417 h 2651"/>
                <a:gd name="T30" fmla="*/ 2987 w 4405"/>
                <a:gd name="T31" fmla="*/ 1179 h 2651"/>
                <a:gd name="T32" fmla="*/ 3605 w 4405"/>
                <a:gd name="T33" fmla="*/ 862 h 2651"/>
                <a:gd name="T34" fmla="*/ 4263 w 4405"/>
                <a:gd name="T35" fmla="*/ 327 h 2651"/>
                <a:gd name="T36" fmla="*/ 4404 w 4405"/>
                <a:gd name="T37" fmla="*/ 146 h 2651"/>
                <a:gd name="T38" fmla="*/ 4276 w 4405"/>
                <a:gd name="T39" fmla="*/ 4 h 2651"/>
                <a:gd name="T40" fmla="*/ 2683 w 4405"/>
                <a:gd name="T41" fmla="*/ 733 h 2651"/>
                <a:gd name="T42" fmla="*/ 2025 w 4405"/>
                <a:gd name="T43" fmla="*/ 0 h 26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405"/>
                <a:gd name="T67" fmla="*/ 0 h 2651"/>
                <a:gd name="T68" fmla="*/ 4405 w 4405"/>
                <a:gd name="T69" fmla="*/ 2651 h 26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405" h="2651">
                  <a:moveTo>
                    <a:pt x="2025" y="0"/>
                  </a:moveTo>
                  <a:lnTo>
                    <a:pt x="1271" y="30"/>
                  </a:lnTo>
                  <a:lnTo>
                    <a:pt x="0" y="1175"/>
                  </a:lnTo>
                  <a:lnTo>
                    <a:pt x="405" y="2314"/>
                  </a:lnTo>
                  <a:lnTo>
                    <a:pt x="1205" y="2120"/>
                  </a:lnTo>
                  <a:lnTo>
                    <a:pt x="2082" y="2465"/>
                  </a:lnTo>
                  <a:lnTo>
                    <a:pt x="3001" y="2430"/>
                  </a:lnTo>
                  <a:lnTo>
                    <a:pt x="3503" y="2650"/>
                  </a:lnTo>
                  <a:lnTo>
                    <a:pt x="3534" y="2527"/>
                  </a:lnTo>
                  <a:lnTo>
                    <a:pt x="3530" y="2416"/>
                  </a:lnTo>
                  <a:lnTo>
                    <a:pt x="3309" y="2120"/>
                  </a:lnTo>
                  <a:lnTo>
                    <a:pt x="2674" y="1886"/>
                  </a:lnTo>
                  <a:lnTo>
                    <a:pt x="2524" y="1749"/>
                  </a:lnTo>
                  <a:lnTo>
                    <a:pt x="2524" y="1613"/>
                  </a:lnTo>
                  <a:lnTo>
                    <a:pt x="2705" y="1417"/>
                  </a:lnTo>
                  <a:lnTo>
                    <a:pt x="2987" y="1179"/>
                  </a:lnTo>
                  <a:lnTo>
                    <a:pt x="3605" y="862"/>
                  </a:lnTo>
                  <a:lnTo>
                    <a:pt x="4263" y="327"/>
                  </a:lnTo>
                  <a:lnTo>
                    <a:pt x="4404" y="146"/>
                  </a:lnTo>
                  <a:lnTo>
                    <a:pt x="4276" y="4"/>
                  </a:lnTo>
                  <a:lnTo>
                    <a:pt x="2683" y="733"/>
                  </a:lnTo>
                  <a:lnTo>
                    <a:pt x="2025" y="0"/>
                  </a:lnTo>
                </a:path>
              </a:pathLst>
            </a:custGeom>
            <a:solidFill>
              <a:srgbClr val="FFC98E"/>
            </a:solidFill>
            <a:ln w="12600">
              <a:solidFill>
                <a:srgbClr val="FFC98E"/>
              </a:solidFill>
              <a:round/>
              <a:headEnd/>
              <a:tailEnd/>
            </a:ln>
          </p:spPr>
          <p:txBody>
            <a:bodyPr wrap="none" anchor="ctr"/>
            <a:lstStyle/>
            <a:p>
              <a:endParaRPr lang="en-US"/>
            </a:p>
          </p:txBody>
        </p:sp>
        <p:sp>
          <p:nvSpPr>
            <p:cNvPr id="12298" name="Freeform 27"/>
            <p:cNvSpPr>
              <a:spLocks noChangeArrowheads="1"/>
            </p:cNvSpPr>
            <p:nvPr/>
          </p:nvSpPr>
          <p:spPr bwMode="auto">
            <a:xfrm>
              <a:off x="2212" y="3662"/>
              <a:ext cx="673" cy="171"/>
            </a:xfrm>
            <a:custGeom>
              <a:avLst/>
              <a:gdLst>
                <a:gd name="T0" fmla="*/ 66 w 2967"/>
                <a:gd name="T1" fmla="*/ 313 h 752"/>
                <a:gd name="T2" fmla="*/ 419 w 2967"/>
                <a:gd name="T3" fmla="*/ 242 h 752"/>
                <a:gd name="T4" fmla="*/ 693 w 2967"/>
                <a:gd name="T5" fmla="*/ 251 h 752"/>
                <a:gd name="T6" fmla="*/ 1055 w 2967"/>
                <a:gd name="T7" fmla="*/ 379 h 752"/>
                <a:gd name="T8" fmla="*/ 1425 w 2967"/>
                <a:gd name="T9" fmla="*/ 548 h 752"/>
                <a:gd name="T10" fmla="*/ 1540 w 2967"/>
                <a:gd name="T11" fmla="*/ 570 h 752"/>
                <a:gd name="T12" fmla="*/ 1868 w 2967"/>
                <a:gd name="T13" fmla="*/ 539 h 752"/>
                <a:gd name="T14" fmla="*/ 2198 w 2967"/>
                <a:gd name="T15" fmla="*/ 517 h 752"/>
                <a:gd name="T16" fmla="*/ 2463 w 2967"/>
                <a:gd name="T17" fmla="*/ 561 h 752"/>
                <a:gd name="T18" fmla="*/ 2723 w 2967"/>
                <a:gd name="T19" fmla="*/ 685 h 752"/>
                <a:gd name="T20" fmla="*/ 2856 w 2967"/>
                <a:gd name="T21" fmla="*/ 751 h 752"/>
                <a:gd name="T22" fmla="*/ 2935 w 2967"/>
                <a:gd name="T23" fmla="*/ 716 h 752"/>
                <a:gd name="T24" fmla="*/ 2966 w 2967"/>
                <a:gd name="T25" fmla="*/ 654 h 752"/>
                <a:gd name="T26" fmla="*/ 2966 w 2967"/>
                <a:gd name="T27" fmla="*/ 561 h 752"/>
                <a:gd name="T28" fmla="*/ 2918 w 2967"/>
                <a:gd name="T29" fmla="*/ 407 h 752"/>
                <a:gd name="T30" fmla="*/ 2931 w 2967"/>
                <a:gd name="T31" fmla="*/ 570 h 752"/>
                <a:gd name="T32" fmla="*/ 2909 w 2967"/>
                <a:gd name="T33" fmla="*/ 645 h 752"/>
                <a:gd name="T34" fmla="*/ 2847 w 2967"/>
                <a:gd name="T35" fmla="*/ 650 h 752"/>
                <a:gd name="T36" fmla="*/ 2587 w 2967"/>
                <a:gd name="T37" fmla="*/ 504 h 752"/>
                <a:gd name="T38" fmla="*/ 2635 w 2967"/>
                <a:gd name="T39" fmla="*/ 460 h 752"/>
                <a:gd name="T40" fmla="*/ 2710 w 2967"/>
                <a:gd name="T41" fmla="*/ 469 h 752"/>
                <a:gd name="T42" fmla="*/ 2573 w 2967"/>
                <a:gd name="T43" fmla="*/ 388 h 752"/>
                <a:gd name="T44" fmla="*/ 2243 w 2967"/>
                <a:gd name="T45" fmla="*/ 392 h 752"/>
                <a:gd name="T46" fmla="*/ 2048 w 2967"/>
                <a:gd name="T47" fmla="*/ 446 h 752"/>
                <a:gd name="T48" fmla="*/ 2009 w 2967"/>
                <a:gd name="T49" fmla="*/ 379 h 752"/>
                <a:gd name="T50" fmla="*/ 1717 w 2967"/>
                <a:gd name="T51" fmla="*/ 375 h 752"/>
                <a:gd name="T52" fmla="*/ 1408 w 2967"/>
                <a:gd name="T53" fmla="*/ 424 h 752"/>
                <a:gd name="T54" fmla="*/ 1267 w 2967"/>
                <a:gd name="T55" fmla="*/ 416 h 752"/>
                <a:gd name="T56" fmla="*/ 1152 w 2967"/>
                <a:gd name="T57" fmla="*/ 366 h 752"/>
                <a:gd name="T58" fmla="*/ 1006 w 2967"/>
                <a:gd name="T59" fmla="*/ 251 h 752"/>
                <a:gd name="T60" fmla="*/ 662 w 2967"/>
                <a:gd name="T61" fmla="*/ 70 h 752"/>
                <a:gd name="T62" fmla="*/ 335 w 2967"/>
                <a:gd name="T63" fmla="*/ 0 h 752"/>
                <a:gd name="T64" fmla="*/ 0 w 2967"/>
                <a:gd name="T65" fmla="*/ 22 h 752"/>
                <a:gd name="T66" fmla="*/ 13 w 2967"/>
                <a:gd name="T67" fmla="*/ 119 h 752"/>
                <a:gd name="T68" fmla="*/ 286 w 2967"/>
                <a:gd name="T69" fmla="*/ 114 h 752"/>
                <a:gd name="T70" fmla="*/ 499 w 2967"/>
                <a:gd name="T71" fmla="*/ 185 h 752"/>
                <a:gd name="T72" fmla="*/ 83 w 2967"/>
                <a:gd name="T73" fmla="*/ 282 h 752"/>
                <a:gd name="T74" fmla="*/ 66 w 2967"/>
                <a:gd name="T75" fmla="*/ 313 h 75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967"/>
                <a:gd name="T115" fmla="*/ 0 h 752"/>
                <a:gd name="T116" fmla="*/ 2967 w 2967"/>
                <a:gd name="T117" fmla="*/ 752 h 75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967" h="752">
                  <a:moveTo>
                    <a:pt x="66" y="313"/>
                  </a:moveTo>
                  <a:lnTo>
                    <a:pt x="419" y="242"/>
                  </a:lnTo>
                  <a:lnTo>
                    <a:pt x="693" y="251"/>
                  </a:lnTo>
                  <a:lnTo>
                    <a:pt x="1055" y="379"/>
                  </a:lnTo>
                  <a:lnTo>
                    <a:pt x="1425" y="548"/>
                  </a:lnTo>
                  <a:lnTo>
                    <a:pt x="1540" y="570"/>
                  </a:lnTo>
                  <a:lnTo>
                    <a:pt x="1868" y="539"/>
                  </a:lnTo>
                  <a:lnTo>
                    <a:pt x="2198" y="517"/>
                  </a:lnTo>
                  <a:lnTo>
                    <a:pt x="2463" y="561"/>
                  </a:lnTo>
                  <a:lnTo>
                    <a:pt x="2723" y="685"/>
                  </a:lnTo>
                  <a:lnTo>
                    <a:pt x="2856" y="751"/>
                  </a:lnTo>
                  <a:lnTo>
                    <a:pt x="2935" y="716"/>
                  </a:lnTo>
                  <a:lnTo>
                    <a:pt x="2966" y="654"/>
                  </a:lnTo>
                  <a:lnTo>
                    <a:pt x="2966" y="561"/>
                  </a:lnTo>
                  <a:lnTo>
                    <a:pt x="2918" y="407"/>
                  </a:lnTo>
                  <a:lnTo>
                    <a:pt x="2931" y="570"/>
                  </a:lnTo>
                  <a:lnTo>
                    <a:pt x="2909" y="645"/>
                  </a:lnTo>
                  <a:lnTo>
                    <a:pt x="2847" y="650"/>
                  </a:lnTo>
                  <a:lnTo>
                    <a:pt x="2587" y="504"/>
                  </a:lnTo>
                  <a:lnTo>
                    <a:pt x="2635" y="460"/>
                  </a:lnTo>
                  <a:lnTo>
                    <a:pt x="2710" y="469"/>
                  </a:lnTo>
                  <a:lnTo>
                    <a:pt x="2573" y="388"/>
                  </a:lnTo>
                  <a:lnTo>
                    <a:pt x="2243" y="392"/>
                  </a:lnTo>
                  <a:lnTo>
                    <a:pt x="2048" y="446"/>
                  </a:lnTo>
                  <a:lnTo>
                    <a:pt x="2009" y="379"/>
                  </a:lnTo>
                  <a:lnTo>
                    <a:pt x="1717" y="375"/>
                  </a:lnTo>
                  <a:lnTo>
                    <a:pt x="1408" y="424"/>
                  </a:lnTo>
                  <a:lnTo>
                    <a:pt x="1267" y="416"/>
                  </a:lnTo>
                  <a:lnTo>
                    <a:pt x="1152" y="366"/>
                  </a:lnTo>
                  <a:lnTo>
                    <a:pt x="1006" y="251"/>
                  </a:lnTo>
                  <a:lnTo>
                    <a:pt x="662" y="70"/>
                  </a:lnTo>
                  <a:lnTo>
                    <a:pt x="335" y="0"/>
                  </a:lnTo>
                  <a:lnTo>
                    <a:pt x="0" y="22"/>
                  </a:lnTo>
                  <a:lnTo>
                    <a:pt x="13" y="119"/>
                  </a:lnTo>
                  <a:lnTo>
                    <a:pt x="286" y="114"/>
                  </a:lnTo>
                  <a:lnTo>
                    <a:pt x="499" y="185"/>
                  </a:lnTo>
                  <a:lnTo>
                    <a:pt x="83" y="282"/>
                  </a:lnTo>
                  <a:lnTo>
                    <a:pt x="66" y="313"/>
                  </a:lnTo>
                </a:path>
              </a:pathLst>
            </a:custGeom>
            <a:solidFill>
              <a:srgbClr val="000000"/>
            </a:solidFill>
            <a:ln w="12600">
              <a:solidFill>
                <a:srgbClr val="000000"/>
              </a:solidFill>
              <a:round/>
              <a:headEnd/>
              <a:tailEnd/>
            </a:ln>
          </p:spPr>
          <p:txBody>
            <a:bodyPr wrap="none" anchor="ctr"/>
            <a:lstStyle/>
            <a:p>
              <a:endParaRPr lang="en-US"/>
            </a:p>
          </p:txBody>
        </p:sp>
        <p:sp>
          <p:nvSpPr>
            <p:cNvPr id="12299" name="Freeform 28"/>
            <p:cNvSpPr>
              <a:spLocks noChangeArrowheads="1"/>
            </p:cNvSpPr>
            <p:nvPr/>
          </p:nvSpPr>
          <p:spPr bwMode="auto">
            <a:xfrm>
              <a:off x="2641" y="3566"/>
              <a:ext cx="236" cy="202"/>
            </a:xfrm>
            <a:custGeom>
              <a:avLst/>
              <a:gdLst>
                <a:gd name="T0" fmla="*/ 1037 w 1042"/>
                <a:gd name="T1" fmla="*/ 889 h 890"/>
                <a:gd name="T2" fmla="*/ 922 w 1042"/>
                <a:gd name="T3" fmla="*/ 729 h 890"/>
                <a:gd name="T4" fmla="*/ 772 w 1042"/>
                <a:gd name="T5" fmla="*/ 610 h 890"/>
                <a:gd name="T6" fmla="*/ 578 w 1042"/>
                <a:gd name="T7" fmla="*/ 522 h 890"/>
                <a:gd name="T8" fmla="*/ 436 w 1042"/>
                <a:gd name="T9" fmla="*/ 513 h 890"/>
                <a:gd name="T10" fmla="*/ 211 w 1042"/>
                <a:gd name="T11" fmla="*/ 433 h 890"/>
                <a:gd name="T12" fmla="*/ 66 w 1042"/>
                <a:gd name="T13" fmla="*/ 318 h 890"/>
                <a:gd name="T14" fmla="*/ 0 w 1042"/>
                <a:gd name="T15" fmla="*/ 221 h 890"/>
                <a:gd name="T16" fmla="*/ 13 w 1042"/>
                <a:gd name="T17" fmla="*/ 142 h 890"/>
                <a:gd name="T18" fmla="*/ 110 w 1042"/>
                <a:gd name="T19" fmla="*/ 0 h 890"/>
                <a:gd name="T20" fmla="*/ 44 w 1042"/>
                <a:gd name="T21" fmla="*/ 146 h 890"/>
                <a:gd name="T22" fmla="*/ 70 w 1042"/>
                <a:gd name="T23" fmla="*/ 226 h 890"/>
                <a:gd name="T24" fmla="*/ 158 w 1042"/>
                <a:gd name="T25" fmla="*/ 327 h 890"/>
                <a:gd name="T26" fmla="*/ 278 w 1042"/>
                <a:gd name="T27" fmla="*/ 389 h 890"/>
                <a:gd name="T28" fmla="*/ 520 w 1042"/>
                <a:gd name="T29" fmla="*/ 455 h 890"/>
                <a:gd name="T30" fmla="*/ 653 w 1042"/>
                <a:gd name="T31" fmla="*/ 477 h 890"/>
                <a:gd name="T32" fmla="*/ 763 w 1042"/>
                <a:gd name="T33" fmla="*/ 530 h 890"/>
                <a:gd name="T34" fmla="*/ 865 w 1042"/>
                <a:gd name="T35" fmla="*/ 614 h 890"/>
                <a:gd name="T36" fmla="*/ 966 w 1042"/>
                <a:gd name="T37" fmla="*/ 729 h 890"/>
                <a:gd name="T38" fmla="*/ 1041 w 1042"/>
                <a:gd name="T39" fmla="*/ 841 h 890"/>
                <a:gd name="T40" fmla="*/ 1037 w 1042"/>
                <a:gd name="T41" fmla="*/ 889 h 89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42"/>
                <a:gd name="T64" fmla="*/ 0 h 890"/>
                <a:gd name="T65" fmla="*/ 1042 w 1042"/>
                <a:gd name="T66" fmla="*/ 890 h 89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42" h="890">
                  <a:moveTo>
                    <a:pt x="1037" y="889"/>
                  </a:moveTo>
                  <a:lnTo>
                    <a:pt x="922" y="729"/>
                  </a:lnTo>
                  <a:lnTo>
                    <a:pt x="772" y="610"/>
                  </a:lnTo>
                  <a:lnTo>
                    <a:pt x="578" y="522"/>
                  </a:lnTo>
                  <a:lnTo>
                    <a:pt x="436" y="513"/>
                  </a:lnTo>
                  <a:lnTo>
                    <a:pt x="211" y="433"/>
                  </a:lnTo>
                  <a:lnTo>
                    <a:pt x="66" y="318"/>
                  </a:lnTo>
                  <a:lnTo>
                    <a:pt x="0" y="221"/>
                  </a:lnTo>
                  <a:lnTo>
                    <a:pt x="13" y="142"/>
                  </a:lnTo>
                  <a:lnTo>
                    <a:pt x="110" y="0"/>
                  </a:lnTo>
                  <a:lnTo>
                    <a:pt x="44" y="146"/>
                  </a:lnTo>
                  <a:lnTo>
                    <a:pt x="70" y="226"/>
                  </a:lnTo>
                  <a:lnTo>
                    <a:pt x="158" y="327"/>
                  </a:lnTo>
                  <a:lnTo>
                    <a:pt x="278" y="389"/>
                  </a:lnTo>
                  <a:lnTo>
                    <a:pt x="520" y="455"/>
                  </a:lnTo>
                  <a:lnTo>
                    <a:pt x="653" y="477"/>
                  </a:lnTo>
                  <a:lnTo>
                    <a:pt x="763" y="530"/>
                  </a:lnTo>
                  <a:lnTo>
                    <a:pt x="865" y="614"/>
                  </a:lnTo>
                  <a:lnTo>
                    <a:pt x="966" y="729"/>
                  </a:lnTo>
                  <a:lnTo>
                    <a:pt x="1041" y="841"/>
                  </a:lnTo>
                  <a:lnTo>
                    <a:pt x="1037" y="889"/>
                  </a:lnTo>
                </a:path>
              </a:pathLst>
            </a:custGeom>
            <a:solidFill>
              <a:srgbClr val="000000"/>
            </a:solidFill>
            <a:ln w="12600">
              <a:solidFill>
                <a:srgbClr val="000000"/>
              </a:solidFill>
              <a:round/>
              <a:headEnd/>
              <a:tailEnd/>
            </a:ln>
          </p:spPr>
          <p:txBody>
            <a:bodyPr wrap="none" anchor="ctr"/>
            <a:lstStyle/>
            <a:p>
              <a:endParaRPr lang="en-US"/>
            </a:p>
          </p:txBody>
        </p:sp>
        <p:sp>
          <p:nvSpPr>
            <p:cNvPr id="12300" name="Freeform 29"/>
            <p:cNvSpPr>
              <a:spLocks noChangeArrowheads="1"/>
            </p:cNvSpPr>
            <p:nvPr/>
          </p:nvSpPr>
          <p:spPr bwMode="auto">
            <a:xfrm>
              <a:off x="2685" y="3241"/>
              <a:ext cx="391" cy="308"/>
            </a:xfrm>
            <a:custGeom>
              <a:avLst/>
              <a:gdLst>
                <a:gd name="T0" fmla="*/ 0 w 1722"/>
                <a:gd name="T1" fmla="*/ 1355 h 1356"/>
                <a:gd name="T2" fmla="*/ 141 w 1722"/>
                <a:gd name="T3" fmla="*/ 1196 h 1356"/>
                <a:gd name="T4" fmla="*/ 313 w 1722"/>
                <a:gd name="T5" fmla="*/ 1042 h 1356"/>
                <a:gd name="T6" fmla="*/ 542 w 1722"/>
                <a:gd name="T7" fmla="*/ 923 h 1356"/>
                <a:gd name="T8" fmla="*/ 763 w 1722"/>
                <a:gd name="T9" fmla="*/ 777 h 1356"/>
                <a:gd name="T10" fmla="*/ 569 w 1722"/>
                <a:gd name="T11" fmla="*/ 954 h 1356"/>
                <a:gd name="T12" fmla="*/ 829 w 1722"/>
                <a:gd name="T13" fmla="*/ 804 h 1356"/>
                <a:gd name="T14" fmla="*/ 1209 w 1722"/>
                <a:gd name="T15" fmla="*/ 551 h 1356"/>
                <a:gd name="T16" fmla="*/ 1571 w 1722"/>
                <a:gd name="T17" fmla="*/ 247 h 1356"/>
                <a:gd name="T18" fmla="*/ 1686 w 1722"/>
                <a:gd name="T19" fmla="*/ 101 h 1356"/>
                <a:gd name="T20" fmla="*/ 1703 w 1722"/>
                <a:gd name="T21" fmla="*/ 0 h 1356"/>
                <a:gd name="T22" fmla="*/ 1721 w 1722"/>
                <a:gd name="T23" fmla="*/ 88 h 1356"/>
                <a:gd name="T24" fmla="*/ 1659 w 1722"/>
                <a:gd name="T25" fmla="*/ 198 h 1356"/>
                <a:gd name="T26" fmla="*/ 1390 w 1722"/>
                <a:gd name="T27" fmla="*/ 458 h 1356"/>
                <a:gd name="T28" fmla="*/ 1036 w 1722"/>
                <a:gd name="T29" fmla="*/ 732 h 1356"/>
                <a:gd name="T30" fmla="*/ 723 w 1722"/>
                <a:gd name="T31" fmla="*/ 954 h 1356"/>
                <a:gd name="T32" fmla="*/ 264 w 1722"/>
                <a:gd name="T33" fmla="*/ 1157 h 1356"/>
                <a:gd name="T34" fmla="*/ 123 w 1722"/>
                <a:gd name="T35" fmla="*/ 1245 h 1356"/>
                <a:gd name="T36" fmla="*/ 0 w 1722"/>
                <a:gd name="T37" fmla="*/ 1355 h 13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22"/>
                <a:gd name="T58" fmla="*/ 0 h 1356"/>
                <a:gd name="T59" fmla="*/ 1722 w 1722"/>
                <a:gd name="T60" fmla="*/ 1356 h 13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22" h="1356">
                  <a:moveTo>
                    <a:pt x="0" y="1355"/>
                  </a:moveTo>
                  <a:lnTo>
                    <a:pt x="141" y="1196"/>
                  </a:lnTo>
                  <a:lnTo>
                    <a:pt x="313" y="1042"/>
                  </a:lnTo>
                  <a:lnTo>
                    <a:pt x="542" y="923"/>
                  </a:lnTo>
                  <a:lnTo>
                    <a:pt x="763" y="777"/>
                  </a:lnTo>
                  <a:lnTo>
                    <a:pt x="569" y="954"/>
                  </a:lnTo>
                  <a:lnTo>
                    <a:pt x="829" y="804"/>
                  </a:lnTo>
                  <a:lnTo>
                    <a:pt x="1209" y="551"/>
                  </a:lnTo>
                  <a:lnTo>
                    <a:pt x="1571" y="247"/>
                  </a:lnTo>
                  <a:lnTo>
                    <a:pt x="1686" y="101"/>
                  </a:lnTo>
                  <a:lnTo>
                    <a:pt x="1703" y="0"/>
                  </a:lnTo>
                  <a:lnTo>
                    <a:pt x="1721" y="88"/>
                  </a:lnTo>
                  <a:lnTo>
                    <a:pt x="1659" y="198"/>
                  </a:lnTo>
                  <a:lnTo>
                    <a:pt x="1390" y="458"/>
                  </a:lnTo>
                  <a:lnTo>
                    <a:pt x="1036" y="732"/>
                  </a:lnTo>
                  <a:lnTo>
                    <a:pt x="723" y="954"/>
                  </a:lnTo>
                  <a:lnTo>
                    <a:pt x="264" y="1157"/>
                  </a:lnTo>
                  <a:lnTo>
                    <a:pt x="123" y="1245"/>
                  </a:lnTo>
                  <a:lnTo>
                    <a:pt x="0" y="1355"/>
                  </a:lnTo>
                </a:path>
              </a:pathLst>
            </a:custGeom>
            <a:solidFill>
              <a:srgbClr val="000000"/>
            </a:solidFill>
            <a:ln w="12600">
              <a:solidFill>
                <a:srgbClr val="000000"/>
              </a:solidFill>
              <a:round/>
              <a:headEnd/>
              <a:tailEnd/>
            </a:ln>
          </p:spPr>
          <p:txBody>
            <a:bodyPr wrap="none" anchor="ctr"/>
            <a:lstStyle/>
            <a:p>
              <a:endParaRPr lang="en-US"/>
            </a:p>
          </p:txBody>
        </p:sp>
        <p:sp>
          <p:nvSpPr>
            <p:cNvPr id="12301" name="Freeform 30"/>
            <p:cNvSpPr>
              <a:spLocks noChangeArrowheads="1"/>
            </p:cNvSpPr>
            <p:nvPr/>
          </p:nvSpPr>
          <p:spPr bwMode="auto">
            <a:xfrm>
              <a:off x="2031" y="3150"/>
              <a:ext cx="1040" cy="332"/>
            </a:xfrm>
            <a:custGeom>
              <a:avLst/>
              <a:gdLst>
                <a:gd name="T0" fmla="*/ 4576 w 4586"/>
                <a:gd name="T1" fmla="*/ 442 h 1463"/>
                <a:gd name="T2" fmla="*/ 4497 w 4586"/>
                <a:gd name="T3" fmla="*/ 357 h 1463"/>
                <a:gd name="T4" fmla="*/ 4426 w 4586"/>
                <a:gd name="T5" fmla="*/ 348 h 1463"/>
                <a:gd name="T6" fmla="*/ 4241 w 4586"/>
                <a:gd name="T7" fmla="*/ 433 h 1463"/>
                <a:gd name="T8" fmla="*/ 4241 w 4586"/>
                <a:gd name="T9" fmla="*/ 486 h 1463"/>
                <a:gd name="T10" fmla="*/ 4320 w 4586"/>
                <a:gd name="T11" fmla="*/ 574 h 1463"/>
                <a:gd name="T12" fmla="*/ 4400 w 4586"/>
                <a:gd name="T13" fmla="*/ 587 h 1463"/>
                <a:gd name="T14" fmla="*/ 4223 w 4586"/>
                <a:gd name="T15" fmla="*/ 640 h 1463"/>
                <a:gd name="T16" fmla="*/ 4153 w 4586"/>
                <a:gd name="T17" fmla="*/ 636 h 1463"/>
                <a:gd name="T18" fmla="*/ 4065 w 4586"/>
                <a:gd name="T19" fmla="*/ 587 h 1463"/>
                <a:gd name="T20" fmla="*/ 3773 w 4586"/>
                <a:gd name="T21" fmla="*/ 733 h 1463"/>
                <a:gd name="T22" fmla="*/ 3662 w 4586"/>
                <a:gd name="T23" fmla="*/ 830 h 1463"/>
                <a:gd name="T24" fmla="*/ 3623 w 4586"/>
                <a:gd name="T25" fmla="*/ 910 h 1463"/>
                <a:gd name="T26" fmla="*/ 3473 w 4586"/>
                <a:gd name="T27" fmla="*/ 918 h 1463"/>
                <a:gd name="T28" fmla="*/ 3182 w 4586"/>
                <a:gd name="T29" fmla="*/ 1029 h 1463"/>
                <a:gd name="T30" fmla="*/ 2935 w 4586"/>
                <a:gd name="T31" fmla="*/ 1206 h 1463"/>
                <a:gd name="T32" fmla="*/ 2807 w 4586"/>
                <a:gd name="T33" fmla="*/ 1237 h 1463"/>
                <a:gd name="T34" fmla="*/ 2683 w 4586"/>
                <a:gd name="T35" fmla="*/ 1197 h 1463"/>
                <a:gd name="T36" fmla="*/ 1981 w 4586"/>
                <a:gd name="T37" fmla="*/ 1427 h 1463"/>
                <a:gd name="T38" fmla="*/ 2630 w 4586"/>
                <a:gd name="T39" fmla="*/ 1055 h 1463"/>
                <a:gd name="T40" fmla="*/ 2683 w 4586"/>
                <a:gd name="T41" fmla="*/ 945 h 1463"/>
                <a:gd name="T42" fmla="*/ 2617 w 4586"/>
                <a:gd name="T43" fmla="*/ 852 h 1463"/>
                <a:gd name="T44" fmla="*/ 2488 w 4586"/>
                <a:gd name="T45" fmla="*/ 826 h 1463"/>
                <a:gd name="T46" fmla="*/ 2104 w 4586"/>
                <a:gd name="T47" fmla="*/ 773 h 1463"/>
                <a:gd name="T48" fmla="*/ 2294 w 4586"/>
                <a:gd name="T49" fmla="*/ 636 h 1463"/>
                <a:gd name="T50" fmla="*/ 2320 w 4586"/>
                <a:gd name="T51" fmla="*/ 526 h 1463"/>
                <a:gd name="T52" fmla="*/ 2250 w 4586"/>
                <a:gd name="T53" fmla="*/ 446 h 1463"/>
                <a:gd name="T54" fmla="*/ 2179 w 4586"/>
                <a:gd name="T55" fmla="*/ 411 h 1463"/>
                <a:gd name="T56" fmla="*/ 1998 w 4586"/>
                <a:gd name="T57" fmla="*/ 433 h 1463"/>
                <a:gd name="T58" fmla="*/ 1650 w 4586"/>
                <a:gd name="T59" fmla="*/ 583 h 1463"/>
                <a:gd name="T60" fmla="*/ 1381 w 4586"/>
                <a:gd name="T61" fmla="*/ 826 h 1463"/>
                <a:gd name="T62" fmla="*/ 1023 w 4586"/>
                <a:gd name="T63" fmla="*/ 1171 h 1463"/>
                <a:gd name="T64" fmla="*/ 807 w 4586"/>
                <a:gd name="T65" fmla="*/ 1277 h 1463"/>
                <a:gd name="T66" fmla="*/ 551 w 4586"/>
                <a:gd name="T67" fmla="*/ 1316 h 1463"/>
                <a:gd name="T68" fmla="*/ 423 w 4586"/>
                <a:gd name="T69" fmla="*/ 1374 h 1463"/>
                <a:gd name="T70" fmla="*/ 313 w 4586"/>
                <a:gd name="T71" fmla="*/ 1462 h 1463"/>
                <a:gd name="T72" fmla="*/ 0 w 4586"/>
                <a:gd name="T73" fmla="*/ 1241 h 1463"/>
                <a:gd name="T74" fmla="*/ 308 w 4586"/>
                <a:gd name="T75" fmla="*/ 1149 h 1463"/>
                <a:gd name="T76" fmla="*/ 538 w 4586"/>
                <a:gd name="T77" fmla="*/ 1002 h 1463"/>
                <a:gd name="T78" fmla="*/ 1212 w 4586"/>
                <a:gd name="T79" fmla="*/ 300 h 1463"/>
                <a:gd name="T80" fmla="*/ 1434 w 4586"/>
                <a:gd name="T81" fmla="*/ 101 h 1463"/>
                <a:gd name="T82" fmla="*/ 1606 w 4586"/>
                <a:gd name="T83" fmla="*/ 0 h 1463"/>
                <a:gd name="T84" fmla="*/ 1782 w 4586"/>
                <a:gd name="T85" fmla="*/ 0 h 1463"/>
                <a:gd name="T86" fmla="*/ 1893 w 4586"/>
                <a:gd name="T87" fmla="*/ 48 h 1463"/>
                <a:gd name="T88" fmla="*/ 2034 w 4586"/>
                <a:gd name="T89" fmla="*/ 154 h 1463"/>
                <a:gd name="T90" fmla="*/ 2250 w 4586"/>
                <a:gd name="T91" fmla="*/ 225 h 1463"/>
                <a:gd name="T92" fmla="*/ 2409 w 4586"/>
                <a:gd name="T93" fmla="*/ 322 h 1463"/>
                <a:gd name="T94" fmla="*/ 2479 w 4586"/>
                <a:gd name="T95" fmla="*/ 398 h 1463"/>
                <a:gd name="T96" fmla="*/ 2537 w 4586"/>
                <a:gd name="T97" fmla="*/ 490 h 1463"/>
                <a:gd name="T98" fmla="*/ 2648 w 4586"/>
                <a:gd name="T99" fmla="*/ 561 h 1463"/>
                <a:gd name="T100" fmla="*/ 2833 w 4586"/>
                <a:gd name="T101" fmla="*/ 640 h 1463"/>
                <a:gd name="T102" fmla="*/ 2926 w 4586"/>
                <a:gd name="T103" fmla="*/ 768 h 1463"/>
                <a:gd name="T104" fmla="*/ 2952 w 4586"/>
                <a:gd name="T105" fmla="*/ 879 h 1463"/>
                <a:gd name="T106" fmla="*/ 2965 w 4586"/>
                <a:gd name="T107" fmla="*/ 993 h 1463"/>
                <a:gd name="T108" fmla="*/ 3384 w 4586"/>
                <a:gd name="T109" fmla="*/ 768 h 1463"/>
                <a:gd name="T110" fmla="*/ 3817 w 4586"/>
                <a:gd name="T111" fmla="*/ 605 h 1463"/>
                <a:gd name="T112" fmla="*/ 4078 w 4586"/>
                <a:gd name="T113" fmla="*/ 459 h 1463"/>
                <a:gd name="T114" fmla="*/ 4422 w 4586"/>
                <a:gd name="T115" fmla="*/ 322 h 1463"/>
                <a:gd name="T116" fmla="*/ 4515 w 4586"/>
                <a:gd name="T117" fmla="*/ 326 h 1463"/>
                <a:gd name="T118" fmla="*/ 4585 w 4586"/>
                <a:gd name="T119" fmla="*/ 402 h 1463"/>
                <a:gd name="T120" fmla="*/ 4576 w 4586"/>
                <a:gd name="T121" fmla="*/ 442 h 146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586"/>
                <a:gd name="T184" fmla="*/ 0 h 1463"/>
                <a:gd name="T185" fmla="*/ 4586 w 4586"/>
                <a:gd name="T186" fmla="*/ 1463 h 146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586" h="1463">
                  <a:moveTo>
                    <a:pt x="4576" y="442"/>
                  </a:moveTo>
                  <a:lnTo>
                    <a:pt x="4497" y="357"/>
                  </a:lnTo>
                  <a:lnTo>
                    <a:pt x="4426" y="348"/>
                  </a:lnTo>
                  <a:lnTo>
                    <a:pt x="4241" y="433"/>
                  </a:lnTo>
                  <a:lnTo>
                    <a:pt x="4241" y="486"/>
                  </a:lnTo>
                  <a:lnTo>
                    <a:pt x="4320" y="574"/>
                  </a:lnTo>
                  <a:lnTo>
                    <a:pt x="4400" y="587"/>
                  </a:lnTo>
                  <a:lnTo>
                    <a:pt x="4223" y="640"/>
                  </a:lnTo>
                  <a:lnTo>
                    <a:pt x="4153" y="636"/>
                  </a:lnTo>
                  <a:lnTo>
                    <a:pt x="4065" y="587"/>
                  </a:lnTo>
                  <a:lnTo>
                    <a:pt x="3773" y="733"/>
                  </a:lnTo>
                  <a:lnTo>
                    <a:pt x="3662" y="830"/>
                  </a:lnTo>
                  <a:lnTo>
                    <a:pt x="3623" y="910"/>
                  </a:lnTo>
                  <a:lnTo>
                    <a:pt x="3473" y="918"/>
                  </a:lnTo>
                  <a:lnTo>
                    <a:pt x="3182" y="1029"/>
                  </a:lnTo>
                  <a:lnTo>
                    <a:pt x="2935" y="1206"/>
                  </a:lnTo>
                  <a:lnTo>
                    <a:pt x="2807" y="1237"/>
                  </a:lnTo>
                  <a:lnTo>
                    <a:pt x="2683" y="1197"/>
                  </a:lnTo>
                  <a:lnTo>
                    <a:pt x="1981" y="1427"/>
                  </a:lnTo>
                  <a:lnTo>
                    <a:pt x="2630" y="1055"/>
                  </a:lnTo>
                  <a:lnTo>
                    <a:pt x="2683" y="945"/>
                  </a:lnTo>
                  <a:lnTo>
                    <a:pt x="2617" y="852"/>
                  </a:lnTo>
                  <a:lnTo>
                    <a:pt x="2488" y="826"/>
                  </a:lnTo>
                  <a:lnTo>
                    <a:pt x="2104" y="773"/>
                  </a:lnTo>
                  <a:lnTo>
                    <a:pt x="2294" y="636"/>
                  </a:lnTo>
                  <a:lnTo>
                    <a:pt x="2320" y="526"/>
                  </a:lnTo>
                  <a:lnTo>
                    <a:pt x="2250" y="446"/>
                  </a:lnTo>
                  <a:lnTo>
                    <a:pt x="2179" y="411"/>
                  </a:lnTo>
                  <a:lnTo>
                    <a:pt x="1998" y="433"/>
                  </a:lnTo>
                  <a:lnTo>
                    <a:pt x="1650" y="583"/>
                  </a:lnTo>
                  <a:lnTo>
                    <a:pt x="1381" y="826"/>
                  </a:lnTo>
                  <a:lnTo>
                    <a:pt x="1023" y="1171"/>
                  </a:lnTo>
                  <a:lnTo>
                    <a:pt x="807" y="1277"/>
                  </a:lnTo>
                  <a:lnTo>
                    <a:pt x="551" y="1316"/>
                  </a:lnTo>
                  <a:lnTo>
                    <a:pt x="423" y="1374"/>
                  </a:lnTo>
                  <a:lnTo>
                    <a:pt x="313" y="1462"/>
                  </a:lnTo>
                  <a:lnTo>
                    <a:pt x="0" y="1241"/>
                  </a:lnTo>
                  <a:lnTo>
                    <a:pt x="308" y="1149"/>
                  </a:lnTo>
                  <a:lnTo>
                    <a:pt x="538" y="1002"/>
                  </a:lnTo>
                  <a:lnTo>
                    <a:pt x="1212" y="300"/>
                  </a:lnTo>
                  <a:lnTo>
                    <a:pt x="1434" y="101"/>
                  </a:lnTo>
                  <a:lnTo>
                    <a:pt x="1606" y="0"/>
                  </a:lnTo>
                  <a:lnTo>
                    <a:pt x="1782" y="0"/>
                  </a:lnTo>
                  <a:lnTo>
                    <a:pt x="1893" y="48"/>
                  </a:lnTo>
                  <a:lnTo>
                    <a:pt x="2034" y="154"/>
                  </a:lnTo>
                  <a:lnTo>
                    <a:pt x="2250" y="225"/>
                  </a:lnTo>
                  <a:lnTo>
                    <a:pt x="2409" y="322"/>
                  </a:lnTo>
                  <a:lnTo>
                    <a:pt x="2479" y="398"/>
                  </a:lnTo>
                  <a:lnTo>
                    <a:pt x="2537" y="490"/>
                  </a:lnTo>
                  <a:lnTo>
                    <a:pt x="2648" y="561"/>
                  </a:lnTo>
                  <a:lnTo>
                    <a:pt x="2833" y="640"/>
                  </a:lnTo>
                  <a:lnTo>
                    <a:pt x="2926" y="768"/>
                  </a:lnTo>
                  <a:lnTo>
                    <a:pt x="2952" y="879"/>
                  </a:lnTo>
                  <a:lnTo>
                    <a:pt x="2965" y="993"/>
                  </a:lnTo>
                  <a:lnTo>
                    <a:pt x="3384" y="768"/>
                  </a:lnTo>
                  <a:lnTo>
                    <a:pt x="3817" y="605"/>
                  </a:lnTo>
                  <a:lnTo>
                    <a:pt x="4078" y="459"/>
                  </a:lnTo>
                  <a:lnTo>
                    <a:pt x="4422" y="322"/>
                  </a:lnTo>
                  <a:lnTo>
                    <a:pt x="4515" y="326"/>
                  </a:lnTo>
                  <a:lnTo>
                    <a:pt x="4585" y="402"/>
                  </a:lnTo>
                  <a:lnTo>
                    <a:pt x="4576" y="442"/>
                  </a:lnTo>
                </a:path>
              </a:pathLst>
            </a:custGeom>
            <a:solidFill>
              <a:srgbClr val="000000"/>
            </a:solidFill>
            <a:ln w="12600">
              <a:solidFill>
                <a:srgbClr val="000000"/>
              </a:solidFill>
              <a:round/>
              <a:headEnd/>
              <a:tailEnd/>
            </a:ln>
          </p:spPr>
          <p:txBody>
            <a:bodyPr wrap="none" anchor="ctr"/>
            <a:lstStyle/>
            <a:p>
              <a:endParaRPr lang="en-US"/>
            </a:p>
          </p:txBody>
        </p:sp>
        <p:sp>
          <p:nvSpPr>
            <p:cNvPr id="12302" name="Freeform 31"/>
            <p:cNvSpPr>
              <a:spLocks noChangeArrowheads="1"/>
            </p:cNvSpPr>
            <p:nvPr/>
          </p:nvSpPr>
          <p:spPr bwMode="auto">
            <a:xfrm>
              <a:off x="2214" y="3301"/>
              <a:ext cx="419" cy="139"/>
            </a:xfrm>
            <a:custGeom>
              <a:avLst/>
              <a:gdLst>
                <a:gd name="T0" fmla="*/ 1452 w 1847"/>
                <a:gd name="T1" fmla="*/ 0 h 611"/>
                <a:gd name="T2" fmla="*/ 176 w 1847"/>
                <a:gd name="T3" fmla="*/ 491 h 611"/>
                <a:gd name="T4" fmla="*/ 0 w 1847"/>
                <a:gd name="T5" fmla="*/ 610 h 611"/>
                <a:gd name="T6" fmla="*/ 543 w 1847"/>
                <a:gd name="T7" fmla="*/ 450 h 611"/>
                <a:gd name="T8" fmla="*/ 1846 w 1847"/>
                <a:gd name="T9" fmla="*/ 154 h 611"/>
                <a:gd name="T10" fmla="*/ 1452 w 1847"/>
                <a:gd name="T11" fmla="*/ 0 h 611"/>
                <a:gd name="T12" fmla="*/ 0 60000 65536"/>
                <a:gd name="T13" fmla="*/ 0 60000 65536"/>
                <a:gd name="T14" fmla="*/ 0 60000 65536"/>
                <a:gd name="T15" fmla="*/ 0 60000 65536"/>
                <a:gd name="T16" fmla="*/ 0 60000 65536"/>
                <a:gd name="T17" fmla="*/ 0 60000 65536"/>
                <a:gd name="T18" fmla="*/ 0 w 1847"/>
                <a:gd name="T19" fmla="*/ 0 h 611"/>
                <a:gd name="T20" fmla="*/ 1847 w 1847"/>
                <a:gd name="T21" fmla="*/ 611 h 611"/>
              </a:gdLst>
              <a:ahLst/>
              <a:cxnLst>
                <a:cxn ang="T12">
                  <a:pos x="T0" y="T1"/>
                </a:cxn>
                <a:cxn ang="T13">
                  <a:pos x="T2" y="T3"/>
                </a:cxn>
                <a:cxn ang="T14">
                  <a:pos x="T4" y="T5"/>
                </a:cxn>
                <a:cxn ang="T15">
                  <a:pos x="T6" y="T7"/>
                </a:cxn>
                <a:cxn ang="T16">
                  <a:pos x="T8" y="T9"/>
                </a:cxn>
                <a:cxn ang="T17">
                  <a:pos x="T10" y="T11"/>
                </a:cxn>
              </a:cxnLst>
              <a:rect l="T18" t="T19" r="T20" b="T21"/>
              <a:pathLst>
                <a:path w="1847" h="611">
                  <a:moveTo>
                    <a:pt x="1452" y="0"/>
                  </a:moveTo>
                  <a:lnTo>
                    <a:pt x="176" y="491"/>
                  </a:lnTo>
                  <a:lnTo>
                    <a:pt x="0" y="610"/>
                  </a:lnTo>
                  <a:lnTo>
                    <a:pt x="543" y="450"/>
                  </a:lnTo>
                  <a:lnTo>
                    <a:pt x="1846" y="154"/>
                  </a:lnTo>
                  <a:lnTo>
                    <a:pt x="1452" y="0"/>
                  </a:lnTo>
                </a:path>
              </a:pathLst>
            </a:custGeom>
            <a:solidFill>
              <a:srgbClr val="000000"/>
            </a:solidFill>
            <a:ln w="12600">
              <a:solidFill>
                <a:srgbClr val="000000"/>
              </a:solidFill>
              <a:round/>
              <a:headEnd/>
              <a:tailEnd/>
            </a:ln>
          </p:spPr>
          <p:txBody>
            <a:bodyPr wrap="none" anchor="ctr"/>
            <a:lstStyle/>
            <a:p>
              <a:endParaRPr lang="en-US"/>
            </a:p>
          </p:txBody>
        </p:sp>
        <p:sp>
          <p:nvSpPr>
            <p:cNvPr id="12303" name="Freeform 32"/>
            <p:cNvSpPr>
              <a:spLocks noChangeArrowheads="1"/>
            </p:cNvSpPr>
            <p:nvPr/>
          </p:nvSpPr>
          <p:spPr bwMode="auto">
            <a:xfrm>
              <a:off x="2534" y="3606"/>
              <a:ext cx="137" cy="67"/>
            </a:xfrm>
            <a:custGeom>
              <a:avLst/>
              <a:gdLst>
                <a:gd name="T0" fmla="*/ 601 w 602"/>
                <a:gd name="T1" fmla="*/ 296 h 297"/>
                <a:gd name="T2" fmla="*/ 482 w 602"/>
                <a:gd name="T3" fmla="*/ 216 h 297"/>
                <a:gd name="T4" fmla="*/ 402 w 602"/>
                <a:gd name="T5" fmla="*/ 128 h 297"/>
                <a:gd name="T6" fmla="*/ 331 w 602"/>
                <a:gd name="T7" fmla="*/ 0 h 297"/>
                <a:gd name="T8" fmla="*/ 326 w 602"/>
                <a:gd name="T9" fmla="*/ 92 h 297"/>
                <a:gd name="T10" fmla="*/ 278 w 602"/>
                <a:gd name="T11" fmla="*/ 137 h 297"/>
                <a:gd name="T12" fmla="*/ 0 w 602"/>
                <a:gd name="T13" fmla="*/ 194 h 297"/>
                <a:gd name="T14" fmla="*/ 278 w 602"/>
                <a:gd name="T15" fmla="*/ 185 h 297"/>
                <a:gd name="T16" fmla="*/ 442 w 602"/>
                <a:gd name="T17" fmla="*/ 216 h 297"/>
                <a:gd name="T18" fmla="*/ 601 w 602"/>
                <a:gd name="T19" fmla="*/ 296 h 2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2"/>
                <a:gd name="T31" fmla="*/ 0 h 297"/>
                <a:gd name="T32" fmla="*/ 602 w 602"/>
                <a:gd name="T33" fmla="*/ 297 h 2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2" h="297">
                  <a:moveTo>
                    <a:pt x="601" y="296"/>
                  </a:moveTo>
                  <a:lnTo>
                    <a:pt x="482" y="216"/>
                  </a:lnTo>
                  <a:lnTo>
                    <a:pt x="402" y="128"/>
                  </a:lnTo>
                  <a:lnTo>
                    <a:pt x="331" y="0"/>
                  </a:lnTo>
                  <a:lnTo>
                    <a:pt x="326" y="92"/>
                  </a:lnTo>
                  <a:lnTo>
                    <a:pt x="278" y="137"/>
                  </a:lnTo>
                  <a:lnTo>
                    <a:pt x="0" y="194"/>
                  </a:lnTo>
                  <a:lnTo>
                    <a:pt x="278" y="185"/>
                  </a:lnTo>
                  <a:lnTo>
                    <a:pt x="442" y="216"/>
                  </a:lnTo>
                  <a:lnTo>
                    <a:pt x="601" y="296"/>
                  </a:lnTo>
                </a:path>
              </a:pathLst>
            </a:custGeom>
            <a:solidFill>
              <a:srgbClr val="000000"/>
            </a:solidFill>
            <a:ln w="12600">
              <a:solidFill>
                <a:srgbClr val="000000"/>
              </a:solidFill>
              <a:round/>
              <a:headEnd/>
              <a:tailEnd/>
            </a:ln>
          </p:spPr>
          <p:txBody>
            <a:bodyPr wrap="none" anchor="ctr"/>
            <a:lstStyle/>
            <a:p>
              <a:endParaRPr lang="en-US"/>
            </a:p>
          </p:txBody>
        </p:sp>
        <p:sp>
          <p:nvSpPr>
            <p:cNvPr id="12304" name="Freeform 33"/>
            <p:cNvSpPr>
              <a:spLocks noChangeArrowheads="1"/>
            </p:cNvSpPr>
            <p:nvPr/>
          </p:nvSpPr>
          <p:spPr bwMode="auto">
            <a:xfrm>
              <a:off x="1859" y="3408"/>
              <a:ext cx="369" cy="430"/>
            </a:xfrm>
            <a:custGeom>
              <a:avLst/>
              <a:gdLst>
                <a:gd name="T0" fmla="*/ 976 w 1625"/>
                <a:gd name="T1" fmla="*/ 1895 h 1896"/>
                <a:gd name="T2" fmla="*/ 1518 w 1625"/>
                <a:gd name="T3" fmla="*/ 1661 h 1896"/>
                <a:gd name="T4" fmla="*/ 1624 w 1625"/>
                <a:gd name="T5" fmla="*/ 1431 h 1896"/>
                <a:gd name="T6" fmla="*/ 1540 w 1625"/>
                <a:gd name="T7" fmla="*/ 1122 h 1896"/>
                <a:gd name="T8" fmla="*/ 1253 w 1625"/>
                <a:gd name="T9" fmla="*/ 525 h 1896"/>
                <a:gd name="T10" fmla="*/ 1073 w 1625"/>
                <a:gd name="T11" fmla="*/ 322 h 1896"/>
                <a:gd name="T12" fmla="*/ 600 w 1625"/>
                <a:gd name="T13" fmla="*/ 0 h 1896"/>
                <a:gd name="T14" fmla="*/ 0 w 1625"/>
                <a:gd name="T15" fmla="*/ 154 h 1896"/>
                <a:gd name="T16" fmla="*/ 242 w 1625"/>
                <a:gd name="T17" fmla="*/ 370 h 1896"/>
                <a:gd name="T18" fmla="*/ 600 w 1625"/>
                <a:gd name="T19" fmla="*/ 817 h 1896"/>
                <a:gd name="T20" fmla="*/ 848 w 1625"/>
                <a:gd name="T21" fmla="*/ 1258 h 1896"/>
                <a:gd name="T22" fmla="*/ 984 w 1625"/>
                <a:gd name="T23" fmla="*/ 1780 h 1896"/>
                <a:gd name="T24" fmla="*/ 976 w 1625"/>
                <a:gd name="T25" fmla="*/ 1895 h 18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25"/>
                <a:gd name="T40" fmla="*/ 0 h 1896"/>
                <a:gd name="T41" fmla="*/ 1625 w 1625"/>
                <a:gd name="T42" fmla="*/ 1896 h 18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25" h="1896">
                  <a:moveTo>
                    <a:pt x="976" y="1895"/>
                  </a:moveTo>
                  <a:lnTo>
                    <a:pt x="1518" y="1661"/>
                  </a:lnTo>
                  <a:lnTo>
                    <a:pt x="1624" y="1431"/>
                  </a:lnTo>
                  <a:lnTo>
                    <a:pt x="1540" y="1122"/>
                  </a:lnTo>
                  <a:lnTo>
                    <a:pt x="1253" y="525"/>
                  </a:lnTo>
                  <a:lnTo>
                    <a:pt x="1073" y="322"/>
                  </a:lnTo>
                  <a:lnTo>
                    <a:pt x="600" y="0"/>
                  </a:lnTo>
                  <a:lnTo>
                    <a:pt x="0" y="154"/>
                  </a:lnTo>
                  <a:lnTo>
                    <a:pt x="242" y="370"/>
                  </a:lnTo>
                  <a:lnTo>
                    <a:pt x="600" y="817"/>
                  </a:lnTo>
                  <a:lnTo>
                    <a:pt x="848" y="1258"/>
                  </a:lnTo>
                  <a:lnTo>
                    <a:pt x="984" y="1780"/>
                  </a:lnTo>
                  <a:lnTo>
                    <a:pt x="976" y="1895"/>
                  </a:lnTo>
                </a:path>
              </a:pathLst>
            </a:custGeom>
            <a:solidFill>
              <a:srgbClr val="FFFFFF"/>
            </a:solidFill>
            <a:ln w="12600">
              <a:solidFill>
                <a:srgbClr val="000000"/>
              </a:solidFill>
              <a:round/>
              <a:headEnd/>
              <a:tailEnd/>
            </a:ln>
          </p:spPr>
          <p:txBody>
            <a:bodyPr wrap="none" anchor="ctr"/>
            <a:lstStyle/>
            <a:p>
              <a:endParaRPr lang="en-US"/>
            </a:p>
          </p:txBody>
        </p:sp>
      </p:grpSp>
      <p:sp>
        <p:nvSpPr>
          <p:cNvPr id="12295" name="Freeform 34"/>
          <p:cNvSpPr>
            <a:spLocks noChangeArrowheads="1"/>
          </p:cNvSpPr>
          <p:nvPr/>
        </p:nvSpPr>
        <p:spPr bwMode="auto">
          <a:xfrm>
            <a:off x="8629651" y="2952751"/>
            <a:ext cx="1457325" cy="1546225"/>
          </a:xfrm>
          <a:custGeom>
            <a:avLst/>
            <a:gdLst>
              <a:gd name="T0" fmla="*/ 0 w 4049"/>
              <a:gd name="T1" fmla="*/ 522 h 4296"/>
              <a:gd name="T2" fmla="*/ 566 w 4049"/>
              <a:gd name="T3" fmla="*/ 0 h 4296"/>
              <a:gd name="T4" fmla="*/ 3482 w 4049"/>
              <a:gd name="T5" fmla="*/ 0 h 4296"/>
              <a:gd name="T6" fmla="*/ 4048 w 4049"/>
              <a:gd name="T7" fmla="*/ 522 h 4296"/>
              <a:gd name="T8" fmla="*/ 4048 w 4049"/>
              <a:gd name="T9" fmla="*/ 3213 h 4296"/>
              <a:gd name="T10" fmla="*/ 3482 w 4049"/>
              <a:gd name="T11" fmla="*/ 3735 h 4296"/>
              <a:gd name="T12" fmla="*/ 1618 w 4049"/>
              <a:gd name="T13" fmla="*/ 3735 h 4296"/>
              <a:gd name="T14" fmla="*/ 277 w 4049"/>
              <a:gd name="T15" fmla="*/ 4295 h 4296"/>
              <a:gd name="T16" fmla="*/ 640 w 4049"/>
              <a:gd name="T17" fmla="*/ 3735 h 4296"/>
              <a:gd name="T18" fmla="*/ 566 w 4049"/>
              <a:gd name="T19" fmla="*/ 3735 h 4296"/>
              <a:gd name="T20" fmla="*/ 0 w 4049"/>
              <a:gd name="T21" fmla="*/ 3213 h 4296"/>
              <a:gd name="T22" fmla="*/ 0 w 4049"/>
              <a:gd name="T23" fmla="*/ 522 h 42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49"/>
              <a:gd name="T37" fmla="*/ 0 h 4296"/>
              <a:gd name="T38" fmla="*/ 4049 w 4049"/>
              <a:gd name="T39" fmla="*/ 4296 h 429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49" h="4296">
                <a:moveTo>
                  <a:pt x="0" y="522"/>
                </a:moveTo>
                <a:cubicBezTo>
                  <a:pt x="0" y="0"/>
                  <a:pt x="0" y="0"/>
                  <a:pt x="566" y="0"/>
                </a:cubicBezTo>
                <a:lnTo>
                  <a:pt x="3482" y="0"/>
                </a:lnTo>
                <a:cubicBezTo>
                  <a:pt x="4048" y="0"/>
                  <a:pt x="4048" y="0"/>
                  <a:pt x="4048" y="522"/>
                </a:cubicBezTo>
                <a:lnTo>
                  <a:pt x="4048" y="3213"/>
                </a:lnTo>
                <a:cubicBezTo>
                  <a:pt x="4048" y="3735"/>
                  <a:pt x="4048" y="3735"/>
                  <a:pt x="3482" y="3735"/>
                </a:cubicBezTo>
                <a:lnTo>
                  <a:pt x="1618" y="3735"/>
                </a:lnTo>
                <a:lnTo>
                  <a:pt x="277" y="4295"/>
                </a:lnTo>
                <a:lnTo>
                  <a:pt x="640" y="3735"/>
                </a:lnTo>
                <a:lnTo>
                  <a:pt x="566" y="3735"/>
                </a:lnTo>
                <a:cubicBezTo>
                  <a:pt x="0" y="3735"/>
                  <a:pt x="0" y="3735"/>
                  <a:pt x="0" y="3213"/>
                </a:cubicBezTo>
                <a:lnTo>
                  <a:pt x="0" y="522"/>
                </a:lnTo>
              </a:path>
            </a:pathLst>
          </a:custGeom>
          <a:solidFill>
            <a:srgbClr val="E0E0E0"/>
          </a:solidFill>
          <a:ln w="12600">
            <a:solidFill>
              <a:srgbClr val="000020"/>
            </a:solidFill>
            <a:round/>
            <a:headEnd/>
            <a:tailEnd/>
          </a:ln>
        </p:spPr>
        <p:txBody>
          <a:bodyPr wrap="none" anchor="ctr"/>
          <a:lstStyle/>
          <a:p>
            <a:endParaRPr lang="en-US"/>
          </a:p>
        </p:txBody>
      </p:sp>
      <p:sp>
        <p:nvSpPr>
          <p:cNvPr id="12296" name="Text Box 35"/>
          <p:cNvSpPr txBox="1">
            <a:spLocks noChangeArrowheads="1"/>
          </p:cNvSpPr>
          <p:nvPr/>
        </p:nvSpPr>
        <p:spPr bwMode="auto">
          <a:xfrm>
            <a:off x="8521700" y="3095626"/>
            <a:ext cx="17589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20"/>
              </a:buClr>
              <a:buSzPct val="100000"/>
              <a:buFont typeface="Arial" panose="020B0604020202020204" pitchFamily="34" charset="0"/>
              <a:buNone/>
            </a:pPr>
            <a:r>
              <a:rPr lang="en-GB" altLang="en-US" sz="1600" b="1" i="1">
                <a:solidFill>
                  <a:srgbClr val="000020"/>
                </a:solidFill>
              </a:rPr>
              <a:t>YES,</a:t>
            </a:r>
          </a:p>
          <a:p>
            <a:pPr algn="ctr">
              <a:buClr>
                <a:srgbClr val="000020"/>
              </a:buClr>
              <a:buSzPct val="100000"/>
              <a:buFont typeface="Arial" panose="020B0604020202020204" pitchFamily="34" charset="0"/>
              <a:buNone/>
            </a:pPr>
            <a:r>
              <a:rPr lang="en-GB" altLang="en-US" sz="1600" b="1" i="1">
                <a:solidFill>
                  <a:srgbClr val="000020"/>
                </a:solidFill>
              </a:rPr>
              <a:t>I  HAVE</a:t>
            </a:r>
          </a:p>
          <a:p>
            <a:pPr algn="ctr">
              <a:buClr>
                <a:srgbClr val="000020"/>
              </a:buClr>
              <a:buSzPct val="100000"/>
              <a:buFont typeface="Arial" panose="020B0604020202020204" pitchFamily="34" charset="0"/>
              <a:buNone/>
            </a:pPr>
            <a:r>
              <a:rPr lang="en-GB" altLang="en-US" sz="1600" b="1" i="1">
                <a:solidFill>
                  <a:srgbClr val="000020"/>
                </a:solidFill>
              </a:rPr>
              <a:t>TWO OF</a:t>
            </a:r>
          </a:p>
          <a:p>
            <a:pPr algn="ctr">
              <a:buClr>
                <a:srgbClr val="000020"/>
              </a:buClr>
              <a:buSzPct val="100000"/>
              <a:buFont typeface="Arial" panose="020B0604020202020204" pitchFamily="34" charset="0"/>
              <a:buNone/>
            </a:pPr>
            <a:r>
              <a:rPr lang="en-GB" altLang="en-US" sz="1600" b="1" i="1">
                <a:solidFill>
                  <a:srgbClr val="000020"/>
                </a:solidFill>
              </a:rPr>
              <a:t>THEM.</a:t>
            </a:r>
          </a:p>
        </p:txBody>
      </p:sp>
    </p:spTree>
    <p:extLst>
      <p:ext uri="{BB962C8B-B14F-4D97-AF65-F5344CB8AC3E}">
        <p14:creationId xmlns:p14="http://schemas.microsoft.com/office/powerpoint/2010/main" val="3408266796"/>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1"/>
          <p:cNvGrpSpPr>
            <a:grpSpLocks/>
          </p:cNvGrpSpPr>
          <p:nvPr/>
        </p:nvGrpSpPr>
        <p:grpSpPr bwMode="auto">
          <a:xfrm>
            <a:off x="6657976" y="3376613"/>
            <a:ext cx="2466975" cy="2925762"/>
            <a:chOff x="3234" y="2127"/>
            <a:chExt cx="1554" cy="1843"/>
          </a:xfrm>
        </p:grpSpPr>
        <p:grpSp>
          <p:nvGrpSpPr>
            <p:cNvPr id="13324" name="Group 2"/>
            <p:cNvGrpSpPr>
              <a:grpSpLocks/>
            </p:cNvGrpSpPr>
            <p:nvPr/>
          </p:nvGrpSpPr>
          <p:grpSpPr bwMode="auto">
            <a:xfrm>
              <a:off x="3234" y="2180"/>
              <a:ext cx="1554" cy="1790"/>
              <a:chOff x="3234" y="2180"/>
              <a:chExt cx="1554" cy="1790"/>
            </a:xfrm>
          </p:grpSpPr>
          <p:grpSp>
            <p:nvGrpSpPr>
              <p:cNvPr id="13326" name="Group 3"/>
              <p:cNvGrpSpPr>
                <a:grpSpLocks/>
              </p:cNvGrpSpPr>
              <p:nvPr/>
            </p:nvGrpSpPr>
            <p:grpSpPr bwMode="auto">
              <a:xfrm>
                <a:off x="3234" y="2180"/>
                <a:ext cx="1554" cy="1790"/>
                <a:chOff x="3234" y="2180"/>
                <a:chExt cx="1554" cy="1790"/>
              </a:xfrm>
            </p:grpSpPr>
            <p:sp>
              <p:nvSpPr>
                <p:cNvPr id="13328" name="Freeform 4"/>
                <p:cNvSpPr>
                  <a:spLocks noChangeArrowheads="1"/>
                </p:cNvSpPr>
                <p:nvPr/>
              </p:nvSpPr>
              <p:spPr bwMode="auto">
                <a:xfrm>
                  <a:off x="3234" y="2180"/>
                  <a:ext cx="1459" cy="1786"/>
                </a:xfrm>
                <a:custGeom>
                  <a:avLst/>
                  <a:gdLst>
                    <a:gd name="T0" fmla="*/ 3601 w 6435"/>
                    <a:gd name="T1" fmla="*/ 0 h 7877"/>
                    <a:gd name="T2" fmla="*/ 4267 w 6435"/>
                    <a:gd name="T3" fmla="*/ 414 h 7877"/>
                    <a:gd name="T4" fmla="*/ 4365 w 6435"/>
                    <a:gd name="T5" fmla="*/ 674 h 7877"/>
                    <a:gd name="T6" fmla="*/ 4134 w 6435"/>
                    <a:gd name="T7" fmla="*/ 939 h 7877"/>
                    <a:gd name="T8" fmla="*/ 3283 w 6435"/>
                    <a:gd name="T9" fmla="*/ 1575 h 7877"/>
                    <a:gd name="T10" fmla="*/ 3958 w 6435"/>
                    <a:gd name="T11" fmla="*/ 1425 h 7877"/>
                    <a:gd name="T12" fmla="*/ 4365 w 6435"/>
                    <a:gd name="T13" fmla="*/ 1350 h 7877"/>
                    <a:gd name="T14" fmla="*/ 5353 w 6435"/>
                    <a:gd name="T15" fmla="*/ 264 h 7877"/>
                    <a:gd name="T16" fmla="*/ 5891 w 6435"/>
                    <a:gd name="T17" fmla="*/ 149 h 7877"/>
                    <a:gd name="T18" fmla="*/ 6434 w 6435"/>
                    <a:gd name="T19" fmla="*/ 149 h 7877"/>
                    <a:gd name="T20" fmla="*/ 6209 w 6435"/>
                    <a:gd name="T21" fmla="*/ 710 h 7877"/>
                    <a:gd name="T22" fmla="*/ 5533 w 6435"/>
                    <a:gd name="T23" fmla="*/ 785 h 7877"/>
                    <a:gd name="T24" fmla="*/ 4316 w 6435"/>
                    <a:gd name="T25" fmla="*/ 1615 h 7877"/>
                    <a:gd name="T26" fmla="*/ 3645 w 6435"/>
                    <a:gd name="T27" fmla="*/ 1835 h 7877"/>
                    <a:gd name="T28" fmla="*/ 6209 w 6435"/>
                    <a:gd name="T29" fmla="*/ 5326 h 7877"/>
                    <a:gd name="T30" fmla="*/ 6341 w 6435"/>
                    <a:gd name="T31" fmla="*/ 6001 h 7877"/>
                    <a:gd name="T32" fmla="*/ 5489 w 6435"/>
                    <a:gd name="T33" fmla="*/ 7276 h 7877"/>
                    <a:gd name="T34" fmla="*/ 4678 w 6435"/>
                    <a:gd name="T35" fmla="*/ 7726 h 7877"/>
                    <a:gd name="T36" fmla="*/ 4090 w 6435"/>
                    <a:gd name="T37" fmla="*/ 7876 h 7877"/>
                    <a:gd name="T38" fmla="*/ 3058 w 6435"/>
                    <a:gd name="T39" fmla="*/ 7726 h 7877"/>
                    <a:gd name="T40" fmla="*/ 1707 w 6435"/>
                    <a:gd name="T41" fmla="*/ 7651 h 7877"/>
                    <a:gd name="T42" fmla="*/ 896 w 6435"/>
                    <a:gd name="T43" fmla="*/ 7162 h 7877"/>
                    <a:gd name="T44" fmla="*/ 445 w 6435"/>
                    <a:gd name="T45" fmla="*/ 6937 h 7877"/>
                    <a:gd name="T46" fmla="*/ 0 w 6435"/>
                    <a:gd name="T47" fmla="*/ 5890 h 7877"/>
                    <a:gd name="T48" fmla="*/ 313 w 6435"/>
                    <a:gd name="T49" fmla="*/ 5326 h 7877"/>
                    <a:gd name="T50" fmla="*/ 3014 w 6435"/>
                    <a:gd name="T51" fmla="*/ 2135 h 7877"/>
                    <a:gd name="T52" fmla="*/ 2696 w 6435"/>
                    <a:gd name="T53" fmla="*/ 1690 h 7877"/>
                    <a:gd name="T54" fmla="*/ 2882 w 6435"/>
                    <a:gd name="T55" fmla="*/ 1315 h 7877"/>
                    <a:gd name="T56" fmla="*/ 3601 w 6435"/>
                    <a:gd name="T57" fmla="*/ 754 h 7877"/>
                    <a:gd name="T58" fmla="*/ 3464 w 6435"/>
                    <a:gd name="T59" fmla="*/ 449 h 7877"/>
                    <a:gd name="T60" fmla="*/ 3195 w 6435"/>
                    <a:gd name="T61" fmla="*/ 264 h 7877"/>
                    <a:gd name="T62" fmla="*/ 3376 w 6435"/>
                    <a:gd name="T63" fmla="*/ 74 h 7877"/>
                    <a:gd name="T64" fmla="*/ 3601 w 6435"/>
                    <a:gd name="T65" fmla="*/ 0 h 78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435"/>
                    <a:gd name="T100" fmla="*/ 0 h 7877"/>
                    <a:gd name="T101" fmla="*/ 6435 w 6435"/>
                    <a:gd name="T102" fmla="*/ 7877 h 78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435" h="7877">
                      <a:moveTo>
                        <a:pt x="3601" y="0"/>
                      </a:moveTo>
                      <a:lnTo>
                        <a:pt x="4267" y="414"/>
                      </a:lnTo>
                      <a:lnTo>
                        <a:pt x="4365" y="674"/>
                      </a:lnTo>
                      <a:lnTo>
                        <a:pt x="4134" y="939"/>
                      </a:lnTo>
                      <a:lnTo>
                        <a:pt x="3283" y="1575"/>
                      </a:lnTo>
                      <a:lnTo>
                        <a:pt x="3958" y="1425"/>
                      </a:lnTo>
                      <a:lnTo>
                        <a:pt x="4365" y="1350"/>
                      </a:lnTo>
                      <a:lnTo>
                        <a:pt x="5353" y="264"/>
                      </a:lnTo>
                      <a:lnTo>
                        <a:pt x="5891" y="149"/>
                      </a:lnTo>
                      <a:lnTo>
                        <a:pt x="6434" y="149"/>
                      </a:lnTo>
                      <a:lnTo>
                        <a:pt x="6209" y="710"/>
                      </a:lnTo>
                      <a:lnTo>
                        <a:pt x="5533" y="785"/>
                      </a:lnTo>
                      <a:lnTo>
                        <a:pt x="4316" y="1615"/>
                      </a:lnTo>
                      <a:lnTo>
                        <a:pt x="3645" y="1835"/>
                      </a:lnTo>
                      <a:lnTo>
                        <a:pt x="6209" y="5326"/>
                      </a:lnTo>
                      <a:lnTo>
                        <a:pt x="6341" y="6001"/>
                      </a:lnTo>
                      <a:lnTo>
                        <a:pt x="5489" y="7276"/>
                      </a:lnTo>
                      <a:lnTo>
                        <a:pt x="4678" y="7726"/>
                      </a:lnTo>
                      <a:lnTo>
                        <a:pt x="4090" y="7876"/>
                      </a:lnTo>
                      <a:lnTo>
                        <a:pt x="3058" y="7726"/>
                      </a:lnTo>
                      <a:lnTo>
                        <a:pt x="1707" y="7651"/>
                      </a:lnTo>
                      <a:lnTo>
                        <a:pt x="896" y="7162"/>
                      </a:lnTo>
                      <a:lnTo>
                        <a:pt x="445" y="6937"/>
                      </a:lnTo>
                      <a:lnTo>
                        <a:pt x="0" y="5890"/>
                      </a:lnTo>
                      <a:lnTo>
                        <a:pt x="313" y="5326"/>
                      </a:lnTo>
                      <a:lnTo>
                        <a:pt x="3014" y="2135"/>
                      </a:lnTo>
                      <a:lnTo>
                        <a:pt x="2696" y="1690"/>
                      </a:lnTo>
                      <a:lnTo>
                        <a:pt x="2882" y="1315"/>
                      </a:lnTo>
                      <a:lnTo>
                        <a:pt x="3601" y="754"/>
                      </a:lnTo>
                      <a:lnTo>
                        <a:pt x="3464" y="449"/>
                      </a:lnTo>
                      <a:lnTo>
                        <a:pt x="3195" y="264"/>
                      </a:lnTo>
                      <a:lnTo>
                        <a:pt x="3376" y="74"/>
                      </a:lnTo>
                      <a:lnTo>
                        <a:pt x="3601" y="0"/>
                      </a:lnTo>
                    </a:path>
                  </a:pathLst>
                </a:custGeom>
                <a:solidFill>
                  <a:srgbClr val="FF8000"/>
                </a:solidFill>
                <a:ln w="12600">
                  <a:solidFill>
                    <a:srgbClr val="FF8000"/>
                  </a:solidFill>
                  <a:round/>
                  <a:headEnd/>
                  <a:tailEnd/>
                </a:ln>
              </p:spPr>
              <p:txBody>
                <a:bodyPr wrap="none" anchor="ctr"/>
                <a:lstStyle/>
                <a:p>
                  <a:endParaRPr lang="en-US"/>
                </a:p>
              </p:txBody>
            </p:sp>
            <p:sp>
              <p:nvSpPr>
                <p:cNvPr id="13329" name="Freeform 5"/>
                <p:cNvSpPr>
                  <a:spLocks noChangeArrowheads="1"/>
                </p:cNvSpPr>
                <p:nvPr/>
              </p:nvSpPr>
              <p:spPr bwMode="auto">
                <a:xfrm>
                  <a:off x="4060" y="2868"/>
                  <a:ext cx="266" cy="978"/>
                </a:xfrm>
                <a:custGeom>
                  <a:avLst/>
                  <a:gdLst>
                    <a:gd name="T0" fmla="*/ 269 w 1171"/>
                    <a:gd name="T1" fmla="*/ 3000 h 4312"/>
                    <a:gd name="T2" fmla="*/ 269 w 1171"/>
                    <a:gd name="T3" fmla="*/ 3710 h 4312"/>
                    <a:gd name="T4" fmla="*/ 180 w 1171"/>
                    <a:gd name="T5" fmla="*/ 4121 h 4312"/>
                    <a:gd name="T6" fmla="*/ 88 w 1171"/>
                    <a:gd name="T7" fmla="*/ 4311 h 4312"/>
                    <a:gd name="T8" fmla="*/ 582 w 1171"/>
                    <a:gd name="T9" fmla="*/ 4276 h 4312"/>
                    <a:gd name="T10" fmla="*/ 1033 w 1171"/>
                    <a:gd name="T11" fmla="*/ 4086 h 4312"/>
                    <a:gd name="T12" fmla="*/ 808 w 1171"/>
                    <a:gd name="T13" fmla="*/ 4011 h 4312"/>
                    <a:gd name="T14" fmla="*/ 1170 w 1171"/>
                    <a:gd name="T15" fmla="*/ 3825 h 4312"/>
                    <a:gd name="T16" fmla="*/ 808 w 1171"/>
                    <a:gd name="T17" fmla="*/ 3825 h 4312"/>
                    <a:gd name="T18" fmla="*/ 1126 w 1171"/>
                    <a:gd name="T19" fmla="*/ 3560 h 4312"/>
                    <a:gd name="T20" fmla="*/ 764 w 1171"/>
                    <a:gd name="T21" fmla="*/ 3560 h 4312"/>
                    <a:gd name="T22" fmla="*/ 1033 w 1171"/>
                    <a:gd name="T23" fmla="*/ 3300 h 4312"/>
                    <a:gd name="T24" fmla="*/ 720 w 1171"/>
                    <a:gd name="T25" fmla="*/ 3260 h 4312"/>
                    <a:gd name="T26" fmla="*/ 896 w 1171"/>
                    <a:gd name="T27" fmla="*/ 3035 h 4312"/>
                    <a:gd name="T28" fmla="*/ 626 w 1171"/>
                    <a:gd name="T29" fmla="*/ 2965 h 4312"/>
                    <a:gd name="T30" fmla="*/ 720 w 1171"/>
                    <a:gd name="T31" fmla="*/ 2696 h 4312"/>
                    <a:gd name="T32" fmla="*/ 538 w 1171"/>
                    <a:gd name="T33" fmla="*/ 2625 h 4312"/>
                    <a:gd name="T34" fmla="*/ 489 w 1171"/>
                    <a:gd name="T35" fmla="*/ 2325 h 4312"/>
                    <a:gd name="T36" fmla="*/ 0 w 1171"/>
                    <a:gd name="T37" fmla="*/ 0 h 4312"/>
                    <a:gd name="T38" fmla="*/ 132 w 1171"/>
                    <a:gd name="T39" fmla="*/ 2585 h 4312"/>
                    <a:gd name="T40" fmla="*/ 269 w 1171"/>
                    <a:gd name="T41" fmla="*/ 3000 h 43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71"/>
                    <a:gd name="T64" fmla="*/ 0 h 4312"/>
                    <a:gd name="T65" fmla="*/ 1171 w 1171"/>
                    <a:gd name="T66" fmla="*/ 4312 h 43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71" h="4312">
                      <a:moveTo>
                        <a:pt x="269" y="3000"/>
                      </a:moveTo>
                      <a:lnTo>
                        <a:pt x="269" y="3710"/>
                      </a:lnTo>
                      <a:lnTo>
                        <a:pt x="180" y="4121"/>
                      </a:lnTo>
                      <a:lnTo>
                        <a:pt x="88" y="4311"/>
                      </a:lnTo>
                      <a:lnTo>
                        <a:pt x="582" y="4276"/>
                      </a:lnTo>
                      <a:lnTo>
                        <a:pt x="1033" y="4086"/>
                      </a:lnTo>
                      <a:lnTo>
                        <a:pt x="808" y="4011"/>
                      </a:lnTo>
                      <a:lnTo>
                        <a:pt x="1170" y="3825"/>
                      </a:lnTo>
                      <a:lnTo>
                        <a:pt x="808" y="3825"/>
                      </a:lnTo>
                      <a:lnTo>
                        <a:pt x="1126" y="3560"/>
                      </a:lnTo>
                      <a:lnTo>
                        <a:pt x="764" y="3560"/>
                      </a:lnTo>
                      <a:lnTo>
                        <a:pt x="1033" y="3300"/>
                      </a:lnTo>
                      <a:lnTo>
                        <a:pt x="720" y="3260"/>
                      </a:lnTo>
                      <a:lnTo>
                        <a:pt x="896" y="3035"/>
                      </a:lnTo>
                      <a:lnTo>
                        <a:pt x="626" y="2965"/>
                      </a:lnTo>
                      <a:lnTo>
                        <a:pt x="720" y="2696"/>
                      </a:lnTo>
                      <a:lnTo>
                        <a:pt x="538" y="2625"/>
                      </a:lnTo>
                      <a:lnTo>
                        <a:pt x="489" y="2325"/>
                      </a:lnTo>
                      <a:lnTo>
                        <a:pt x="0" y="0"/>
                      </a:lnTo>
                      <a:lnTo>
                        <a:pt x="132" y="2585"/>
                      </a:lnTo>
                      <a:lnTo>
                        <a:pt x="269" y="3000"/>
                      </a:lnTo>
                    </a:path>
                  </a:pathLst>
                </a:custGeom>
                <a:solidFill>
                  <a:srgbClr val="FFC98E"/>
                </a:solidFill>
                <a:ln w="12600">
                  <a:solidFill>
                    <a:srgbClr val="FFC98E"/>
                  </a:solidFill>
                  <a:round/>
                  <a:headEnd/>
                  <a:tailEnd/>
                </a:ln>
              </p:spPr>
              <p:txBody>
                <a:bodyPr wrap="none" anchor="ctr"/>
                <a:lstStyle/>
                <a:p>
                  <a:endParaRPr lang="en-US"/>
                </a:p>
              </p:txBody>
            </p:sp>
            <p:sp>
              <p:nvSpPr>
                <p:cNvPr id="13330" name="Freeform 6"/>
                <p:cNvSpPr>
                  <a:spLocks noChangeArrowheads="1"/>
                </p:cNvSpPr>
                <p:nvPr/>
              </p:nvSpPr>
              <p:spPr bwMode="auto">
                <a:xfrm>
                  <a:off x="3275" y="2733"/>
                  <a:ext cx="673" cy="1181"/>
                </a:xfrm>
                <a:custGeom>
                  <a:avLst/>
                  <a:gdLst>
                    <a:gd name="T0" fmla="*/ 2521 w 2967"/>
                    <a:gd name="T1" fmla="*/ 0 h 5208"/>
                    <a:gd name="T2" fmla="*/ 538 w 2967"/>
                    <a:gd name="T3" fmla="*/ 2285 h 5208"/>
                    <a:gd name="T4" fmla="*/ 269 w 2967"/>
                    <a:gd name="T5" fmla="*/ 2846 h 5208"/>
                    <a:gd name="T6" fmla="*/ 0 w 2967"/>
                    <a:gd name="T7" fmla="*/ 3186 h 5208"/>
                    <a:gd name="T8" fmla="*/ 0 w 2967"/>
                    <a:gd name="T9" fmla="*/ 4046 h 5208"/>
                    <a:gd name="T10" fmla="*/ 401 w 2967"/>
                    <a:gd name="T11" fmla="*/ 4537 h 5208"/>
                    <a:gd name="T12" fmla="*/ 1037 w 2967"/>
                    <a:gd name="T13" fmla="*/ 4907 h 5208"/>
                    <a:gd name="T14" fmla="*/ 1439 w 2967"/>
                    <a:gd name="T15" fmla="*/ 5172 h 5208"/>
                    <a:gd name="T16" fmla="*/ 2070 w 2967"/>
                    <a:gd name="T17" fmla="*/ 5207 h 5208"/>
                    <a:gd name="T18" fmla="*/ 1664 w 2967"/>
                    <a:gd name="T19" fmla="*/ 5022 h 5208"/>
                    <a:gd name="T20" fmla="*/ 2250 w 2967"/>
                    <a:gd name="T21" fmla="*/ 4987 h 5208"/>
                    <a:gd name="T22" fmla="*/ 1756 w 2967"/>
                    <a:gd name="T23" fmla="*/ 4872 h 5208"/>
                    <a:gd name="T24" fmla="*/ 2613 w 2967"/>
                    <a:gd name="T25" fmla="*/ 4797 h 5208"/>
                    <a:gd name="T26" fmla="*/ 1800 w 2967"/>
                    <a:gd name="T27" fmla="*/ 4687 h 5208"/>
                    <a:gd name="T28" fmla="*/ 2521 w 2967"/>
                    <a:gd name="T29" fmla="*/ 4497 h 5208"/>
                    <a:gd name="T30" fmla="*/ 2114 w 2967"/>
                    <a:gd name="T31" fmla="*/ 4311 h 5208"/>
                    <a:gd name="T32" fmla="*/ 2613 w 2967"/>
                    <a:gd name="T33" fmla="*/ 4196 h 5208"/>
                    <a:gd name="T34" fmla="*/ 2070 w 2967"/>
                    <a:gd name="T35" fmla="*/ 4046 h 5208"/>
                    <a:gd name="T36" fmla="*/ 2569 w 2967"/>
                    <a:gd name="T37" fmla="*/ 3711 h 5208"/>
                    <a:gd name="T38" fmla="*/ 2114 w 2967"/>
                    <a:gd name="T39" fmla="*/ 3636 h 5208"/>
                    <a:gd name="T40" fmla="*/ 2428 w 2967"/>
                    <a:gd name="T41" fmla="*/ 3446 h 5208"/>
                    <a:gd name="T42" fmla="*/ 2114 w 2967"/>
                    <a:gd name="T43" fmla="*/ 3371 h 5208"/>
                    <a:gd name="T44" fmla="*/ 2295 w 2967"/>
                    <a:gd name="T45" fmla="*/ 2996 h 5208"/>
                    <a:gd name="T46" fmla="*/ 2966 w 2967"/>
                    <a:gd name="T47" fmla="*/ 335 h 5208"/>
                    <a:gd name="T48" fmla="*/ 1977 w 2967"/>
                    <a:gd name="T49" fmla="*/ 2921 h 5208"/>
                    <a:gd name="T50" fmla="*/ 1845 w 2967"/>
                    <a:gd name="T51" fmla="*/ 2771 h 5208"/>
                    <a:gd name="T52" fmla="*/ 2790 w 2967"/>
                    <a:gd name="T53" fmla="*/ 35 h 5208"/>
                    <a:gd name="T54" fmla="*/ 1395 w 2967"/>
                    <a:gd name="T55" fmla="*/ 3146 h 5208"/>
                    <a:gd name="T56" fmla="*/ 538 w 2967"/>
                    <a:gd name="T57" fmla="*/ 3336 h 5208"/>
                    <a:gd name="T58" fmla="*/ 1077 w 2967"/>
                    <a:gd name="T59" fmla="*/ 3071 h 5208"/>
                    <a:gd name="T60" fmla="*/ 538 w 2967"/>
                    <a:gd name="T61" fmla="*/ 3071 h 5208"/>
                    <a:gd name="T62" fmla="*/ 1037 w 2967"/>
                    <a:gd name="T63" fmla="*/ 2846 h 5208"/>
                    <a:gd name="T64" fmla="*/ 808 w 2967"/>
                    <a:gd name="T65" fmla="*/ 2736 h 5208"/>
                    <a:gd name="T66" fmla="*/ 1077 w 2967"/>
                    <a:gd name="T67" fmla="*/ 2586 h 5208"/>
                    <a:gd name="T68" fmla="*/ 852 w 2967"/>
                    <a:gd name="T69" fmla="*/ 2435 h 5208"/>
                    <a:gd name="T70" fmla="*/ 1037 w 2967"/>
                    <a:gd name="T71" fmla="*/ 2100 h 5208"/>
                    <a:gd name="T72" fmla="*/ 2653 w 2967"/>
                    <a:gd name="T73" fmla="*/ 0 h 5208"/>
                    <a:gd name="T74" fmla="*/ 2521 w 2967"/>
                    <a:gd name="T75" fmla="*/ 0 h 52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967"/>
                    <a:gd name="T115" fmla="*/ 0 h 5208"/>
                    <a:gd name="T116" fmla="*/ 2967 w 2967"/>
                    <a:gd name="T117" fmla="*/ 5208 h 520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967" h="5208">
                      <a:moveTo>
                        <a:pt x="2521" y="0"/>
                      </a:moveTo>
                      <a:lnTo>
                        <a:pt x="538" y="2285"/>
                      </a:lnTo>
                      <a:lnTo>
                        <a:pt x="269" y="2846"/>
                      </a:lnTo>
                      <a:lnTo>
                        <a:pt x="0" y="3186"/>
                      </a:lnTo>
                      <a:lnTo>
                        <a:pt x="0" y="4046"/>
                      </a:lnTo>
                      <a:lnTo>
                        <a:pt x="401" y="4537"/>
                      </a:lnTo>
                      <a:lnTo>
                        <a:pt x="1037" y="4907"/>
                      </a:lnTo>
                      <a:lnTo>
                        <a:pt x="1439" y="5172"/>
                      </a:lnTo>
                      <a:lnTo>
                        <a:pt x="2070" y="5207"/>
                      </a:lnTo>
                      <a:lnTo>
                        <a:pt x="1664" y="5022"/>
                      </a:lnTo>
                      <a:lnTo>
                        <a:pt x="2250" y="4987"/>
                      </a:lnTo>
                      <a:lnTo>
                        <a:pt x="1756" y="4872"/>
                      </a:lnTo>
                      <a:lnTo>
                        <a:pt x="2613" y="4797"/>
                      </a:lnTo>
                      <a:lnTo>
                        <a:pt x="1800" y="4687"/>
                      </a:lnTo>
                      <a:lnTo>
                        <a:pt x="2521" y="4497"/>
                      </a:lnTo>
                      <a:lnTo>
                        <a:pt x="2114" y="4311"/>
                      </a:lnTo>
                      <a:lnTo>
                        <a:pt x="2613" y="4196"/>
                      </a:lnTo>
                      <a:lnTo>
                        <a:pt x="2070" y="4046"/>
                      </a:lnTo>
                      <a:lnTo>
                        <a:pt x="2569" y="3711"/>
                      </a:lnTo>
                      <a:lnTo>
                        <a:pt x="2114" y="3636"/>
                      </a:lnTo>
                      <a:lnTo>
                        <a:pt x="2428" y="3446"/>
                      </a:lnTo>
                      <a:lnTo>
                        <a:pt x="2114" y="3371"/>
                      </a:lnTo>
                      <a:lnTo>
                        <a:pt x="2295" y="2996"/>
                      </a:lnTo>
                      <a:lnTo>
                        <a:pt x="2966" y="335"/>
                      </a:lnTo>
                      <a:lnTo>
                        <a:pt x="1977" y="2921"/>
                      </a:lnTo>
                      <a:lnTo>
                        <a:pt x="1845" y="2771"/>
                      </a:lnTo>
                      <a:lnTo>
                        <a:pt x="2790" y="35"/>
                      </a:lnTo>
                      <a:lnTo>
                        <a:pt x="1395" y="3146"/>
                      </a:lnTo>
                      <a:lnTo>
                        <a:pt x="538" y="3336"/>
                      </a:lnTo>
                      <a:lnTo>
                        <a:pt x="1077" y="3071"/>
                      </a:lnTo>
                      <a:lnTo>
                        <a:pt x="538" y="3071"/>
                      </a:lnTo>
                      <a:lnTo>
                        <a:pt x="1037" y="2846"/>
                      </a:lnTo>
                      <a:lnTo>
                        <a:pt x="808" y="2736"/>
                      </a:lnTo>
                      <a:lnTo>
                        <a:pt x="1077" y="2586"/>
                      </a:lnTo>
                      <a:lnTo>
                        <a:pt x="852" y="2435"/>
                      </a:lnTo>
                      <a:lnTo>
                        <a:pt x="1037" y="2100"/>
                      </a:lnTo>
                      <a:lnTo>
                        <a:pt x="2653" y="0"/>
                      </a:lnTo>
                      <a:lnTo>
                        <a:pt x="2521" y="0"/>
                      </a:lnTo>
                    </a:path>
                  </a:pathLst>
                </a:custGeom>
                <a:solidFill>
                  <a:srgbClr val="FFC98E"/>
                </a:solidFill>
                <a:ln w="12600">
                  <a:solidFill>
                    <a:srgbClr val="FFC98E"/>
                  </a:solidFill>
                  <a:round/>
                  <a:headEnd/>
                  <a:tailEnd/>
                </a:ln>
              </p:spPr>
              <p:txBody>
                <a:bodyPr wrap="none" anchor="ctr"/>
                <a:lstStyle/>
                <a:p>
                  <a:endParaRPr lang="en-US"/>
                </a:p>
              </p:txBody>
            </p:sp>
            <p:sp>
              <p:nvSpPr>
                <p:cNvPr id="13331" name="Freeform 7"/>
                <p:cNvSpPr>
                  <a:spLocks noChangeArrowheads="1"/>
                </p:cNvSpPr>
                <p:nvPr/>
              </p:nvSpPr>
              <p:spPr bwMode="auto">
                <a:xfrm>
                  <a:off x="4274" y="2223"/>
                  <a:ext cx="265" cy="271"/>
                </a:xfrm>
                <a:custGeom>
                  <a:avLst/>
                  <a:gdLst>
                    <a:gd name="T0" fmla="*/ 767 w 1170"/>
                    <a:gd name="T1" fmla="*/ 150 h 1197"/>
                    <a:gd name="T2" fmla="*/ 988 w 1170"/>
                    <a:gd name="T3" fmla="*/ 0 h 1197"/>
                    <a:gd name="T4" fmla="*/ 807 w 1170"/>
                    <a:gd name="T5" fmla="*/ 260 h 1197"/>
                    <a:gd name="T6" fmla="*/ 1129 w 1170"/>
                    <a:gd name="T7" fmla="*/ 185 h 1197"/>
                    <a:gd name="T8" fmla="*/ 900 w 1170"/>
                    <a:gd name="T9" fmla="*/ 370 h 1197"/>
                    <a:gd name="T10" fmla="*/ 1129 w 1170"/>
                    <a:gd name="T11" fmla="*/ 335 h 1197"/>
                    <a:gd name="T12" fmla="*/ 988 w 1170"/>
                    <a:gd name="T13" fmla="*/ 520 h 1197"/>
                    <a:gd name="T14" fmla="*/ 1169 w 1170"/>
                    <a:gd name="T15" fmla="*/ 485 h 1197"/>
                    <a:gd name="T16" fmla="*/ 538 w 1170"/>
                    <a:gd name="T17" fmla="*/ 931 h 1197"/>
                    <a:gd name="T18" fmla="*/ 48 w 1170"/>
                    <a:gd name="T19" fmla="*/ 1196 h 1197"/>
                    <a:gd name="T20" fmla="*/ 0 w 1170"/>
                    <a:gd name="T21" fmla="*/ 861 h 1197"/>
                    <a:gd name="T22" fmla="*/ 406 w 1170"/>
                    <a:gd name="T23" fmla="*/ 335 h 1197"/>
                    <a:gd name="T24" fmla="*/ 767 w 1170"/>
                    <a:gd name="T25" fmla="*/ 150 h 11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70"/>
                    <a:gd name="T40" fmla="*/ 0 h 1197"/>
                    <a:gd name="T41" fmla="*/ 1170 w 1170"/>
                    <a:gd name="T42" fmla="*/ 1197 h 119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70" h="1197">
                      <a:moveTo>
                        <a:pt x="767" y="150"/>
                      </a:moveTo>
                      <a:lnTo>
                        <a:pt x="988" y="0"/>
                      </a:lnTo>
                      <a:lnTo>
                        <a:pt x="807" y="260"/>
                      </a:lnTo>
                      <a:lnTo>
                        <a:pt x="1129" y="185"/>
                      </a:lnTo>
                      <a:lnTo>
                        <a:pt x="900" y="370"/>
                      </a:lnTo>
                      <a:lnTo>
                        <a:pt x="1129" y="335"/>
                      </a:lnTo>
                      <a:lnTo>
                        <a:pt x="988" y="520"/>
                      </a:lnTo>
                      <a:lnTo>
                        <a:pt x="1169" y="485"/>
                      </a:lnTo>
                      <a:lnTo>
                        <a:pt x="538" y="931"/>
                      </a:lnTo>
                      <a:lnTo>
                        <a:pt x="48" y="1196"/>
                      </a:lnTo>
                      <a:lnTo>
                        <a:pt x="0" y="861"/>
                      </a:lnTo>
                      <a:lnTo>
                        <a:pt x="406" y="335"/>
                      </a:lnTo>
                      <a:lnTo>
                        <a:pt x="767" y="150"/>
                      </a:lnTo>
                    </a:path>
                  </a:pathLst>
                </a:custGeom>
                <a:solidFill>
                  <a:srgbClr val="FFC98E"/>
                </a:solidFill>
                <a:ln w="12600">
                  <a:solidFill>
                    <a:srgbClr val="FFC98E"/>
                  </a:solidFill>
                  <a:round/>
                  <a:headEnd/>
                  <a:tailEnd/>
                </a:ln>
              </p:spPr>
              <p:txBody>
                <a:bodyPr wrap="none" anchor="ctr"/>
                <a:lstStyle/>
                <a:p>
                  <a:endParaRPr lang="en-US"/>
                </a:p>
              </p:txBody>
            </p:sp>
            <p:sp>
              <p:nvSpPr>
                <p:cNvPr id="13332" name="Freeform 8"/>
                <p:cNvSpPr>
                  <a:spLocks noChangeArrowheads="1"/>
                </p:cNvSpPr>
                <p:nvPr/>
              </p:nvSpPr>
              <p:spPr bwMode="auto">
                <a:xfrm>
                  <a:off x="3971" y="2207"/>
                  <a:ext cx="129" cy="169"/>
                </a:xfrm>
                <a:custGeom>
                  <a:avLst/>
                  <a:gdLst>
                    <a:gd name="T0" fmla="*/ 0 w 570"/>
                    <a:gd name="T1" fmla="*/ 0 h 747"/>
                    <a:gd name="T2" fmla="*/ 0 w 570"/>
                    <a:gd name="T3" fmla="*/ 185 h 747"/>
                    <a:gd name="T4" fmla="*/ 397 w 570"/>
                    <a:gd name="T5" fmla="*/ 410 h 747"/>
                    <a:gd name="T6" fmla="*/ 353 w 570"/>
                    <a:gd name="T7" fmla="*/ 746 h 747"/>
                    <a:gd name="T8" fmla="*/ 569 w 570"/>
                    <a:gd name="T9" fmla="*/ 410 h 747"/>
                    <a:gd name="T10" fmla="*/ 481 w 570"/>
                    <a:gd name="T11" fmla="*/ 225 h 747"/>
                    <a:gd name="T12" fmla="*/ 260 w 570"/>
                    <a:gd name="T13" fmla="*/ 110 h 747"/>
                    <a:gd name="T14" fmla="*/ 353 w 570"/>
                    <a:gd name="T15" fmla="*/ 0 h 747"/>
                    <a:gd name="T16" fmla="*/ 0 w 570"/>
                    <a:gd name="T17" fmla="*/ 0 h 7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0"/>
                    <a:gd name="T28" fmla="*/ 0 h 747"/>
                    <a:gd name="T29" fmla="*/ 570 w 570"/>
                    <a:gd name="T30" fmla="*/ 747 h 7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0" h="747">
                      <a:moveTo>
                        <a:pt x="0" y="0"/>
                      </a:moveTo>
                      <a:lnTo>
                        <a:pt x="0" y="185"/>
                      </a:lnTo>
                      <a:lnTo>
                        <a:pt x="397" y="410"/>
                      </a:lnTo>
                      <a:lnTo>
                        <a:pt x="353" y="746"/>
                      </a:lnTo>
                      <a:lnTo>
                        <a:pt x="569" y="410"/>
                      </a:lnTo>
                      <a:lnTo>
                        <a:pt x="481" y="225"/>
                      </a:lnTo>
                      <a:lnTo>
                        <a:pt x="260" y="110"/>
                      </a:lnTo>
                      <a:lnTo>
                        <a:pt x="353" y="0"/>
                      </a:lnTo>
                      <a:lnTo>
                        <a:pt x="0" y="0"/>
                      </a:lnTo>
                    </a:path>
                  </a:pathLst>
                </a:custGeom>
                <a:solidFill>
                  <a:srgbClr val="FFC98E"/>
                </a:solidFill>
                <a:ln w="12600">
                  <a:solidFill>
                    <a:srgbClr val="FFC98E"/>
                  </a:solidFill>
                  <a:round/>
                  <a:headEnd/>
                  <a:tailEnd/>
                </a:ln>
              </p:spPr>
              <p:txBody>
                <a:bodyPr wrap="none" anchor="ctr"/>
                <a:lstStyle/>
                <a:p>
                  <a:endParaRPr lang="en-US"/>
                </a:p>
              </p:txBody>
            </p:sp>
            <p:sp>
              <p:nvSpPr>
                <p:cNvPr id="13333" name="Freeform 9"/>
                <p:cNvSpPr>
                  <a:spLocks noChangeArrowheads="1"/>
                </p:cNvSpPr>
                <p:nvPr/>
              </p:nvSpPr>
              <p:spPr bwMode="auto">
                <a:xfrm>
                  <a:off x="3845" y="2486"/>
                  <a:ext cx="125" cy="144"/>
                </a:xfrm>
                <a:custGeom>
                  <a:avLst/>
                  <a:gdLst>
                    <a:gd name="T0" fmla="*/ 137 w 553"/>
                    <a:gd name="T1" fmla="*/ 0 h 636"/>
                    <a:gd name="T2" fmla="*/ 552 w 553"/>
                    <a:gd name="T3" fmla="*/ 600 h 636"/>
                    <a:gd name="T4" fmla="*/ 322 w 553"/>
                    <a:gd name="T5" fmla="*/ 635 h 636"/>
                    <a:gd name="T6" fmla="*/ 0 w 553"/>
                    <a:gd name="T7" fmla="*/ 335 h 636"/>
                    <a:gd name="T8" fmla="*/ 137 w 553"/>
                    <a:gd name="T9" fmla="*/ 0 h 636"/>
                    <a:gd name="T10" fmla="*/ 0 60000 65536"/>
                    <a:gd name="T11" fmla="*/ 0 60000 65536"/>
                    <a:gd name="T12" fmla="*/ 0 60000 65536"/>
                    <a:gd name="T13" fmla="*/ 0 60000 65536"/>
                    <a:gd name="T14" fmla="*/ 0 60000 65536"/>
                    <a:gd name="T15" fmla="*/ 0 w 553"/>
                    <a:gd name="T16" fmla="*/ 0 h 636"/>
                    <a:gd name="T17" fmla="*/ 553 w 553"/>
                    <a:gd name="T18" fmla="*/ 636 h 636"/>
                  </a:gdLst>
                  <a:ahLst/>
                  <a:cxnLst>
                    <a:cxn ang="T10">
                      <a:pos x="T0" y="T1"/>
                    </a:cxn>
                    <a:cxn ang="T11">
                      <a:pos x="T2" y="T3"/>
                    </a:cxn>
                    <a:cxn ang="T12">
                      <a:pos x="T4" y="T5"/>
                    </a:cxn>
                    <a:cxn ang="T13">
                      <a:pos x="T6" y="T7"/>
                    </a:cxn>
                    <a:cxn ang="T14">
                      <a:pos x="T8" y="T9"/>
                    </a:cxn>
                  </a:cxnLst>
                  <a:rect l="T15" t="T16" r="T17" b="T18"/>
                  <a:pathLst>
                    <a:path w="553" h="636">
                      <a:moveTo>
                        <a:pt x="137" y="0"/>
                      </a:moveTo>
                      <a:lnTo>
                        <a:pt x="552" y="600"/>
                      </a:lnTo>
                      <a:lnTo>
                        <a:pt x="322" y="635"/>
                      </a:lnTo>
                      <a:lnTo>
                        <a:pt x="0" y="335"/>
                      </a:lnTo>
                      <a:lnTo>
                        <a:pt x="137" y="0"/>
                      </a:lnTo>
                    </a:path>
                  </a:pathLst>
                </a:custGeom>
                <a:solidFill>
                  <a:srgbClr val="FFC98E"/>
                </a:solidFill>
                <a:ln w="12600">
                  <a:solidFill>
                    <a:srgbClr val="FFC98E"/>
                  </a:solidFill>
                  <a:round/>
                  <a:headEnd/>
                  <a:tailEnd/>
                </a:ln>
              </p:spPr>
              <p:txBody>
                <a:bodyPr wrap="none" anchor="ctr"/>
                <a:lstStyle/>
                <a:p>
                  <a:endParaRPr lang="en-US"/>
                </a:p>
              </p:txBody>
            </p:sp>
            <p:sp>
              <p:nvSpPr>
                <p:cNvPr id="13334" name="Freeform 10"/>
                <p:cNvSpPr>
                  <a:spLocks noChangeArrowheads="1"/>
                </p:cNvSpPr>
                <p:nvPr/>
              </p:nvSpPr>
              <p:spPr bwMode="auto">
                <a:xfrm>
                  <a:off x="3234" y="2695"/>
                  <a:ext cx="1467" cy="1276"/>
                </a:xfrm>
                <a:custGeom>
                  <a:avLst/>
                  <a:gdLst>
                    <a:gd name="T0" fmla="*/ 6399 w 6470"/>
                    <a:gd name="T1" fmla="*/ 3102 h 5627"/>
                    <a:gd name="T2" fmla="*/ 6434 w 6470"/>
                    <a:gd name="T3" fmla="*/ 3887 h 5627"/>
                    <a:gd name="T4" fmla="*/ 6050 w 6470"/>
                    <a:gd name="T5" fmla="*/ 4611 h 5627"/>
                    <a:gd name="T6" fmla="*/ 5564 w 6470"/>
                    <a:gd name="T7" fmla="*/ 5106 h 5627"/>
                    <a:gd name="T8" fmla="*/ 4382 w 6470"/>
                    <a:gd name="T9" fmla="*/ 5595 h 5627"/>
                    <a:gd name="T10" fmla="*/ 3406 w 6470"/>
                    <a:gd name="T11" fmla="*/ 5538 h 5627"/>
                    <a:gd name="T12" fmla="*/ 2051 w 6470"/>
                    <a:gd name="T13" fmla="*/ 5569 h 5627"/>
                    <a:gd name="T14" fmla="*/ 1112 w 6470"/>
                    <a:gd name="T15" fmla="*/ 5106 h 5627"/>
                    <a:gd name="T16" fmla="*/ 242 w 6470"/>
                    <a:gd name="T17" fmla="*/ 4584 h 5627"/>
                    <a:gd name="T18" fmla="*/ 0 w 6470"/>
                    <a:gd name="T19" fmla="*/ 3565 h 5627"/>
                    <a:gd name="T20" fmla="*/ 520 w 6470"/>
                    <a:gd name="T21" fmla="*/ 2666 h 5627"/>
                    <a:gd name="T22" fmla="*/ 2956 w 6470"/>
                    <a:gd name="T23" fmla="*/ 30 h 5627"/>
                    <a:gd name="T24" fmla="*/ 798 w 6470"/>
                    <a:gd name="T25" fmla="*/ 2466 h 5627"/>
                    <a:gd name="T26" fmla="*/ 273 w 6470"/>
                    <a:gd name="T27" fmla="*/ 3367 h 5627"/>
                    <a:gd name="T28" fmla="*/ 313 w 6470"/>
                    <a:gd name="T29" fmla="*/ 4121 h 5627"/>
                    <a:gd name="T30" fmla="*/ 696 w 6470"/>
                    <a:gd name="T31" fmla="*/ 4784 h 5627"/>
                    <a:gd name="T32" fmla="*/ 1284 w 6470"/>
                    <a:gd name="T33" fmla="*/ 5017 h 5627"/>
                    <a:gd name="T34" fmla="*/ 2466 w 6470"/>
                    <a:gd name="T35" fmla="*/ 5344 h 5627"/>
                    <a:gd name="T36" fmla="*/ 3856 w 6470"/>
                    <a:gd name="T37" fmla="*/ 5507 h 5627"/>
                    <a:gd name="T38" fmla="*/ 5414 w 6470"/>
                    <a:gd name="T39" fmla="*/ 4810 h 5627"/>
                    <a:gd name="T40" fmla="*/ 5454 w 6470"/>
                    <a:gd name="T41" fmla="*/ 4289 h 5627"/>
                    <a:gd name="T42" fmla="*/ 5529 w 6470"/>
                    <a:gd name="T43" fmla="*/ 4059 h 5627"/>
                    <a:gd name="T44" fmla="*/ 5357 w 6470"/>
                    <a:gd name="T45" fmla="*/ 3856 h 5627"/>
                    <a:gd name="T46" fmla="*/ 5740 w 6470"/>
                    <a:gd name="T47" fmla="*/ 3914 h 5627"/>
                    <a:gd name="T48" fmla="*/ 6156 w 6470"/>
                    <a:gd name="T49" fmla="*/ 3737 h 5627"/>
                    <a:gd name="T50" fmla="*/ 5948 w 6470"/>
                    <a:gd name="T51" fmla="*/ 3477 h 5627"/>
                    <a:gd name="T52" fmla="*/ 5979 w 6470"/>
                    <a:gd name="T53" fmla="*/ 3160 h 5627"/>
                    <a:gd name="T54" fmla="*/ 5740 w 6470"/>
                    <a:gd name="T55" fmla="*/ 2930 h 5627"/>
                    <a:gd name="T56" fmla="*/ 5635 w 6470"/>
                    <a:gd name="T57" fmla="*/ 2523 h 5627"/>
                    <a:gd name="T58" fmla="*/ 4620 w 6470"/>
                    <a:gd name="T59" fmla="*/ 1368 h 5627"/>
                    <a:gd name="T60" fmla="*/ 4523 w 6470"/>
                    <a:gd name="T61" fmla="*/ 1130 h 5627"/>
                    <a:gd name="T62" fmla="*/ 4289 w 6470"/>
                    <a:gd name="T63" fmla="*/ 883 h 5627"/>
                    <a:gd name="T64" fmla="*/ 4761 w 6470"/>
                    <a:gd name="T65" fmla="*/ 3102 h 5627"/>
                    <a:gd name="T66" fmla="*/ 4695 w 6470"/>
                    <a:gd name="T67" fmla="*/ 2701 h 5627"/>
                    <a:gd name="T68" fmla="*/ 4453 w 6470"/>
                    <a:gd name="T69" fmla="*/ 2466 h 5627"/>
                    <a:gd name="T70" fmla="*/ 4453 w 6470"/>
                    <a:gd name="T71" fmla="*/ 2144 h 5627"/>
                    <a:gd name="T72" fmla="*/ 4240 w 6470"/>
                    <a:gd name="T73" fmla="*/ 1946 h 5627"/>
                    <a:gd name="T74" fmla="*/ 4209 w 6470"/>
                    <a:gd name="T75" fmla="*/ 1593 h 5627"/>
                    <a:gd name="T76" fmla="*/ 3927 w 6470"/>
                    <a:gd name="T77" fmla="*/ 1315 h 5627"/>
                    <a:gd name="T78" fmla="*/ 3927 w 6470"/>
                    <a:gd name="T79" fmla="*/ 900 h 5627"/>
                    <a:gd name="T80" fmla="*/ 3768 w 6470"/>
                    <a:gd name="T81" fmla="*/ 657 h 5627"/>
                    <a:gd name="T82" fmla="*/ 3512 w 6470"/>
                    <a:gd name="T83" fmla="*/ 2988 h 5627"/>
                    <a:gd name="T84" fmla="*/ 3618 w 6470"/>
                    <a:gd name="T85" fmla="*/ 2435 h 5627"/>
                    <a:gd name="T86" fmla="*/ 3305 w 6470"/>
                    <a:gd name="T87" fmla="*/ 2263 h 5627"/>
                    <a:gd name="T88" fmla="*/ 3530 w 6470"/>
                    <a:gd name="T89" fmla="*/ 1769 h 5627"/>
                    <a:gd name="T90" fmla="*/ 3128 w 6470"/>
                    <a:gd name="T91" fmla="*/ 1624 h 5627"/>
                    <a:gd name="T92" fmla="*/ 3345 w 6470"/>
                    <a:gd name="T93" fmla="*/ 1240 h 5627"/>
                    <a:gd name="T94" fmla="*/ 3164 w 6470"/>
                    <a:gd name="T95" fmla="*/ 1011 h 5627"/>
                    <a:gd name="T96" fmla="*/ 3345 w 6470"/>
                    <a:gd name="T97" fmla="*/ 679 h 5627"/>
                    <a:gd name="T98" fmla="*/ 3225 w 6470"/>
                    <a:gd name="T99" fmla="*/ 454 h 5627"/>
                    <a:gd name="T100" fmla="*/ 3093 w 6470"/>
                    <a:gd name="T101" fmla="*/ 30 h 5627"/>
                    <a:gd name="T102" fmla="*/ 3305 w 6470"/>
                    <a:gd name="T103" fmla="*/ 344 h 5627"/>
                    <a:gd name="T104" fmla="*/ 3406 w 6470"/>
                    <a:gd name="T105" fmla="*/ 30 h 5627"/>
                    <a:gd name="T106" fmla="*/ 3997 w 6470"/>
                    <a:gd name="T107" fmla="*/ 0 h 562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70"/>
                    <a:gd name="T163" fmla="*/ 0 h 5627"/>
                    <a:gd name="T164" fmla="*/ 6470 w 6470"/>
                    <a:gd name="T165" fmla="*/ 5627 h 562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70" h="5627">
                      <a:moveTo>
                        <a:pt x="3997" y="0"/>
                      </a:moveTo>
                      <a:lnTo>
                        <a:pt x="6227" y="2785"/>
                      </a:lnTo>
                      <a:lnTo>
                        <a:pt x="6399" y="3102"/>
                      </a:lnTo>
                      <a:lnTo>
                        <a:pt x="6469" y="3367"/>
                      </a:lnTo>
                      <a:lnTo>
                        <a:pt x="6469" y="3627"/>
                      </a:lnTo>
                      <a:lnTo>
                        <a:pt x="6434" y="3887"/>
                      </a:lnTo>
                      <a:lnTo>
                        <a:pt x="6332" y="4148"/>
                      </a:lnTo>
                      <a:lnTo>
                        <a:pt x="6227" y="4381"/>
                      </a:lnTo>
                      <a:lnTo>
                        <a:pt x="6050" y="4611"/>
                      </a:lnTo>
                      <a:lnTo>
                        <a:pt x="5877" y="4753"/>
                      </a:lnTo>
                      <a:lnTo>
                        <a:pt x="5771" y="4903"/>
                      </a:lnTo>
                      <a:lnTo>
                        <a:pt x="5564" y="5106"/>
                      </a:lnTo>
                      <a:lnTo>
                        <a:pt x="5180" y="5304"/>
                      </a:lnTo>
                      <a:lnTo>
                        <a:pt x="4867" y="5454"/>
                      </a:lnTo>
                      <a:lnTo>
                        <a:pt x="4382" y="5595"/>
                      </a:lnTo>
                      <a:lnTo>
                        <a:pt x="3896" y="5626"/>
                      </a:lnTo>
                      <a:lnTo>
                        <a:pt x="3618" y="5595"/>
                      </a:lnTo>
                      <a:lnTo>
                        <a:pt x="3406" y="5538"/>
                      </a:lnTo>
                      <a:lnTo>
                        <a:pt x="3023" y="5626"/>
                      </a:lnTo>
                      <a:lnTo>
                        <a:pt x="2541" y="5626"/>
                      </a:lnTo>
                      <a:lnTo>
                        <a:pt x="2051" y="5569"/>
                      </a:lnTo>
                      <a:lnTo>
                        <a:pt x="1637" y="5454"/>
                      </a:lnTo>
                      <a:lnTo>
                        <a:pt x="1324" y="5278"/>
                      </a:lnTo>
                      <a:lnTo>
                        <a:pt x="1112" y="5106"/>
                      </a:lnTo>
                      <a:lnTo>
                        <a:pt x="727" y="4960"/>
                      </a:lnTo>
                      <a:lnTo>
                        <a:pt x="418" y="4815"/>
                      </a:lnTo>
                      <a:lnTo>
                        <a:pt x="242" y="4584"/>
                      </a:lnTo>
                      <a:lnTo>
                        <a:pt x="70" y="4262"/>
                      </a:lnTo>
                      <a:lnTo>
                        <a:pt x="0" y="4002"/>
                      </a:lnTo>
                      <a:lnTo>
                        <a:pt x="0" y="3565"/>
                      </a:lnTo>
                      <a:lnTo>
                        <a:pt x="70" y="3279"/>
                      </a:lnTo>
                      <a:lnTo>
                        <a:pt x="207" y="3045"/>
                      </a:lnTo>
                      <a:lnTo>
                        <a:pt x="520" y="2666"/>
                      </a:lnTo>
                      <a:lnTo>
                        <a:pt x="798" y="2321"/>
                      </a:lnTo>
                      <a:lnTo>
                        <a:pt x="2643" y="114"/>
                      </a:lnTo>
                      <a:lnTo>
                        <a:pt x="2956" y="30"/>
                      </a:lnTo>
                      <a:lnTo>
                        <a:pt x="2157" y="958"/>
                      </a:lnTo>
                      <a:lnTo>
                        <a:pt x="1284" y="1915"/>
                      </a:lnTo>
                      <a:lnTo>
                        <a:pt x="798" y="2466"/>
                      </a:lnTo>
                      <a:lnTo>
                        <a:pt x="555" y="2842"/>
                      </a:lnTo>
                      <a:lnTo>
                        <a:pt x="313" y="3190"/>
                      </a:lnTo>
                      <a:lnTo>
                        <a:pt x="273" y="3367"/>
                      </a:lnTo>
                      <a:lnTo>
                        <a:pt x="273" y="3477"/>
                      </a:lnTo>
                      <a:lnTo>
                        <a:pt x="242" y="3830"/>
                      </a:lnTo>
                      <a:lnTo>
                        <a:pt x="313" y="4121"/>
                      </a:lnTo>
                      <a:lnTo>
                        <a:pt x="379" y="4320"/>
                      </a:lnTo>
                      <a:lnTo>
                        <a:pt x="520" y="4584"/>
                      </a:lnTo>
                      <a:lnTo>
                        <a:pt x="696" y="4784"/>
                      </a:lnTo>
                      <a:lnTo>
                        <a:pt x="935" y="4903"/>
                      </a:lnTo>
                      <a:lnTo>
                        <a:pt x="1112" y="4960"/>
                      </a:lnTo>
                      <a:lnTo>
                        <a:pt x="1284" y="5017"/>
                      </a:lnTo>
                      <a:lnTo>
                        <a:pt x="1637" y="5278"/>
                      </a:lnTo>
                      <a:lnTo>
                        <a:pt x="1976" y="5344"/>
                      </a:lnTo>
                      <a:lnTo>
                        <a:pt x="2466" y="5344"/>
                      </a:lnTo>
                      <a:lnTo>
                        <a:pt x="2921" y="5317"/>
                      </a:lnTo>
                      <a:lnTo>
                        <a:pt x="3375" y="5423"/>
                      </a:lnTo>
                      <a:lnTo>
                        <a:pt x="3856" y="5507"/>
                      </a:lnTo>
                      <a:lnTo>
                        <a:pt x="4275" y="5481"/>
                      </a:lnTo>
                      <a:lnTo>
                        <a:pt x="5110" y="5167"/>
                      </a:lnTo>
                      <a:lnTo>
                        <a:pt x="5414" y="4810"/>
                      </a:lnTo>
                      <a:lnTo>
                        <a:pt x="5533" y="4408"/>
                      </a:lnTo>
                      <a:lnTo>
                        <a:pt x="5740" y="4289"/>
                      </a:lnTo>
                      <a:lnTo>
                        <a:pt x="5454" y="4289"/>
                      </a:lnTo>
                      <a:lnTo>
                        <a:pt x="5670" y="4174"/>
                      </a:lnTo>
                      <a:lnTo>
                        <a:pt x="5388" y="4205"/>
                      </a:lnTo>
                      <a:lnTo>
                        <a:pt x="5529" y="4059"/>
                      </a:lnTo>
                      <a:lnTo>
                        <a:pt x="5388" y="4033"/>
                      </a:lnTo>
                      <a:lnTo>
                        <a:pt x="5493" y="3887"/>
                      </a:lnTo>
                      <a:lnTo>
                        <a:pt x="5357" y="3856"/>
                      </a:lnTo>
                      <a:lnTo>
                        <a:pt x="5427" y="3684"/>
                      </a:lnTo>
                      <a:lnTo>
                        <a:pt x="5123" y="2453"/>
                      </a:lnTo>
                      <a:lnTo>
                        <a:pt x="5740" y="3914"/>
                      </a:lnTo>
                      <a:lnTo>
                        <a:pt x="5948" y="3945"/>
                      </a:lnTo>
                      <a:lnTo>
                        <a:pt x="5979" y="3773"/>
                      </a:lnTo>
                      <a:lnTo>
                        <a:pt x="6156" y="3737"/>
                      </a:lnTo>
                      <a:lnTo>
                        <a:pt x="6019" y="3627"/>
                      </a:lnTo>
                      <a:lnTo>
                        <a:pt x="6125" y="3565"/>
                      </a:lnTo>
                      <a:lnTo>
                        <a:pt x="5948" y="3477"/>
                      </a:lnTo>
                      <a:lnTo>
                        <a:pt x="6085" y="3367"/>
                      </a:lnTo>
                      <a:lnTo>
                        <a:pt x="5912" y="3305"/>
                      </a:lnTo>
                      <a:lnTo>
                        <a:pt x="5979" y="3160"/>
                      </a:lnTo>
                      <a:lnTo>
                        <a:pt x="5842" y="3133"/>
                      </a:lnTo>
                      <a:lnTo>
                        <a:pt x="5948" y="2988"/>
                      </a:lnTo>
                      <a:lnTo>
                        <a:pt x="5740" y="2930"/>
                      </a:lnTo>
                      <a:lnTo>
                        <a:pt x="5771" y="2754"/>
                      </a:lnTo>
                      <a:lnTo>
                        <a:pt x="5635" y="2666"/>
                      </a:lnTo>
                      <a:lnTo>
                        <a:pt x="5635" y="2523"/>
                      </a:lnTo>
                      <a:lnTo>
                        <a:pt x="5454" y="2347"/>
                      </a:lnTo>
                      <a:lnTo>
                        <a:pt x="4805" y="1491"/>
                      </a:lnTo>
                      <a:lnTo>
                        <a:pt x="4620" y="1368"/>
                      </a:lnTo>
                      <a:lnTo>
                        <a:pt x="4660" y="1249"/>
                      </a:lnTo>
                      <a:lnTo>
                        <a:pt x="4501" y="1240"/>
                      </a:lnTo>
                      <a:lnTo>
                        <a:pt x="4523" y="1130"/>
                      </a:lnTo>
                      <a:lnTo>
                        <a:pt x="4417" y="1103"/>
                      </a:lnTo>
                      <a:lnTo>
                        <a:pt x="4417" y="984"/>
                      </a:lnTo>
                      <a:lnTo>
                        <a:pt x="4289" y="883"/>
                      </a:lnTo>
                      <a:lnTo>
                        <a:pt x="4033" y="551"/>
                      </a:lnTo>
                      <a:lnTo>
                        <a:pt x="4902" y="2864"/>
                      </a:lnTo>
                      <a:lnTo>
                        <a:pt x="4761" y="3102"/>
                      </a:lnTo>
                      <a:lnTo>
                        <a:pt x="4775" y="2811"/>
                      </a:lnTo>
                      <a:lnTo>
                        <a:pt x="4686" y="2838"/>
                      </a:lnTo>
                      <a:lnTo>
                        <a:pt x="4695" y="2701"/>
                      </a:lnTo>
                      <a:lnTo>
                        <a:pt x="4554" y="2666"/>
                      </a:lnTo>
                      <a:lnTo>
                        <a:pt x="4625" y="2466"/>
                      </a:lnTo>
                      <a:lnTo>
                        <a:pt x="4453" y="2466"/>
                      </a:lnTo>
                      <a:lnTo>
                        <a:pt x="4523" y="2321"/>
                      </a:lnTo>
                      <a:lnTo>
                        <a:pt x="4347" y="2290"/>
                      </a:lnTo>
                      <a:lnTo>
                        <a:pt x="4453" y="2144"/>
                      </a:lnTo>
                      <a:lnTo>
                        <a:pt x="4275" y="2113"/>
                      </a:lnTo>
                      <a:lnTo>
                        <a:pt x="4382" y="1972"/>
                      </a:lnTo>
                      <a:lnTo>
                        <a:pt x="4240" y="1946"/>
                      </a:lnTo>
                      <a:lnTo>
                        <a:pt x="4311" y="1769"/>
                      </a:lnTo>
                      <a:lnTo>
                        <a:pt x="4174" y="1738"/>
                      </a:lnTo>
                      <a:lnTo>
                        <a:pt x="4209" y="1593"/>
                      </a:lnTo>
                      <a:lnTo>
                        <a:pt x="4033" y="1535"/>
                      </a:lnTo>
                      <a:lnTo>
                        <a:pt x="4068" y="1390"/>
                      </a:lnTo>
                      <a:lnTo>
                        <a:pt x="3927" y="1315"/>
                      </a:lnTo>
                      <a:lnTo>
                        <a:pt x="3997" y="1161"/>
                      </a:lnTo>
                      <a:lnTo>
                        <a:pt x="3861" y="1086"/>
                      </a:lnTo>
                      <a:lnTo>
                        <a:pt x="3927" y="900"/>
                      </a:lnTo>
                      <a:lnTo>
                        <a:pt x="3790" y="900"/>
                      </a:lnTo>
                      <a:lnTo>
                        <a:pt x="3755" y="724"/>
                      </a:lnTo>
                      <a:lnTo>
                        <a:pt x="3768" y="657"/>
                      </a:lnTo>
                      <a:lnTo>
                        <a:pt x="3592" y="657"/>
                      </a:lnTo>
                      <a:lnTo>
                        <a:pt x="3711" y="3137"/>
                      </a:lnTo>
                      <a:lnTo>
                        <a:pt x="3512" y="2988"/>
                      </a:lnTo>
                      <a:lnTo>
                        <a:pt x="3618" y="2701"/>
                      </a:lnTo>
                      <a:lnTo>
                        <a:pt x="3446" y="2727"/>
                      </a:lnTo>
                      <a:lnTo>
                        <a:pt x="3618" y="2435"/>
                      </a:lnTo>
                      <a:lnTo>
                        <a:pt x="3446" y="2435"/>
                      </a:lnTo>
                      <a:lnTo>
                        <a:pt x="3530" y="2254"/>
                      </a:lnTo>
                      <a:lnTo>
                        <a:pt x="3305" y="2263"/>
                      </a:lnTo>
                      <a:lnTo>
                        <a:pt x="3530" y="2025"/>
                      </a:lnTo>
                      <a:lnTo>
                        <a:pt x="3225" y="2051"/>
                      </a:lnTo>
                      <a:lnTo>
                        <a:pt x="3530" y="1769"/>
                      </a:lnTo>
                      <a:lnTo>
                        <a:pt x="3164" y="1857"/>
                      </a:lnTo>
                      <a:lnTo>
                        <a:pt x="3468" y="1593"/>
                      </a:lnTo>
                      <a:lnTo>
                        <a:pt x="3128" y="1624"/>
                      </a:lnTo>
                      <a:lnTo>
                        <a:pt x="3402" y="1390"/>
                      </a:lnTo>
                      <a:lnTo>
                        <a:pt x="3234" y="1390"/>
                      </a:lnTo>
                      <a:lnTo>
                        <a:pt x="3345" y="1240"/>
                      </a:lnTo>
                      <a:lnTo>
                        <a:pt x="3164" y="1213"/>
                      </a:lnTo>
                      <a:lnTo>
                        <a:pt x="3314" y="1059"/>
                      </a:lnTo>
                      <a:lnTo>
                        <a:pt x="3164" y="1011"/>
                      </a:lnTo>
                      <a:lnTo>
                        <a:pt x="3345" y="861"/>
                      </a:lnTo>
                      <a:lnTo>
                        <a:pt x="3164" y="808"/>
                      </a:lnTo>
                      <a:lnTo>
                        <a:pt x="3345" y="679"/>
                      </a:lnTo>
                      <a:lnTo>
                        <a:pt x="3195" y="657"/>
                      </a:lnTo>
                      <a:lnTo>
                        <a:pt x="3345" y="529"/>
                      </a:lnTo>
                      <a:lnTo>
                        <a:pt x="3225" y="454"/>
                      </a:lnTo>
                      <a:lnTo>
                        <a:pt x="3164" y="344"/>
                      </a:lnTo>
                      <a:lnTo>
                        <a:pt x="2541" y="2206"/>
                      </a:lnTo>
                      <a:lnTo>
                        <a:pt x="3093" y="30"/>
                      </a:lnTo>
                      <a:lnTo>
                        <a:pt x="3234" y="30"/>
                      </a:lnTo>
                      <a:lnTo>
                        <a:pt x="3270" y="229"/>
                      </a:lnTo>
                      <a:lnTo>
                        <a:pt x="3305" y="344"/>
                      </a:lnTo>
                      <a:lnTo>
                        <a:pt x="3340" y="405"/>
                      </a:lnTo>
                      <a:lnTo>
                        <a:pt x="3406" y="260"/>
                      </a:lnTo>
                      <a:lnTo>
                        <a:pt x="3406" y="30"/>
                      </a:lnTo>
                      <a:lnTo>
                        <a:pt x="3755" y="551"/>
                      </a:lnTo>
                      <a:lnTo>
                        <a:pt x="3649" y="0"/>
                      </a:lnTo>
                      <a:lnTo>
                        <a:pt x="3997" y="0"/>
                      </a:lnTo>
                    </a:path>
                  </a:pathLst>
                </a:custGeom>
                <a:solidFill>
                  <a:srgbClr val="000000"/>
                </a:solidFill>
                <a:ln w="12600">
                  <a:solidFill>
                    <a:srgbClr val="000000"/>
                  </a:solidFill>
                  <a:round/>
                  <a:headEnd/>
                  <a:tailEnd/>
                </a:ln>
              </p:spPr>
              <p:txBody>
                <a:bodyPr wrap="none" anchor="ctr"/>
                <a:lstStyle/>
                <a:p>
                  <a:endParaRPr lang="en-US"/>
                </a:p>
              </p:txBody>
            </p:sp>
            <p:sp>
              <p:nvSpPr>
                <p:cNvPr id="13335" name="Freeform 11"/>
                <p:cNvSpPr>
                  <a:spLocks noChangeArrowheads="1"/>
                </p:cNvSpPr>
                <p:nvPr/>
              </p:nvSpPr>
              <p:spPr bwMode="auto">
                <a:xfrm>
                  <a:off x="3952" y="2181"/>
                  <a:ext cx="837" cy="435"/>
                </a:xfrm>
                <a:custGeom>
                  <a:avLst/>
                  <a:gdLst>
                    <a:gd name="T0" fmla="*/ 449 w 3690"/>
                    <a:gd name="T1" fmla="*/ 1452 h 1920"/>
                    <a:gd name="T2" fmla="*/ 904 w 3690"/>
                    <a:gd name="T3" fmla="*/ 1394 h 1920"/>
                    <a:gd name="T4" fmla="*/ 1253 w 3690"/>
                    <a:gd name="T5" fmla="*/ 1191 h 1920"/>
                    <a:gd name="T6" fmla="*/ 1637 w 3690"/>
                    <a:gd name="T7" fmla="*/ 727 h 1920"/>
                    <a:gd name="T8" fmla="*/ 2118 w 3690"/>
                    <a:gd name="T9" fmla="*/ 264 h 1920"/>
                    <a:gd name="T10" fmla="*/ 2643 w 3690"/>
                    <a:gd name="T11" fmla="*/ 30 h 1920"/>
                    <a:gd name="T12" fmla="*/ 3199 w 3690"/>
                    <a:gd name="T13" fmla="*/ 88 h 1920"/>
                    <a:gd name="T14" fmla="*/ 3689 w 3690"/>
                    <a:gd name="T15" fmla="*/ 0 h 1920"/>
                    <a:gd name="T16" fmla="*/ 3654 w 3690"/>
                    <a:gd name="T17" fmla="*/ 145 h 1920"/>
                    <a:gd name="T18" fmla="*/ 3654 w 3690"/>
                    <a:gd name="T19" fmla="*/ 264 h 1920"/>
                    <a:gd name="T20" fmla="*/ 3654 w 3690"/>
                    <a:gd name="T21" fmla="*/ 436 h 1920"/>
                    <a:gd name="T22" fmla="*/ 3689 w 3690"/>
                    <a:gd name="T23" fmla="*/ 555 h 1920"/>
                    <a:gd name="T24" fmla="*/ 3583 w 3690"/>
                    <a:gd name="T25" fmla="*/ 665 h 1920"/>
                    <a:gd name="T26" fmla="*/ 3583 w 3690"/>
                    <a:gd name="T27" fmla="*/ 758 h 1920"/>
                    <a:gd name="T28" fmla="*/ 2992 w 3690"/>
                    <a:gd name="T29" fmla="*/ 696 h 1920"/>
                    <a:gd name="T30" fmla="*/ 3027 w 3690"/>
                    <a:gd name="T31" fmla="*/ 555 h 1920"/>
                    <a:gd name="T32" fmla="*/ 3063 w 3690"/>
                    <a:gd name="T33" fmla="*/ 463 h 1920"/>
                    <a:gd name="T34" fmla="*/ 3063 w 3690"/>
                    <a:gd name="T35" fmla="*/ 410 h 1920"/>
                    <a:gd name="T36" fmla="*/ 3027 w 3690"/>
                    <a:gd name="T37" fmla="*/ 291 h 1920"/>
                    <a:gd name="T38" fmla="*/ 2992 w 3690"/>
                    <a:gd name="T39" fmla="*/ 176 h 1920"/>
                    <a:gd name="T40" fmla="*/ 2537 w 3690"/>
                    <a:gd name="T41" fmla="*/ 176 h 1920"/>
                    <a:gd name="T42" fmla="*/ 1981 w 3690"/>
                    <a:gd name="T43" fmla="*/ 493 h 1920"/>
                    <a:gd name="T44" fmla="*/ 2118 w 3690"/>
                    <a:gd name="T45" fmla="*/ 524 h 1920"/>
                    <a:gd name="T46" fmla="*/ 2365 w 3690"/>
                    <a:gd name="T47" fmla="*/ 582 h 1920"/>
                    <a:gd name="T48" fmla="*/ 2502 w 3690"/>
                    <a:gd name="T49" fmla="*/ 758 h 1920"/>
                    <a:gd name="T50" fmla="*/ 2330 w 3690"/>
                    <a:gd name="T51" fmla="*/ 873 h 1920"/>
                    <a:gd name="T52" fmla="*/ 1183 w 3690"/>
                    <a:gd name="T53" fmla="*/ 1628 h 1920"/>
                    <a:gd name="T54" fmla="*/ 1076 w 3690"/>
                    <a:gd name="T55" fmla="*/ 1571 h 1920"/>
                    <a:gd name="T56" fmla="*/ 1010 w 3690"/>
                    <a:gd name="T57" fmla="*/ 1509 h 1920"/>
                    <a:gd name="T58" fmla="*/ 626 w 3690"/>
                    <a:gd name="T59" fmla="*/ 1452 h 1920"/>
                    <a:gd name="T60" fmla="*/ 176 w 3690"/>
                    <a:gd name="T61" fmla="*/ 1654 h 1920"/>
                    <a:gd name="T62" fmla="*/ 207 w 3690"/>
                    <a:gd name="T63" fmla="*/ 1831 h 1920"/>
                    <a:gd name="T64" fmla="*/ 379 w 3690"/>
                    <a:gd name="T65" fmla="*/ 1831 h 1920"/>
                    <a:gd name="T66" fmla="*/ 485 w 3690"/>
                    <a:gd name="T67" fmla="*/ 1888 h 1920"/>
                    <a:gd name="T68" fmla="*/ 242 w 3690"/>
                    <a:gd name="T69" fmla="*/ 1540 h 19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90"/>
                    <a:gd name="T106" fmla="*/ 0 h 1920"/>
                    <a:gd name="T107" fmla="*/ 3690 w 3690"/>
                    <a:gd name="T108" fmla="*/ 1920 h 19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90" h="1920">
                      <a:moveTo>
                        <a:pt x="242" y="1540"/>
                      </a:moveTo>
                      <a:lnTo>
                        <a:pt x="449" y="1452"/>
                      </a:lnTo>
                      <a:lnTo>
                        <a:pt x="692" y="1394"/>
                      </a:lnTo>
                      <a:lnTo>
                        <a:pt x="904" y="1394"/>
                      </a:lnTo>
                      <a:lnTo>
                        <a:pt x="1111" y="1337"/>
                      </a:lnTo>
                      <a:lnTo>
                        <a:pt x="1253" y="1191"/>
                      </a:lnTo>
                      <a:lnTo>
                        <a:pt x="1425" y="988"/>
                      </a:lnTo>
                      <a:lnTo>
                        <a:pt x="1637" y="727"/>
                      </a:lnTo>
                      <a:lnTo>
                        <a:pt x="1880" y="463"/>
                      </a:lnTo>
                      <a:lnTo>
                        <a:pt x="2118" y="264"/>
                      </a:lnTo>
                      <a:lnTo>
                        <a:pt x="2431" y="119"/>
                      </a:lnTo>
                      <a:lnTo>
                        <a:pt x="2643" y="30"/>
                      </a:lnTo>
                      <a:lnTo>
                        <a:pt x="2992" y="30"/>
                      </a:lnTo>
                      <a:lnTo>
                        <a:pt x="3199" y="88"/>
                      </a:lnTo>
                      <a:lnTo>
                        <a:pt x="3482" y="88"/>
                      </a:lnTo>
                      <a:lnTo>
                        <a:pt x="3689" y="0"/>
                      </a:lnTo>
                      <a:lnTo>
                        <a:pt x="3411" y="176"/>
                      </a:lnTo>
                      <a:lnTo>
                        <a:pt x="3654" y="145"/>
                      </a:lnTo>
                      <a:lnTo>
                        <a:pt x="3482" y="264"/>
                      </a:lnTo>
                      <a:lnTo>
                        <a:pt x="3654" y="264"/>
                      </a:lnTo>
                      <a:lnTo>
                        <a:pt x="3442" y="379"/>
                      </a:lnTo>
                      <a:lnTo>
                        <a:pt x="3654" y="436"/>
                      </a:lnTo>
                      <a:lnTo>
                        <a:pt x="3442" y="524"/>
                      </a:lnTo>
                      <a:lnTo>
                        <a:pt x="3689" y="555"/>
                      </a:lnTo>
                      <a:lnTo>
                        <a:pt x="3482" y="613"/>
                      </a:lnTo>
                      <a:lnTo>
                        <a:pt x="3583" y="665"/>
                      </a:lnTo>
                      <a:lnTo>
                        <a:pt x="3411" y="727"/>
                      </a:lnTo>
                      <a:lnTo>
                        <a:pt x="3583" y="758"/>
                      </a:lnTo>
                      <a:lnTo>
                        <a:pt x="3305" y="758"/>
                      </a:lnTo>
                      <a:lnTo>
                        <a:pt x="2992" y="696"/>
                      </a:lnTo>
                      <a:lnTo>
                        <a:pt x="2784" y="727"/>
                      </a:lnTo>
                      <a:lnTo>
                        <a:pt x="3027" y="555"/>
                      </a:lnTo>
                      <a:lnTo>
                        <a:pt x="2784" y="555"/>
                      </a:lnTo>
                      <a:lnTo>
                        <a:pt x="3063" y="463"/>
                      </a:lnTo>
                      <a:lnTo>
                        <a:pt x="2815" y="463"/>
                      </a:lnTo>
                      <a:lnTo>
                        <a:pt x="3063" y="410"/>
                      </a:lnTo>
                      <a:lnTo>
                        <a:pt x="2749" y="352"/>
                      </a:lnTo>
                      <a:lnTo>
                        <a:pt x="3027" y="291"/>
                      </a:lnTo>
                      <a:lnTo>
                        <a:pt x="2784" y="233"/>
                      </a:lnTo>
                      <a:lnTo>
                        <a:pt x="2992" y="176"/>
                      </a:lnTo>
                      <a:lnTo>
                        <a:pt x="2749" y="145"/>
                      </a:lnTo>
                      <a:lnTo>
                        <a:pt x="2537" y="176"/>
                      </a:lnTo>
                      <a:lnTo>
                        <a:pt x="2224" y="291"/>
                      </a:lnTo>
                      <a:lnTo>
                        <a:pt x="1981" y="493"/>
                      </a:lnTo>
                      <a:lnTo>
                        <a:pt x="1319" y="1222"/>
                      </a:lnTo>
                      <a:lnTo>
                        <a:pt x="2118" y="524"/>
                      </a:lnTo>
                      <a:lnTo>
                        <a:pt x="1425" y="1253"/>
                      </a:lnTo>
                      <a:lnTo>
                        <a:pt x="2365" y="582"/>
                      </a:lnTo>
                      <a:lnTo>
                        <a:pt x="1496" y="1310"/>
                      </a:lnTo>
                      <a:lnTo>
                        <a:pt x="2502" y="758"/>
                      </a:lnTo>
                      <a:lnTo>
                        <a:pt x="2678" y="696"/>
                      </a:lnTo>
                      <a:lnTo>
                        <a:pt x="2330" y="873"/>
                      </a:lnTo>
                      <a:lnTo>
                        <a:pt x="1355" y="1540"/>
                      </a:lnTo>
                      <a:lnTo>
                        <a:pt x="1183" y="1628"/>
                      </a:lnTo>
                      <a:lnTo>
                        <a:pt x="904" y="1685"/>
                      </a:lnTo>
                      <a:lnTo>
                        <a:pt x="1076" y="1571"/>
                      </a:lnTo>
                      <a:lnTo>
                        <a:pt x="802" y="1597"/>
                      </a:lnTo>
                      <a:lnTo>
                        <a:pt x="1010" y="1509"/>
                      </a:lnTo>
                      <a:lnTo>
                        <a:pt x="763" y="1482"/>
                      </a:lnTo>
                      <a:lnTo>
                        <a:pt x="626" y="1452"/>
                      </a:lnTo>
                      <a:lnTo>
                        <a:pt x="313" y="1571"/>
                      </a:lnTo>
                      <a:lnTo>
                        <a:pt x="176" y="1654"/>
                      </a:lnTo>
                      <a:lnTo>
                        <a:pt x="520" y="1571"/>
                      </a:lnTo>
                      <a:lnTo>
                        <a:pt x="207" y="1831"/>
                      </a:lnTo>
                      <a:lnTo>
                        <a:pt x="657" y="1597"/>
                      </a:lnTo>
                      <a:lnTo>
                        <a:pt x="379" y="1831"/>
                      </a:lnTo>
                      <a:lnTo>
                        <a:pt x="692" y="1716"/>
                      </a:lnTo>
                      <a:lnTo>
                        <a:pt x="485" y="1888"/>
                      </a:lnTo>
                      <a:lnTo>
                        <a:pt x="0" y="1919"/>
                      </a:lnTo>
                      <a:lnTo>
                        <a:pt x="242" y="1540"/>
                      </a:lnTo>
                    </a:path>
                  </a:pathLst>
                </a:custGeom>
                <a:solidFill>
                  <a:srgbClr val="000000"/>
                </a:solidFill>
                <a:ln w="12600">
                  <a:solidFill>
                    <a:srgbClr val="000000"/>
                  </a:solidFill>
                  <a:round/>
                  <a:headEnd/>
                  <a:tailEnd/>
                </a:ln>
              </p:spPr>
              <p:txBody>
                <a:bodyPr wrap="none" anchor="ctr"/>
                <a:lstStyle/>
                <a:p>
                  <a:endParaRPr lang="en-US"/>
                </a:p>
              </p:txBody>
            </p:sp>
            <p:sp>
              <p:nvSpPr>
                <p:cNvPr id="13336" name="Freeform 12"/>
                <p:cNvSpPr>
                  <a:spLocks noChangeArrowheads="1"/>
                </p:cNvSpPr>
                <p:nvPr/>
              </p:nvSpPr>
              <p:spPr bwMode="auto">
                <a:xfrm>
                  <a:off x="3537" y="2703"/>
                  <a:ext cx="361" cy="642"/>
                </a:xfrm>
                <a:custGeom>
                  <a:avLst/>
                  <a:gdLst>
                    <a:gd name="T0" fmla="*/ 1558 w 1590"/>
                    <a:gd name="T1" fmla="*/ 286 h 2831"/>
                    <a:gd name="T2" fmla="*/ 458 w 1590"/>
                    <a:gd name="T3" fmla="*/ 2830 h 2831"/>
                    <a:gd name="T4" fmla="*/ 335 w 1590"/>
                    <a:gd name="T5" fmla="*/ 2707 h 2831"/>
                    <a:gd name="T6" fmla="*/ 30 w 1590"/>
                    <a:gd name="T7" fmla="*/ 2680 h 2831"/>
                    <a:gd name="T8" fmla="*/ 335 w 1590"/>
                    <a:gd name="T9" fmla="*/ 2525 h 2831"/>
                    <a:gd name="T10" fmla="*/ 0 w 1590"/>
                    <a:gd name="T11" fmla="*/ 2476 h 2831"/>
                    <a:gd name="T12" fmla="*/ 401 w 1590"/>
                    <a:gd name="T13" fmla="*/ 2348 h 2831"/>
                    <a:gd name="T14" fmla="*/ 0 w 1590"/>
                    <a:gd name="T15" fmla="*/ 2295 h 2831"/>
                    <a:gd name="T16" fmla="*/ 472 w 1590"/>
                    <a:gd name="T17" fmla="*/ 2202 h 2831"/>
                    <a:gd name="T18" fmla="*/ 92 w 1590"/>
                    <a:gd name="T19" fmla="*/ 2097 h 2831"/>
                    <a:gd name="T20" fmla="*/ 507 w 1590"/>
                    <a:gd name="T21" fmla="*/ 2026 h 2831"/>
                    <a:gd name="T22" fmla="*/ 247 w 1590"/>
                    <a:gd name="T23" fmla="*/ 1889 h 2831"/>
                    <a:gd name="T24" fmla="*/ 542 w 1590"/>
                    <a:gd name="T25" fmla="*/ 1827 h 2831"/>
                    <a:gd name="T26" fmla="*/ 366 w 1590"/>
                    <a:gd name="T27" fmla="*/ 1713 h 2831"/>
                    <a:gd name="T28" fmla="*/ 613 w 1590"/>
                    <a:gd name="T29" fmla="*/ 1642 h 2831"/>
                    <a:gd name="T30" fmla="*/ 613 w 1590"/>
                    <a:gd name="T31" fmla="*/ 1505 h 2831"/>
                    <a:gd name="T32" fmla="*/ 1589 w 1590"/>
                    <a:gd name="T33" fmla="*/ 0 h 2831"/>
                    <a:gd name="T34" fmla="*/ 1558 w 1590"/>
                    <a:gd name="T35" fmla="*/ 286 h 28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0"/>
                    <a:gd name="T55" fmla="*/ 0 h 2831"/>
                    <a:gd name="T56" fmla="*/ 1590 w 1590"/>
                    <a:gd name="T57" fmla="*/ 2831 h 28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0" h="2831">
                      <a:moveTo>
                        <a:pt x="1558" y="286"/>
                      </a:moveTo>
                      <a:lnTo>
                        <a:pt x="458" y="2830"/>
                      </a:lnTo>
                      <a:lnTo>
                        <a:pt x="335" y="2707"/>
                      </a:lnTo>
                      <a:lnTo>
                        <a:pt x="30" y="2680"/>
                      </a:lnTo>
                      <a:lnTo>
                        <a:pt x="335" y="2525"/>
                      </a:lnTo>
                      <a:lnTo>
                        <a:pt x="0" y="2476"/>
                      </a:lnTo>
                      <a:lnTo>
                        <a:pt x="401" y="2348"/>
                      </a:lnTo>
                      <a:lnTo>
                        <a:pt x="0" y="2295"/>
                      </a:lnTo>
                      <a:lnTo>
                        <a:pt x="472" y="2202"/>
                      </a:lnTo>
                      <a:lnTo>
                        <a:pt x="92" y="2097"/>
                      </a:lnTo>
                      <a:lnTo>
                        <a:pt x="507" y="2026"/>
                      </a:lnTo>
                      <a:lnTo>
                        <a:pt x="247" y="1889"/>
                      </a:lnTo>
                      <a:lnTo>
                        <a:pt x="542" y="1827"/>
                      </a:lnTo>
                      <a:lnTo>
                        <a:pt x="366" y="1713"/>
                      </a:lnTo>
                      <a:lnTo>
                        <a:pt x="613" y="1642"/>
                      </a:lnTo>
                      <a:lnTo>
                        <a:pt x="613" y="1505"/>
                      </a:lnTo>
                      <a:lnTo>
                        <a:pt x="1589" y="0"/>
                      </a:lnTo>
                      <a:lnTo>
                        <a:pt x="1558" y="286"/>
                      </a:lnTo>
                    </a:path>
                  </a:pathLst>
                </a:custGeom>
                <a:solidFill>
                  <a:srgbClr val="000000"/>
                </a:solidFill>
                <a:ln w="12600">
                  <a:solidFill>
                    <a:srgbClr val="000000"/>
                  </a:solidFill>
                  <a:round/>
                  <a:headEnd/>
                  <a:tailEnd/>
                </a:ln>
              </p:spPr>
              <p:txBody>
                <a:bodyPr wrap="none" anchor="ctr"/>
                <a:lstStyle/>
                <a:p>
                  <a:endParaRPr lang="en-US"/>
                </a:p>
              </p:txBody>
            </p:sp>
          </p:grpSp>
          <p:sp>
            <p:nvSpPr>
              <p:cNvPr id="13327" name="Freeform 13"/>
              <p:cNvSpPr>
                <a:spLocks noChangeArrowheads="1"/>
              </p:cNvSpPr>
              <p:nvPr/>
            </p:nvSpPr>
            <p:spPr bwMode="auto">
              <a:xfrm>
                <a:off x="3858" y="2595"/>
                <a:ext cx="292" cy="134"/>
              </a:xfrm>
              <a:custGeom>
                <a:avLst/>
                <a:gdLst>
                  <a:gd name="T0" fmla="*/ 17 w 1289"/>
                  <a:gd name="T1" fmla="*/ 79 h 593"/>
                  <a:gd name="T2" fmla="*/ 17 w 1289"/>
                  <a:gd name="T3" fmla="*/ 123 h 593"/>
                  <a:gd name="T4" fmla="*/ 88 w 1289"/>
                  <a:gd name="T5" fmla="*/ 137 h 593"/>
                  <a:gd name="T6" fmla="*/ 269 w 1289"/>
                  <a:gd name="T7" fmla="*/ 358 h 593"/>
                  <a:gd name="T8" fmla="*/ 0 w 1289"/>
                  <a:gd name="T9" fmla="*/ 557 h 593"/>
                  <a:gd name="T10" fmla="*/ 211 w 1289"/>
                  <a:gd name="T11" fmla="*/ 508 h 593"/>
                  <a:gd name="T12" fmla="*/ 375 w 1289"/>
                  <a:gd name="T13" fmla="*/ 274 h 593"/>
                  <a:gd name="T14" fmla="*/ 357 w 1289"/>
                  <a:gd name="T15" fmla="*/ 592 h 593"/>
                  <a:gd name="T16" fmla="*/ 450 w 1289"/>
                  <a:gd name="T17" fmla="*/ 495 h 593"/>
                  <a:gd name="T18" fmla="*/ 569 w 1289"/>
                  <a:gd name="T19" fmla="*/ 216 h 593"/>
                  <a:gd name="T20" fmla="*/ 679 w 1289"/>
                  <a:gd name="T21" fmla="*/ 579 h 593"/>
                  <a:gd name="T22" fmla="*/ 750 w 1289"/>
                  <a:gd name="T23" fmla="*/ 252 h 593"/>
                  <a:gd name="T24" fmla="*/ 931 w 1289"/>
                  <a:gd name="T25" fmla="*/ 526 h 593"/>
                  <a:gd name="T26" fmla="*/ 1288 w 1289"/>
                  <a:gd name="T27" fmla="*/ 517 h 593"/>
                  <a:gd name="T28" fmla="*/ 913 w 1289"/>
                  <a:gd name="T29" fmla="*/ 0 h 593"/>
                  <a:gd name="T30" fmla="*/ 17 w 1289"/>
                  <a:gd name="T31" fmla="*/ 79 h 5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9"/>
                  <a:gd name="T49" fmla="*/ 0 h 593"/>
                  <a:gd name="T50" fmla="*/ 1289 w 1289"/>
                  <a:gd name="T51" fmla="*/ 593 h 5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9" h="593">
                    <a:moveTo>
                      <a:pt x="17" y="79"/>
                    </a:moveTo>
                    <a:lnTo>
                      <a:pt x="17" y="123"/>
                    </a:lnTo>
                    <a:lnTo>
                      <a:pt x="88" y="137"/>
                    </a:lnTo>
                    <a:lnTo>
                      <a:pt x="269" y="358"/>
                    </a:lnTo>
                    <a:lnTo>
                      <a:pt x="0" y="557"/>
                    </a:lnTo>
                    <a:lnTo>
                      <a:pt x="211" y="508"/>
                    </a:lnTo>
                    <a:lnTo>
                      <a:pt x="375" y="274"/>
                    </a:lnTo>
                    <a:lnTo>
                      <a:pt x="357" y="592"/>
                    </a:lnTo>
                    <a:lnTo>
                      <a:pt x="450" y="495"/>
                    </a:lnTo>
                    <a:lnTo>
                      <a:pt x="569" y="216"/>
                    </a:lnTo>
                    <a:lnTo>
                      <a:pt x="679" y="579"/>
                    </a:lnTo>
                    <a:lnTo>
                      <a:pt x="750" y="252"/>
                    </a:lnTo>
                    <a:lnTo>
                      <a:pt x="931" y="526"/>
                    </a:lnTo>
                    <a:lnTo>
                      <a:pt x="1288" y="517"/>
                    </a:lnTo>
                    <a:lnTo>
                      <a:pt x="913" y="0"/>
                    </a:lnTo>
                    <a:lnTo>
                      <a:pt x="17" y="79"/>
                    </a:lnTo>
                  </a:path>
                </a:pathLst>
              </a:custGeom>
              <a:solidFill>
                <a:srgbClr val="000020"/>
              </a:solidFill>
              <a:ln w="12600">
                <a:solidFill>
                  <a:srgbClr val="000020"/>
                </a:solidFill>
                <a:round/>
                <a:headEnd/>
                <a:tailEnd/>
              </a:ln>
            </p:spPr>
            <p:txBody>
              <a:bodyPr wrap="none" anchor="ctr"/>
              <a:lstStyle/>
              <a:p>
                <a:endParaRPr lang="en-US"/>
              </a:p>
            </p:txBody>
          </p:sp>
        </p:grpSp>
        <p:sp>
          <p:nvSpPr>
            <p:cNvPr id="13325" name="Freeform 14"/>
            <p:cNvSpPr>
              <a:spLocks noChangeArrowheads="1"/>
            </p:cNvSpPr>
            <p:nvPr/>
          </p:nvSpPr>
          <p:spPr bwMode="auto">
            <a:xfrm>
              <a:off x="3851" y="2127"/>
              <a:ext cx="315" cy="499"/>
            </a:xfrm>
            <a:custGeom>
              <a:avLst/>
              <a:gdLst>
                <a:gd name="T0" fmla="*/ 52 w 1390"/>
                <a:gd name="T1" fmla="*/ 2060 h 2202"/>
                <a:gd name="T2" fmla="*/ 26 w 1390"/>
                <a:gd name="T3" fmla="*/ 1711 h 2202"/>
                <a:gd name="T4" fmla="*/ 238 w 1390"/>
                <a:gd name="T5" fmla="*/ 1420 h 2202"/>
                <a:gd name="T6" fmla="*/ 577 w 1390"/>
                <a:gd name="T7" fmla="*/ 1103 h 2202"/>
                <a:gd name="T8" fmla="*/ 657 w 1390"/>
                <a:gd name="T9" fmla="*/ 842 h 2202"/>
                <a:gd name="T10" fmla="*/ 472 w 1390"/>
                <a:gd name="T11" fmla="*/ 613 h 2202"/>
                <a:gd name="T12" fmla="*/ 313 w 1390"/>
                <a:gd name="T13" fmla="*/ 436 h 2202"/>
                <a:gd name="T14" fmla="*/ 524 w 1390"/>
                <a:gd name="T15" fmla="*/ 172 h 2202"/>
                <a:gd name="T16" fmla="*/ 864 w 1390"/>
                <a:gd name="T17" fmla="*/ 0 h 2202"/>
                <a:gd name="T18" fmla="*/ 944 w 1390"/>
                <a:gd name="T19" fmla="*/ 88 h 2202"/>
                <a:gd name="T20" fmla="*/ 1023 w 1390"/>
                <a:gd name="T21" fmla="*/ 145 h 2202"/>
                <a:gd name="T22" fmla="*/ 1102 w 1390"/>
                <a:gd name="T23" fmla="*/ 229 h 2202"/>
                <a:gd name="T24" fmla="*/ 1182 w 1390"/>
                <a:gd name="T25" fmla="*/ 317 h 2202"/>
                <a:gd name="T26" fmla="*/ 1230 w 1390"/>
                <a:gd name="T27" fmla="*/ 463 h 2202"/>
                <a:gd name="T28" fmla="*/ 1310 w 1390"/>
                <a:gd name="T29" fmla="*/ 582 h 2202"/>
                <a:gd name="T30" fmla="*/ 1363 w 1390"/>
                <a:gd name="T31" fmla="*/ 869 h 2202"/>
                <a:gd name="T32" fmla="*/ 1076 w 1390"/>
                <a:gd name="T33" fmla="*/ 1244 h 2202"/>
                <a:gd name="T34" fmla="*/ 1182 w 1390"/>
                <a:gd name="T35" fmla="*/ 1045 h 2202"/>
                <a:gd name="T36" fmla="*/ 1230 w 1390"/>
                <a:gd name="T37" fmla="*/ 697 h 2202"/>
                <a:gd name="T38" fmla="*/ 472 w 1390"/>
                <a:gd name="T39" fmla="*/ 375 h 2202"/>
                <a:gd name="T40" fmla="*/ 472 w 1390"/>
                <a:gd name="T41" fmla="*/ 520 h 2202"/>
                <a:gd name="T42" fmla="*/ 732 w 1390"/>
                <a:gd name="T43" fmla="*/ 754 h 2202"/>
                <a:gd name="T44" fmla="*/ 758 w 1390"/>
                <a:gd name="T45" fmla="*/ 1072 h 2202"/>
                <a:gd name="T46" fmla="*/ 838 w 1390"/>
                <a:gd name="T47" fmla="*/ 1160 h 2202"/>
                <a:gd name="T48" fmla="*/ 917 w 1390"/>
                <a:gd name="T49" fmla="*/ 1186 h 2202"/>
                <a:gd name="T50" fmla="*/ 732 w 1390"/>
                <a:gd name="T51" fmla="*/ 1478 h 2202"/>
                <a:gd name="T52" fmla="*/ 524 w 1390"/>
                <a:gd name="T53" fmla="*/ 1711 h 2202"/>
                <a:gd name="T54" fmla="*/ 366 w 1390"/>
                <a:gd name="T55" fmla="*/ 2144 h 2202"/>
                <a:gd name="T56" fmla="*/ 264 w 1390"/>
                <a:gd name="T57" fmla="*/ 1853 h 2202"/>
                <a:gd name="T58" fmla="*/ 286 w 1390"/>
                <a:gd name="T59" fmla="*/ 1566 h 2202"/>
                <a:gd name="T60" fmla="*/ 158 w 1390"/>
                <a:gd name="T61" fmla="*/ 1654 h 2202"/>
                <a:gd name="T62" fmla="*/ 158 w 1390"/>
                <a:gd name="T63" fmla="*/ 1998 h 2202"/>
                <a:gd name="T64" fmla="*/ 238 w 1390"/>
                <a:gd name="T65" fmla="*/ 2201 h 22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90"/>
                <a:gd name="T100" fmla="*/ 0 h 2202"/>
                <a:gd name="T101" fmla="*/ 1390 w 1390"/>
                <a:gd name="T102" fmla="*/ 2202 h 22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90" h="2202">
                  <a:moveTo>
                    <a:pt x="238" y="2201"/>
                  </a:moveTo>
                  <a:lnTo>
                    <a:pt x="52" y="2060"/>
                  </a:lnTo>
                  <a:lnTo>
                    <a:pt x="0" y="1883"/>
                  </a:lnTo>
                  <a:lnTo>
                    <a:pt x="26" y="1711"/>
                  </a:lnTo>
                  <a:lnTo>
                    <a:pt x="127" y="1566"/>
                  </a:lnTo>
                  <a:lnTo>
                    <a:pt x="238" y="1420"/>
                  </a:lnTo>
                  <a:lnTo>
                    <a:pt x="419" y="1275"/>
                  </a:lnTo>
                  <a:lnTo>
                    <a:pt x="577" y="1103"/>
                  </a:lnTo>
                  <a:lnTo>
                    <a:pt x="657" y="988"/>
                  </a:lnTo>
                  <a:lnTo>
                    <a:pt x="657" y="842"/>
                  </a:lnTo>
                  <a:lnTo>
                    <a:pt x="604" y="697"/>
                  </a:lnTo>
                  <a:lnTo>
                    <a:pt x="472" y="613"/>
                  </a:lnTo>
                  <a:lnTo>
                    <a:pt x="366" y="551"/>
                  </a:lnTo>
                  <a:lnTo>
                    <a:pt x="313" y="436"/>
                  </a:lnTo>
                  <a:lnTo>
                    <a:pt x="392" y="317"/>
                  </a:lnTo>
                  <a:lnTo>
                    <a:pt x="524" y="172"/>
                  </a:lnTo>
                  <a:lnTo>
                    <a:pt x="679" y="57"/>
                  </a:lnTo>
                  <a:lnTo>
                    <a:pt x="864" y="0"/>
                  </a:lnTo>
                  <a:lnTo>
                    <a:pt x="816" y="119"/>
                  </a:lnTo>
                  <a:lnTo>
                    <a:pt x="944" y="88"/>
                  </a:lnTo>
                  <a:lnTo>
                    <a:pt x="891" y="172"/>
                  </a:lnTo>
                  <a:lnTo>
                    <a:pt x="1023" y="145"/>
                  </a:lnTo>
                  <a:lnTo>
                    <a:pt x="944" y="291"/>
                  </a:lnTo>
                  <a:lnTo>
                    <a:pt x="1102" y="229"/>
                  </a:lnTo>
                  <a:lnTo>
                    <a:pt x="996" y="375"/>
                  </a:lnTo>
                  <a:lnTo>
                    <a:pt x="1182" y="317"/>
                  </a:lnTo>
                  <a:lnTo>
                    <a:pt x="1129" y="436"/>
                  </a:lnTo>
                  <a:lnTo>
                    <a:pt x="1230" y="463"/>
                  </a:lnTo>
                  <a:lnTo>
                    <a:pt x="1208" y="551"/>
                  </a:lnTo>
                  <a:lnTo>
                    <a:pt x="1310" y="582"/>
                  </a:lnTo>
                  <a:lnTo>
                    <a:pt x="1389" y="697"/>
                  </a:lnTo>
                  <a:lnTo>
                    <a:pt x="1363" y="869"/>
                  </a:lnTo>
                  <a:lnTo>
                    <a:pt x="1261" y="1045"/>
                  </a:lnTo>
                  <a:lnTo>
                    <a:pt x="1076" y="1244"/>
                  </a:lnTo>
                  <a:lnTo>
                    <a:pt x="891" y="1394"/>
                  </a:lnTo>
                  <a:lnTo>
                    <a:pt x="1182" y="1045"/>
                  </a:lnTo>
                  <a:lnTo>
                    <a:pt x="1261" y="869"/>
                  </a:lnTo>
                  <a:lnTo>
                    <a:pt x="1230" y="697"/>
                  </a:lnTo>
                  <a:lnTo>
                    <a:pt x="1129" y="613"/>
                  </a:lnTo>
                  <a:lnTo>
                    <a:pt x="472" y="375"/>
                  </a:lnTo>
                  <a:lnTo>
                    <a:pt x="445" y="436"/>
                  </a:lnTo>
                  <a:lnTo>
                    <a:pt x="472" y="520"/>
                  </a:lnTo>
                  <a:lnTo>
                    <a:pt x="657" y="639"/>
                  </a:lnTo>
                  <a:lnTo>
                    <a:pt x="732" y="754"/>
                  </a:lnTo>
                  <a:lnTo>
                    <a:pt x="789" y="957"/>
                  </a:lnTo>
                  <a:lnTo>
                    <a:pt x="758" y="1072"/>
                  </a:lnTo>
                  <a:lnTo>
                    <a:pt x="944" y="926"/>
                  </a:lnTo>
                  <a:lnTo>
                    <a:pt x="838" y="1160"/>
                  </a:lnTo>
                  <a:lnTo>
                    <a:pt x="1102" y="895"/>
                  </a:lnTo>
                  <a:lnTo>
                    <a:pt x="917" y="1186"/>
                  </a:lnTo>
                  <a:lnTo>
                    <a:pt x="1102" y="1045"/>
                  </a:lnTo>
                  <a:lnTo>
                    <a:pt x="732" y="1478"/>
                  </a:lnTo>
                  <a:lnTo>
                    <a:pt x="577" y="1623"/>
                  </a:lnTo>
                  <a:lnTo>
                    <a:pt x="524" y="1711"/>
                  </a:lnTo>
                  <a:lnTo>
                    <a:pt x="498" y="1914"/>
                  </a:lnTo>
                  <a:lnTo>
                    <a:pt x="366" y="2144"/>
                  </a:lnTo>
                  <a:lnTo>
                    <a:pt x="286" y="2029"/>
                  </a:lnTo>
                  <a:lnTo>
                    <a:pt x="264" y="1853"/>
                  </a:lnTo>
                  <a:lnTo>
                    <a:pt x="264" y="1711"/>
                  </a:lnTo>
                  <a:lnTo>
                    <a:pt x="286" y="1566"/>
                  </a:lnTo>
                  <a:lnTo>
                    <a:pt x="366" y="1420"/>
                  </a:lnTo>
                  <a:lnTo>
                    <a:pt x="158" y="1654"/>
                  </a:lnTo>
                  <a:lnTo>
                    <a:pt x="105" y="1883"/>
                  </a:lnTo>
                  <a:lnTo>
                    <a:pt x="158" y="1998"/>
                  </a:lnTo>
                  <a:lnTo>
                    <a:pt x="264" y="2170"/>
                  </a:lnTo>
                  <a:lnTo>
                    <a:pt x="238" y="2201"/>
                  </a:lnTo>
                </a:path>
              </a:pathLst>
            </a:custGeom>
            <a:solidFill>
              <a:srgbClr val="000000"/>
            </a:solidFill>
            <a:ln w="12600">
              <a:solidFill>
                <a:srgbClr val="000000"/>
              </a:solidFill>
              <a:round/>
              <a:headEnd/>
              <a:tailEnd/>
            </a:ln>
          </p:spPr>
          <p:txBody>
            <a:bodyPr wrap="none" anchor="ctr"/>
            <a:lstStyle/>
            <a:p>
              <a:endParaRPr lang="en-US"/>
            </a:p>
          </p:txBody>
        </p:sp>
      </p:grpSp>
      <p:sp>
        <p:nvSpPr>
          <p:cNvPr id="13315" name="Rectangle 15"/>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Removing a Number from a Bag</a:t>
            </a:r>
          </a:p>
        </p:txBody>
      </p:sp>
      <p:sp>
        <p:nvSpPr>
          <p:cNvPr id="14352" name="Rectangle 16"/>
          <p:cNvSpPr>
            <a:spLocks noGrp="1" noChangeArrowheads="1"/>
          </p:cNvSpPr>
          <p:nvPr>
            <p:ph type="body" idx="1"/>
          </p:nvPr>
        </p:nvSpPr>
        <p:spPr>
          <a:xfrm>
            <a:off x="2209801" y="1981200"/>
            <a:ext cx="3541713" cy="4114800"/>
          </a:xfrm>
        </p:spPr>
        <p:txBody>
          <a:bodyPr/>
          <a:lstStyle/>
          <a:p>
            <a:pPr marL="342900" indent="-342900">
              <a:lnSpc>
                <a:spcPct val="95000"/>
              </a:lnSpc>
              <a:spcBef>
                <a:spcPts val="7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We may remove a number from a bag. </a:t>
            </a:r>
          </a:p>
        </p:txBody>
      </p:sp>
      <p:sp>
        <p:nvSpPr>
          <p:cNvPr id="13317" name="Freeform 17"/>
          <p:cNvSpPr>
            <a:spLocks noChangeArrowheads="1"/>
          </p:cNvSpPr>
          <p:nvPr/>
        </p:nvSpPr>
        <p:spPr bwMode="auto">
          <a:xfrm>
            <a:off x="6864350" y="5067301"/>
            <a:ext cx="1982788" cy="1185863"/>
          </a:xfrm>
          <a:custGeom>
            <a:avLst/>
            <a:gdLst>
              <a:gd name="T0" fmla="*/ 0 w 5509"/>
              <a:gd name="T1" fmla="*/ 1647 h 3296"/>
              <a:gd name="T2" fmla="*/ 678 w 5509"/>
              <a:gd name="T3" fmla="*/ 1895 h 3296"/>
              <a:gd name="T4" fmla="*/ 209 w 5509"/>
              <a:gd name="T5" fmla="*/ 2277 h 3296"/>
              <a:gd name="T6" fmla="*/ 995 w 5509"/>
              <a:gd name="T7" fmla="*/ 2351 h 3296"/>
              <a:gd name="T8" fmla="*/ 806 w 5509"/>
              <a:gd name="T9" fmla="*/ 2812 h 3296"/>
              <a:gd name="T10" fmla="*/ 1579 w 5509"/>
              <a:gd name="T11" fmla="*/ 2700 h 3296"/>
              <a:gd name="T12" fmla="*/ 1700 w 5509"/>
              <a:gd name="T13" fmla="*/ 3169 h 3296"/>
              <a:gd name="T14" fmla="*/ 2343 w 5509"/>
              <a:gd name="T15" fmla="*/ 2889 h 3296"/>
              <a:gd name="T16" fmla="*/ 2754 w 5509"/>
              <a:gd name="T17" fmla="*/ 3295 h 3296"/>
              <a:gd name="T18" fmla="*/ 3169 w 5509"/>
              <a:gd name="T19" fmla="*/ 2889 h 3296"/>
              <a:gd name="T20" fmla="*/ 3808 w 5509"/>
              <a:gd name="T21" fmla="*/ 3169 h 3296"/>
              <a:gd name="T22" fmla="*/ 3932 w 5509"/>
              <a:gd name="T23" fmla="*/ 2699 h 3296"/>
              <a:gd name="T24" fmla="*/ 4702 w 5509"/>
              <a:gd name="T25" fmla="*/ 2812 h 3296"/>
              <a:gd name="T26" fmla="*/ 4515 w 5509"/>
              <a:gd name="T27" fmla="*/ 2350 h 3296"/>
              <a:gd name="T28" fmla="*/ 5299 w 5509"/>
              <a:gd name="T29" fmla="*/ 2277 h 3296"/>
              <a:gd name="T30" fmla="*/ 4831 w 5509"/>
              <a:gd name="T31" fmla="*/ 1893 h 3296"/>
              <a:gd name="T32" fmla="*/ 5508 w 5509"/>
              <a:gd name="T33" fmla="*/ 1647 h 3296"/>
              <a:gd name="T34" fmla="*/ 4830 w 5509"/>
              <a:gd name="T35" fmla="*/ 1399 h 3296"/>
              <a:gd name="T36" fmla="*/ 5299 w 5509"/>
              <a:gd name="T37" fmla="*/ 1017 h 3296"/>
              <a:gd name="T38" fmla="*/ 4513 w 5509"/>
              <a:gd name="T39" fmla="*/ 943 h 3296"/>
              <a:gd name="T40" fmla="*/ 4702 w 5509"/>
              <a:gd name="T41" fmla="*/ 482 h 3296"/>
              <a:gd name="T42" fmla="*/ 3929 w 5509"/>
              <a:gd name="T43" fmla="*/ 594 h 3296"/>
              <a:gd name="T44" fmla="*/ 3808 w 5509"/>
              <a:gd name="T45" fmla="*/ 125 h 3296"/>
              <a:gd name="T46" fmla="*/ 3165 w 5509"/>
              <a:gd name="T47" fmla="*/ 405 h 3296"/>
              <a:gd name="T48" fmla="*/ 2754 w 5509"/>
              <a:gd name="T49" fmla="*/ 0 h 3296"/>
              <a:gd name="T50" fmla="*/ 2339 w 5509"/>
              <a:gd name="T51" fmla="*/ 405 h 3296"/>
              <a:gd name="T52" fmla="*/ 1700 w 5509"/>
              <a:gd name="T53" fmla="*/ 125 h 3296"/>
              <a:gd name="T54" fmla="*/ 1576 w 5509"/>
              <a:gd name="T55" fmla="*/ 595 h 3296"/>
              <a:gd name="T56" fmla="*/ 806 w 5509"/>
              <a:gd name="T57" fmla="*/ 482 h 3296"/>
              <a:gd name="T58" fmla="*/ 993 w 5509"/>
              <a:gd name="T59" fmla="*/ 944 h 3296"/>
              <a:gd name="T60" fmla="*/ 209 w 5509"/>
              <a:gd name="T61" fmla="*/ 1017 h 3296"/>
              <a:gd name="T62" fmla="*/ 677 w 5509"/>
              <a:gd name="T63" fmla="*/ 1401 h 3296"/>
              <a:gd name="T64" fmla="*/ 0 w 5509"/>
              <a:gd name="T65" fmla="*/ 1647 h 32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509"/>
              <a:gd name="T100" fmla="*/ 0 h 3296"/>
              <a:gd name="T101" fmla="*/ 5509 w 5509"/>
              <a:gd name="T102" fmla="*/ 3296 h 32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509" h="3296">
                <a:moveTo>
                  <a:pt x="0" y="1647"/>
                </a:moveTo>
                <a:lnTo>
                  <a:pt x="678" y="1895"/>
                </a:lnTo>
                <a:lnTo>
                  <a:pt x="209" y="2277"/>
                </a:lnTo>
                <a:lnTo>
                  <a:pt x="995" y="2351"/>
                </a:lnTo>
                <a:lnTo>
                  <a:pt x="806" y="2812"/>
                </a:lnTo>
                <a:lnTo>
                  <a:pt x="1579" y="2700"/>
                </a:lnTo>
                <a:lnTo>
                  <a:pt x="1700" y="3169"/>
                </a:lnTo>
                <a:lnTo>
                  <a:pt x="2343" y="2889"/>
                </a:lnTo>
                <a:lnTo>
                  <a:pt x="2754" y="3295"/>
                </a:lnTo>
                <a:lnTo>
                  <a:pt x="3169" y="2889"/>
                </a:lnTo>
                <a:lnTo>
                  <a:pt x="3808" y="3169"/>
                </a:lnTo>
                <a:lnTo>
                  <a:pt x="3932" y="2699"/>
                </a:lnTo>
                <a:lnTo>
                  <a:pt x="4702" y="2812"/>
                </a:lnTo>
                <a:lnTo>
                  <a:pt x="4515" y="2350"/>
                </a:lnTo>
                <a:lnTo>
                  <a:pt x="5299" y="2277"/>
                </a:lnTo>
                <a:lnTo>
                  <a:pt x="4831" y="1893"/>
                </a:lnTo>
                <a:lnTo>
                  <a:pt x="5508" y="1647"/>
                </a:lnTo>
                <a:lnTo>
                  <a:pt x="4830" y="1399"/>
                </a:lnTo>
                <a:lnTo>
                  <a:pt x="5299" y="1017"/>
                </a:lnTo>
                <a:lnTo>
                  <a:pt x="4513" y="943"/>
                </a:lnTo>
                <a:lnTo>
                  <a:pt x="4702" y="482"/>
                </a:lnTo>
                <a:lnTo>
                  <a:pt x="3929" y="594"/>
                </a:lnTo>
                <a:lnTo>
                  <a:pt x="3808" y="125"/>
                </a:lnTo>
                <a:lnTo>
                  <a:pt x="3165" y="405"/>
                </a:lnTo>
                <a:lnTo>
                  <a:pt x="2754" y="0"/>
                </a:lnTo>
                <a:lnTo>
                  <a:pt x="2339" y="405"/>
                </a:lnTo>
                <a:lnTo>
                  <a:pt x="1700" y="125"/>
                </a:lnTo>
                <a:lnTo>
                  <a:pt x="1576" y="595"/>
                </a:lnTo>
                <a:lnTo>
                  <a:pt x="806" y="482"/>
                </a:lnTo>
                <a:lnTo>
                  <a:pt x="993" y="944"/>
                </a:lnTo>
                <a:lnTo>
                  <a:pt x="209" y="1017"/>
                </a:lnTo>
                <a:lnTo>
                  <a:pt x="677" y="1401"/>
                </a:lnTo>
                <a:lnTo>
                  <a:pt x="0" y="1647"/>
                </a:lnTo>
              </a:path>
            </a:pathLst>
          </a:custGeom>
          <a:solidFill>
            <a:srgbClr val="000020"/>
          </a:solidFill>
          <a:ln w="12600">
            <a:solidFill>
              <a:srgbClr val="E0E0E0"/>
            </a:solidFill>
            <a:round/>
            <a:headEnd/>
            <a:tailEnd/>
          </a:ln>
        </p:spPr>
        <p:txBody>
          <a:bodyPr wrap="none" anchor="ctr"/>
          <a:lstStyle/>
          <a:p>
            <a:endParaRPr lang="en-US"/>
          </a:p>
        </p:txBody>
      </p:sp>
      <p:pic>
        <p:nvPicPr>
          <p:cNvPr id="13318" name="Picture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3600" y="5286376"/>
            <a:ext cx="566738"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85075" y="5578475"/>
            <a:ext cx="61595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10514" y="5311776"/>
            <a:ext cx="566737"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1" name="Freeform 21"/>
          <p:cNvSpPr>
            <a:spLocks noChangeArrowheads="1"/>
          </p:cNvSpPr>
          <p:nvPr/>
        </p:nvSpPr>
        <p:spPr bwMode="auto">
          <a:xfrm>
            <a:off x="3478214" y="4083051"/>
            <a:ext cx="1457325" cy="1546225"/>
          </a:xfrm>
          <a:custGeom>
            <a:avLst/>
            <a:gdLst>
              <a:gd name="T0" fmla="*/ 4048 w 4049"/>
              <a:gd name="T1" fmla="*/ 3773 h 4296"/>
              <a:gd name="T2" fmla="*/ 3482 w 4049"/>
              <a:gd name="T3" fmla="*/ 4295 h 4296"/>
              <a:gd name="T4" fmla="*/ 566 w 4049"/>
              <a:gd name="T5" fmla="*/ 4295 h 4296"/>
              <a:gd name="T6" fmla="*/ 0 w 4049"/>
              <a:gd name="T7" fmla="*/ 3773 h 4296"/>
              <a:gd name="T8" fmla="*/ 0 w 4049"/>
              <a:gd name="T9" fmla="*/ 1082 h 4296"/>
              <a:gd name="T10" fmla="*/ 566 w 4049"/>
              <a:gd name="T11" fmla="*/ 560 h 4296"/>
              <a:gd name="T12" fmla="*/ 2430 w 4049"/>
              <a:gd name="T13" fmla="*/ 560 h 4296"/>
              <a:gd name="T14" fmla="*/ 3771 w 4049"/>
              <a:gd name="T15" fmla="*/ 0 h 4296"/>
              <a:gd name="T16" fmla="*/ 3408 w 4049"/>
              <a:gd name="T17" fmla="*/ 560 h 4296"/>
              <a:gd name="T18" fmla="*/ 3482 w 4049"/>
              <a:gd name="T19" fmla="*/ 560 h 4296"/>
              <a:gd name="T20" fmla="*/ 4048 w 4049"/>
              <a:gd name="T21" fmla="*/ 1082 h 4296"/>
              <a:gd name="T22" fmla="*/ 4048 w 4049"/>
              <a:gd name="T23" fmla="*/ 3773 h 42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49"/>
              <a:gd name="T37" fmla="*/ 0 h 4296"/>
              <a:gd name="T38" fmla="*/ 4049 w 4049"/>
              <a:gd name="T39" fmla="*/ 4296 h 429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49" h="4296">
                <a:moveTo>
                  <a:pt x="4048" y="3773"/>
                </a:moveTo>
                <a:cubicBezTo>
                  <a:pt x="4048" y="4295"/>
                  <a:pt x="4048" y="4295"/>
                  <a:pt x="3482" y="4295"/>
                </a:cubicBezTo>
                <a:lnTo>
                  <a:pt x="566" y="4295"/>
                </a:lnTo>
                <a:cubicBezTo>
                  <a:pt x="0" y="4295"/>
                  <a:pt x="0" y="4295"/>
                  <a:pt x="0" y="3773"/>
                </a:cubicBezTo>
                <a:lnTo>
                  <a:pt x="0" y="1082"/>
                </a:lnTo>
                <a:cubicBezTo>
                  <a:pt x="0" y="560"/>
                  <a:pt x="0" y="560"/>
                  <a:pt x="566" y="560"/>
                </a:cubicBezTo>
                <a:lnTo>
                  <a:pt x="2430" y="560"/>
                </a:lnTo>
                <a:lnTo>
                  <a:pt x="3771" y="0"/>
                </a:lnTo>
                <a:lnTo>
                  <a:pt x="3408" y="560"/>
                </a:lnTo>
                <a:lnTo>
                  <a:pt x="3482" y="560"/>
                </a:lnTo>
                <a:cubicBezTo>
                  <a:pt x="4048" y="560"/>
                  <a:pt x="4048" y="560"/>
                  <a:pt x="4048" y="1082"/>
                </a:cubicBezTo>
                <a:lnTo>
                  <a:pt x="4048" y="3773"/>
                </a:lnTo>
              </a:path>
            </a:pathLst>
          </a:custGeom>
          <a:solidFill>
            <a:srgbClr val="E0E0E0"/>
          </a:solidFill>
          <a:ln w="12600">
            <a:solidFill>
              <a:srgbClr val="000020"/>
            </a:solidFill>
            <a:round/>
            <a:headEnd/>
            <a:tailEnd/>
          </a:ln>
        </p:spPr>
        <p:txBody>
          <a:bodyPr wrap="none" anchor="ctr"/>
          <a:lstStyle/>
          <a:p>
            <a:endParaRPr lang="en-US"/>
          </a:p>
        </p:txBody>
      </p:sp>
      <p:sp>
        <p:nvSpPr>
          <p:cNvPr id="13322" name="Text Box 22"/>
          <p:cNvSpPr txBox="1">
            <a:spLocks noChangeArrowheads="1"/>
          </p:cNvSpPr>
          <p:nvPr/>
        </p:nvSpPr>
        <p:spPr bwMode="auto">
          <a:xfrm>
            <a:off x="3309938" y="4467226"/>
            <a:ext cx="17589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20"/>
              </a:buClr>
              <a:buSzPct val="100000"/>
              <a:buFont typeface="Arial" panose="020B0604020202020204" pitchFamily="34" charset="0"/>
              <a:buNone/>
            </a:pPr>
            <a:r>
              <a:rPr lang="en-GB" altLang="en-US" sz="1600" b="1" i="1">
                <a:solidFill>
                  <a:srgbClr val="000020"/>
                </a:solidFill>
              </a:rPr>
              <a:t>THIS</a:t>
            </a:r>
          </a:p>
          <a:p>
            <a:pPr algn="ctr">
              <a:buClr>
                <a:srgbClr val="000020"/>
              </a:buClr>
              <a:buSzPct val="100000"/>
              <a:buFont typeface="Arial" panose="020B0604020202020204" pitchFamily="34" charset="0"/>
              <a:buNone/>
            </a:pPr>
            <a:r>
              <a:rPr lang="en-GB" altLang="en-US" sz="1600" b="1" i="1">
                <a:solidFill>
                  <a:srgbClr val="000020"/>
                </a:solidFill>
              </a:rPr>
              <a:t>4  IS</a:t>
            </a:r>
          </a:p>
          <a:p>
            <a:pPr algn="ctr">
              <a:buClr>
                <a:srgbClr val="000020"/>
              </a:buClr>
              <a:buSzPct val="100000"/>
              <a:buFont typeface="Arial" panose="020B0604020202020204" pitchFamily="34" charset="0"/>
              <a:buNone/>
            </a:pPr>
            <a:r>
              <a:rPr lang="en-GB" altLang="en-US" sz="1600" b="1" i="1">
                <a:solidFill>
                  <a:srgbClr val="000020"/>
                </a:solidFill>
              </a:rPr>
              <a:t>OUTTA</a:t>
            </a:r>
          </a:p>
          <a:p>
            <a:pPr algn="ctr">
              <a:buClr>
                <a:srgbClr val="000020"/>
              </a:buClr>
              <a:buSzPct val="100000"/>
              <a:buFont typeface="Arial" panose="020B0604020202020204" pitchFamily="34" charset="0"/>
              <a:buNone/>
            </a:pPr>
            <a:r>
              <a:rPr lang="en-GB" altLang="en-US" sz="1600" b="1" i="1">
                <a:solidFill>
                  <a:srgbClr val="000020"/>
                </a:solidFill>
              </a:rPr>
              <a:t>HERE!</a:t>
            </a:r>
          </a:p>
        </p:txBody>
      </p:sp>
      <p:pic>
        <p:nvPicPr>
          <p:cNvPr id="13323" name="Picture 2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44989" y="2954339"/>
            <a:ext cx="3279775"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8779039"/>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1"/>
          <p:cNvGrpSpPr>
            <a:grpSpLocks/>
          </p:cNvGrpSpPr>
          <p:nvPr/>
        </p:nvGrpSpPr>
        <p:grpSpPr bwMode="auto">
          <a:xfrm>
            <a:off x="6657976" y="3376613"/>
            <a:ext cx="2466975" cy="2925762"/>
            <a:chOff x="3234" y="2127"/>
            <a:chExt cx="1554" cy="1843"/>
          </a:xfrm>
        </p:grpSpPr>
        <p:grpSp>
          <p:nvGrpSpPr>
            <p:cNvPr id="14346" name="Group 2"/>
            <p:cNvGrpSpPr>
              <a:grpSpLocks/>
            </p:cNvGrpSpPr>
            <p:nvPr/>
          </p:nvGrpSpPr>
          <p:grpSpPr bwMode="auto">
            <a:xfrm>
              <a:off x="3234" y="2180"/>
              <a:ext cx="1554" cy="1790"/>
              <a:chOff x="3234" y="2180"/>
              <a:chExt cx="1554" cy="1790"/>
            </a:xfrm>
          </p:grpSpPr>
          <p:grpSp>
            <p:nvGrpSpPr>
              <p:cNvPr id="14348" name="Group 3"/>
              <p:cNvGrpSpPr>
                <a:grpSpLocks/>
              </p:cNvGrpSpPr>
              <p:nvPr/>
            </p:nvGrpSpPr>
            <p:grpSpPr bwMode="auto">
              <a:xfrm>
                <a:off x="3234" y="2180"/>
                <a:ext cx="1554" cy="1790"/>
                <a:chOff x="3234" y="2180"/>
                <a:chExt cx="1554" cy="1790"/>
              </a:xfrm>
            </p:grpSpPr>
            <p:sp>
              <p:nvSpPr>
                <p:cNvPr id="14350" name="Freeform 4"/>
                <p:cNvSpPr>
                  <a:spLocks noChangeArrowheads="1"/>
                </p:cNvSpPr>
                <p:nvPr/>
              </p:nvSpPr>
              <p:spPr bwMode="auto">
                <a:xfrm>
                  <a:off x="3234" y="2180"/>
                  <a:ext cx="1459" cy="1786"/>
                </a:xfrm>
                <a:custGeom>
                  <a:avLst/>
                  <a:gdLst>
                    <a:gd name="T0" fmla="*/ 3601 w 6435"/>
                    <a:gd name="T1" fmla="*/ 0 h 7877"/>
                    <a:gd name="T2" fmla="*/ 4267 w 6435"/>
                    <a:gd name="T3" fmla="*/ 414 h 7877"/>
                    <a:gd name="T4" fmla="*/ 4365 w 6435"/>
                    <a:gd name="T5" fmla="*/ 674 h 7877"/>
                    <a:gd name="T6" fmla="*/ 4134 w 6435"/>
                    <a:gd name="T7" fmla="*/ 939 h 7877"/>
                    <a:gd name="T8" fmla="*/ 3283 w 6435"/>
                    <a:gd name="T9" fmla="*/ 1575 h 7877"/>
                    <a:gd name="T10" fmla="*/ 3958 w 6435"/>
                    <a:gd name="T11" fmla="*/ 1425 h 7877"/>
                    <a:gd name="T12" fmla="*/ 4365 w 6435"/>
                    <a:gd name="T13" fmla="*/ 1350 h 7877"/>
                    <a:gd name="T14" fmla="*/ 5353 w 6435"/>
                    <a:gd name="T15" fmla="*/ 264 h 7877"/>
                    <a:gd name="T16" fmla="*/ 5891 w 6435"/>
                    <a:gd name="T17" fmla="*/ 149 h 7877"/>
                    <a:gd name="T18" fmla="*/ 6434 w 6435"/>
                    <a:gd name="T19" fmla="*/ 149 h 7877"/>
                    <a:gd name="T20" fmla="*/ 6209 w 6435"/>
                    <a:gd name="T21" fmla="*/ 710 h 7877"/>
                    <a:gd name="T22" fmla="*/ 5533 w 6435"/>
                    <a:gd name="T23" fmla="*/ 785 h 7877"/>
                    <a:gd name="T24" fmla="*/ 4316 w 6435"/>
                    <a:gd name="T25" fmla="*/ 1615 h 7877"/>
                    <a:gd name="T26" fmla="*/ 3645 w 6435"/>
                    <a:gd name="T27" fmla="*/ 1835 h 7877"/>
                    <a:gd name="T28" fmla="*/ 6209 w 6435"/>
                    <a:gd name="T29" fmla="*/ 5326 h 7877"/>
                    <a:gd name="T30" fmla="*/ 6341 w 6435"/>
                    <a:gd name="T31" fmla="*/ 6001 h 7877"/>
                    <a:gd name="T32" fmla="*/ 5489 w 6435"/>
                    <a:gd name="T33" fmla="*/ 7276 h 7877"/>
                    <a:gd name="T34" fmla="*/ 4678 w 6435"/>
                    <a:gd name="T35" fmla="*/ 7726 h 7877"/>
                    <a:gd name="T36" fmla="*/ 4090 w 6435"/>
                    <a:gd name="T37" fmla="*/ 7876 h 7877"/>
                    <a:gd name="T38" fmla="*/ 3058 w 6435"/>
                    <a:gd name="T39" fmla="*/ 7726 h 7877"/>
                    <a:gd name="T40" fmla="*/ 1707 w 6435"/>
                    <a:gd name="T41" fmla="*/ 7651 h 7877"/>
                    <a:gd name="T42" fmla="*/ 896 w 6435"/>
                    <a:gd name="T43" fmla="*/ 7162 h 7877"/>
                    <a:gd name="T44" fmla="*/ 445 w 6435"/>
                    <a:gd name="T45" fmla="*/ 6937 h 7877"/>
                    <a:gd name="T46" fmla="*/ 0 w 6435"/>
                    <a:gd name="T47" fmla="*/ 5890 h 7877"/>
                    <a:gd name="T48" fmla="*/ 313 w 6435"/>
                    <a:gd name="T49" fmla="*/ 5326 h 7877"/>
                    <a:gd name="T50" fmla="*/ 3014 w 6435"/>
                    <a:gd name="T51" fmla="*/ 2135 h 7877"/>
                    <a:gd name="T52" fmla="*/ 2696 w 6435"/>
                    <a:gd name="T53" fmla="*/ 1690 h 7877"/>
                    <a:gd name="T54" fmla="*/ 2882 w 6435"/>
                    <a:gd name="T55" fmla="*/ 1315 h 7877"/>
                    <a:gd name="T56" fmla="*/ 3601 w 6435"/>
                    <a:gd name="T57" fmla="*/ 754 h 7877"/>
                    <a:gd name="T58" fmla="*/ 3464 w 6435"/>
                    <a:gd name="T59" fmla="*/ 449 h 7877"/>
                    <a:gd name="T60" fmla="*/ 3195 w 6435"/>
                    <a:gd name="T61" fmla="*/ 264 h 7877"/>
                    <a:gd name="T62" fmla="*/ 3376 w 6435"/>
                    <a:gd name="T63" fmla="*/ 74 h 7877"/>
                    <a:gd name="T64" fmla="*/ 3601 w 6435"/>
                    <a:gd name="T65" fmla="*/ 0 h 78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435"/>
                    <a:gd name="T100" fmla="*/ 0 h 7877"/>
                    <a:gd name="T101" fmla="*/ 6435 w 6435"/>
                    <a:gd name="T102" fmla="*/ 7877 h 78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435" h="7877">
                      <a:moveTo>
                        <a:pt x="3601" y="0"/>
                      </a:moveTo>
                      <a:lnTo>
                        <a:pt x="4267" y="414"/>
                      </a:lnTo>
                      <a:lnTo>
                        <a:pt x="4365" y="674"/>
                      </a:lnTo>
                      <a:lnTo>
                        <a:pt x="4134" y="939"/>
                      </a:lnTo>
                      <a:lnTo>
                        <a:pt x="3283" y="1575"/>
                      </a:lnTo>
                      <a:lnTo>
                        <a:pt x="3958" y="1425"/>
                      </a:lnTo>
                      <a:lnTo>
                        <a:pt x="4365" y="1350"/>
                      </a:lnTo>
                      <a:lnTo>
                        <a:pt x="5353" y="264"/>
                      </a:lnTo>
                      <a:lnTo>
                        <a:pt x="5891" y="149"/>
                      </a:lnTo>
                      <a:lnTo>
                        <a:pt x="6434" y="149"/>
                      </a:lnTo>
                      <a:lnTo>
                        <a:pt x="6209" y="710"/>
                      </a:lnTo>
                      <a:lnTo>
                        <a:pt x="5533" y="785"/>
                      </a:lnTo>
                      <a:lnTo>
                        <a:pt x="4316" y="1615"/>
                      </a:lnTo>
                      <a:lnTo>
                        <a:pt x="3645" y="1835"/>
                      </a:lnTo>
                      <a:lnTo>
                        <a:pt x="6209" y="5326"/>
                      </a:lnTo>
                      <a:lnTo>
                        <a:pt x="6341" y="6001"/>
                      </a:lnTo>
                      <a:lnTo>
                        <a:pt x="5489" y="7276"/>
                      </a:lnTo>
                      <a:lnTo>
                        <a:pt x="4678" y="7726"/>
                      </a:lnTo>
                      <a:lnTo>
                        <a:pt x="4090" y="7876"/>
                      </a:lnTo>
                      <a:lnTo>
                        <a:pt x="3058" y="7726"/>
                      </a:lnTo>
                      <a:lnTo>
                        <a:pt x="1707" y="7651"/>
                      </a:lnTo>
                      <a:lnTo>
                        <a:pt x="896" y="7162"/>
                      </a:lnTo>
                      <a:lnTo>
                        <a:pt x="445" y="6937"/>
                      </a:lnTo>
                      <a:lnTo>
                        <a:pt x="0" y="5890"/>
                      </a:lnTo>
                      <a:lnTo>
                        <a:pt x="313" y="5326"/>
                      </a:lnTo>
                      <a:lnTo>
                        <a:pt x="3014" y="2135"/>
                      </a:lnTo>
                      <a:lnTo>
                        <a:pt x="2696" y="1690"/>
                      </a:lnTo>
                      <a:lnTo>
                        <a:pt x="2882" y="1315"/>
                      </a:lnTo>
                      <a:lnTo>
                        <a:pt x="3601" y="754"/>
                      </a:lnTo>
                      <a:lnTo>
                        <a:pt x="3464" y="449"/>
                      </a:lnTo>
                      <a:lnTo>
                        <a:pt x="3195" y="264"/>
                      </a:lnTo>
                      <a:lnTo>
                        <a:pt x="3376" y="74"/>
                      </a:lnTo>
                      <a:lnTo>
                        <a:pt x="3601" y="0"/>
                      </a:lnTo>
                    </a:path>
                  </a:pathLst>
                </a:custGeom>
                <a:solidFill>
                  <a:srgbClr val="FF8000"/>
                </a:solidFill>
                <a:ln w="12600">
                  <a:solidFill>
                    <a:srgbClr val="FF8000"/>
                  </a:solidFill>
                  <a:round/>
                  <a:headEnd/>
                  <a:tailEnd/>
                </a:ln>
              </p:spPr>
              <p:txBody>
                <a:bodyPr wrap="none" anchor="ctr"/>
                <a:lstStyle/>
                <a:p>
                  <a:endParaRPr lang="en-US"/>
                </a:p>
              </p:txBody>
            </p:sp>
            <p:sp>
              <p:nvSpPr>
                <p:cNvPr id="14351" name="Freeform 5"/>
                <p:cNvSpPr>
                  <a:spLocks noChangeArrowheads="1"/>
                </p:cNvSpPr>
                <p:nvPr/>
              </p:nvSpPr>
              <p:spPr bwMode="auto">
                <a:xfrm>
                  <a:off x="4060" y="2868"/>
                  <a:ext cx="266" cy="978"/>
                </a:xfrm>
                <a:custGeom>
                  <a:avLst/>
                  <a:gdLst>
                    <a:gd name="T0" fmla="*/ 269 w 1171"/>
                    <a:gd name="T1" fmla="*/ 3000 h 4312"/>
                    <a:gd name="T2" fmla="*/ 269 w 1171"/>
                    <a:gd name="T3" fmla="*/ 3710 h 4312"/>
                    <a:gd name="T4" fmla="*/ 180 w 1171"/>
                    <a:gd name="T5" fmla="*/ 4121 h 4312"/>
                    <a:gd name="T6" fmla="*/ 88 w 1171"/>
                    <a:gd name="T7" fmla="*/ 4311 h 4312"/>
                    <a:gd name="T8" fmla="*/ 582 w 1171"/>
                    <a:gd name="T9" fmla="*/ 4276 h 4312"/>
                    <a:gd name="T10" fmla="*/ 1033 w 1171"/>
                    <a:gd name="T11" fmla="*/ 4086 h 4312"/>
                    <a:gd name="T12" fmla="*/ 808 w 1171"/>
                    <a:gd name="T13" fmla="*/ 4011 h 4312"/>
                    <a:gd name="T14" fmla="*/ 1170 w 1171"/>
                    <a:gd name="T15" fmla="*/ 3825 h 4312"/>
                    <a:gd name="T16" fmla="*/ 808 w 1171"/>
                    <a:gd name="T17" fmla="*/ 3825 h 4312"/>
                    <a:gd name="T18" fmla="*/ 1126 w 1171"/>
                    <a:gd name="T19" fmla="*/ 3560 h 4312"/>
                    <a:gd name="T20" fmla="*/ 764 w 1171"/>
                    <a:gd name="T21" fmla="*/ 3560 h 4312"/>
                    <a:gd name="T22" fmla="*/ 1033 w 1171"/>
                    <a:gd name="T23" fmla="*/ 3300 h 4312"/>
                    <a:gd name="T24" fmla="*/ 720 w 1171"/>
                    <a:gd name="T25" fmla="*/ 3260 h 4312"/>
                    <a:gd name="T26" fmla="*/ 896 w 1171"/>
                    <a:gd name="T27" fmla="*/ 3035 h 4312"/>
                    <a:gd name="T28" fmla="*/ 626 w 1171"/>
                    <a:gd name="T29" fmla="*/ 2965 h 4312"/>
                    <a:gd name="T30" fmla="*/ 720 w 1171"/>
                    <a:gd name="T31" fmla="*/ 2696 h 4312"/>
                    <a:gd name="T32" fmla="*/ 538 w 1171"/>
                    <a:gd name="T33" fmla="*/ 2625 h 4312"/>
                    <a:gd name="T34" fmla="*/ 489 w 1171"/>
                    <a:gd name="T35" fmla="*/ 2325 h 4312"/>
                    <a:gd name="T36" fmla="*/ 0 w 1171"/>
                    <a:gd name="T37" fmla="*/ 0 h 4312"/>
                    <a:gd name="T38" fmla="*/ 132 w 1171"/>
                    <a:gd name="T39" fmla="*/ 2585 h 4312"/>
                    <a:gd name="T40" fmla="*/ 269 w 1171"/>
                    <a:gd name="T41" fmla="*/ 3000 h 43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71"/>
                    <a:gd name="T64" fmla="*/ 0 h 4312"/>
                    <a:gd name="T65" fmla="*/ 1171 w 1171"/>
                    <a:gd name="T66" fmla="*/ 4312 h 43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71" h="4312">
                      <a:moveTo>
                        <a:pt x="269" y="3000"/>
                      </a:moveTo>
                      <a:lnTo>
                        <a:pt x="269" y="3710"/>
                      </a:lnTo>
                      <a:lnTo>
                        <a:pt x="180" y="4121"/>
                      </a:lnTo>
                      <a:lnTo>
                        <a:pt x="88" y="4311"/>
                      </a:lnTo>
                      <a:lnTo>
                        <a:pt x="582" y="4276"/>
                      </a:lnTo>
                      <a:lnTo>
                        <a:pt x="1033" y="4086"/>
                      </a:lnTo>
                      <a:lnTo>
                        <a:pt x="808" y="4011"/>
                      </a:lnTo>
                      <a:lnTo>
                        <a:pt x="1170" y="3825"/>
                      </a:lnTo>
                      <a:lnTo>
                        <a:pt x="808" y="3825"/>
                      </a:lnTo>
                      <a:lnTo>
                        <a:pt x="1126" y="3560"/>
                      </a:lnTo>
                      <a:lnTo>
                        <a:pt x="764" y="3560"/>
                      </a:lnTo>
                      <a:lnTo>
                        <a:pt x="1033" y="3300"/>
                      </a:lnTo>
                      <a:lnTo>
                        <a:pt x="720" y="3260"/>
                      </a:lnTo>
                      <a:lnTo>
                        <a:pt x="896" y="3035"/>
                      </a:lnTo>
                      <a:lnTo>
                        <a:pt x="626" y="2965"/>
                      </a:lnTo>
                      <a:lnTo>
                        <a:pt x="720" y="2696"/>
                      </a:lnTo>
                      <a:lnTo>
                        <a:pt x="538" y="2625"/>
                      </a:lnTo>
                      <a:lnTo>
                        <a:pt x="489" y="2325"/>
                      </a:lnTo>
                      <a:lnTo>
                        <a:pt x="0" y="0"/>
                      </a:lnTo>
                      <a:lnTo>
                        <a:pt x="132" y="2585"/>
                      </a:lnTo>
                      <a:lnTo>
                        <a:pt x="269" y="3000"/>
                      </a:lnTo>
                    </a:path>
                  </a:pathLst>
                </a:custGeom>
                <a:solidFill>
                  <a:srgbClr val="FFC98E"/>
                </a:solidFill>
                <a:ln w="12600">
                  <a:solidFill>
                    <a:srgbClr val="FFC98E"/>
                  </a:solidFill>
                  <a:round/>
                  <a:headEnd/>
                  <a:tailEnd/>
                </a:ln>
              </p:spPr>
              <p:txBody>
                <a:bodyPr wrap="none" anchor="ctr"/>
                <a:lstStyle/>
                <a:p>
                  <a:endParaRPr lang="en-US"/>
                </a:p>
              </p:txBody>
            </p:sp>
            <p:sp>
              <p:nvSpPr>
                <p:cNvPr id="14352" name="Freeform 6"/>
                <p:cNvSpPr>
                  <a:spLocks noChangeArrowheads="1"/>
                </p:cNvSpPr>
                <p:nvPr/>
              </p:nvSpPr>
              <p:spPr bwMode="auto">
                <a:xfrm>
                  <a:off x="3275" y="2733"/>
                  <a:ext cx="673" cy="1181"/>
                </a:xfrm>
                <a:custGeom>
                  <a:avLst/>
                  <a:gdLst>
                    <a:gd name="T0" fmla="*/ 2521 w 2967"/>
                    <a:gd name="T1" fmla="*/ 0 h 5208"/>
                    <a:gd name="T2" fmla="*/ 538 w 2967"/>
                    <a:gd name="T3" fmla="*/ 2285 h 5208"/>
                    <a:gd name="T4" fmla="*/ 269 w 2967"/>
                    <a:gd name="T5" fmla="*/ 2846 h 5208"/>
                    <a:gd name="T6" fmla="*/ 0 w 2967"/>
                    <a:gd name="T7" fmla="*/ 3186 h 5208"/>
                    <a:gd name="T8" fmla="*/ 0 w 2967"/>
                    <a:gd name="T9" fmla="*/ 4046 h 5208"/>
                    <a:gd name="T10" fmla="*/ 401 w 2967"/>
                    <a:gd name="T11" fmla="*/ 4537 h 5208"/>
                    <a:gd name="T12" fmla="*/ 1037 w 2967"/>
                    <a:gd name="T13" fmla="*/ 4907 h 5208"/>
                    <a:gd name="T14" fmla="*/ 1439 w 2967"/>
                    <a:gd name="T15" fmla="*/ 5172 h 5208"/>
                    <a:gd name="T16" fmla="*/ 2070 w 2967"/>
                    <a:gd name="T17" fmla="*/ 5207 h 5208"/>
                    <a:gd name="T18" fmla="*/ 1664 w 2967"/>
                    <a:gd name="T19" fmla="*/ 5022 h 5208"/>
                    <a:gd name="T20" fmla="*/ 2250 w 2967"/>
                    <a:gd name="T21" fmla="*/ 4987 h 5208"/>
                    <a:gd name="T22" fmla="*/ 1756 w 2967"/>
                    <a:gd name="T23" fmla="*/ 4872 h 5208"/>
                    <a:gd name="T24" fmla="*/ 2613 w 2967"/>
                    <a:gd name="T25" fmla="*/ 4797 h 5208"/>
                    <a:gd name="T26" fmla="*/ 1800 w 2967"/>
                    <a:gd name="T27" fmla="*/ 4687 h 5208"/>
                    <a:gd name="T28" fmla="*/ 2521 w 2967"/>
                    <a:gd name="T29" fmla="*/ 4497 h 5208"/>
                    <a:gd name="T30" fmla="*/ 2114 w 2967"/>
                    <a:gd name="T31" fmla="*/ 4311 h 5208"/>
                    <a:gd name="T32" fmla="*/ 2613 w 2967"/>
                    <a:gd name="T33" fmla="*/ 4196 h 5208"/>
                    <a:gd name="T34" fmla="*/ 2070 w 2967"/>
                    <a:gd name="T35" fmla="*/ 4046 h 5208"/>
                    <a:gd name="T36" fmla="*/ 2569 w 2967"/>
                    <a:gd name="T37" fmla="*/ 3711 h 5208"/>
                    <a:gd name="T38" fmla="*/ 2114 w 2967"/>
                    <a:gd name="T39" fmla="*/ 3636 h 5208"/>
                    <a:gd name="T40" fmla="*/ 2428 w 2967"/>
                    <a:gd name="T41" fmla="*/ 3446 h 5208"/>
                    <a:gd name="T42" fmla="*/ 2114 w 2967"/>
                    <a:gd name="T43" fmla="*/ 3371 h 5208"/>
                    <a:gd name="T44" fmla="*/ 2295 w 2967"/>
                    <a:gd name="T45" fmla="*/ 2996 h 5208"/>
                    <a:gd name="T46" fmla="*/ 2966 w 2967"/>
                    <a:gd name="T47" fmla="*/ 335 h 5208"/>
                    <a:gd name="T48" fmla="*/ 1977 w 2967"/>
                    <a:gd name="T49" fmla="*/ 2921 h 5208"/>
                    <a:gd name="T50" fmla="*/ 1845 w 2967"/>
                    <a:gd name="T51" fmla="*/ 2771 h 5208"/>
                    <a:gd name="T52" fmla="*/ 2790 w 2967"/>
                    <a:gd name="T53" fmla="*/ 35 h 5208"/>
                    <a:gd name="T54" fmla="*/ 1395 w 2967"/>
                    <a:gd name="T55" fmla="*/ 3146 h 5208"/>
                    <a:gd name="T56" fmla="*/ 538 w 2967"/>
                    <a:gd name="T57" fmla="*/ 3336 h 5208"/>
                    <a:gd name="T58" fmla="*/ 1077 w 2967"/>
                    <a:gd name="T59" fmla="*/ 3071 h 5208"/>
                    <a:gd name="T60" fmla="*/ 538 w 2967"/>
                    <a:gd name="T61" fmla="*/ 3071 h 5208"/>
                    <a:gd name="T62" fmla="*/ 1037 w 2967"/>
                    <a:gd name="T63" fmla="*/ 2846 h 5208"/>
                    <a:gd name="T64" fmla="*/ 808 w 2967"/>
                    <a:gd name="T65" fmla="*/ 2736 h 5208"/>
                    <a:gd name="T66" fmla="*/ 1077 w 2967"/>
                    <a:gd name="T67" fmla="*/ 2586 h 5208"/>
                    <a:gd name="T68" fmla="*/ 852 w 2967"/>
                    <a:gd name="T69" fmla="*/ 2435 h 5208"/>
                    <a:gd name="T70" fmla="*/ 1037 w 2967"/>
                    <a:gd name="T71" fmla="*/ 2100 h 5208"/>
                    <a:gd name="T72" fmla="*/ 2653 w 2967"/>
                    <a:gd name="T73" fmla="*/ 0 h 5208"/>
                    <a:gd name="T74" fmla="*/ 2521 w 2967"/>
                    <a:gd name="T75" fmla="*/ 0 h 52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967"/>
                    <a:gd name="T115" fmla="*/ 0 h 5208"/>
                    <a:gd name="T116" fmla="*/ 2967 w 2967"/>
                    <a:gd name="T117" fmla="*/ 5208 h 520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967" h="5208">
                      <a:moveTo>
                        <a:pt x="2521" y="0"/>
                      </a:moveTo>
                      <a:lnTo>
                        <a:pt x="538" y="2285"/>
                      </a:lnTo>
                      <a:lnTo>
                        <a:pt x="269" y="2846"/>
                      </a:lnTo>
                      <a:lnTo>
                        <a:pt x="0" y="3186"/>
                      </a:lnTo>
                      <a:lnTo>
                        <a:pt x="0" y="4046"/>
                      </a:lnTo>
                      <a:lnTo>
                        <a:pt x="401" y="4537"/>
                      </a:lnTo>
                      <a:lnTo>
                        <a:pt x="1037" y="4907"/>
                      </a:lnTo>
                      <a:lnTo>
                        <a:pt x="1439" y="5172"/>
                      </a:lnTo>
                      <a:lnTo>
                        <a:pt x="2070" y="5207"/>
                      </a:lnTo>
                      <a:lnTo>
                        <a:pt x="1664" y="5022"/>
                      </a:lnTo>
                      <a:lnTo>
                        <a:pt x="2250" y="4987"/>
                      </a:lnTo>
                      <a:lnTo>
                        <a:pt x="1756" y="4872"/>
                      </a:lnTo>
                      <a:lnTo>
                        <a:pt x="2613" y="4797"/>
                      </a:lnTo>
                      <a:lnTo>
                        <a:pt x="1800" y="4687"/>
                      </a:lnTo>
                      <a:lnTo>
                        <a:pt x="2521" y="4497"/>
                      </a:lnTo>
                      <a:lnTo>
                        <a:pt x="2114" y="4311"/>
                      </a:lnTo>
                      <a:lnTo>
                        <a:pt x="2613" y="4196"/>
                      </a:lnTo>
                      <a:lnTo>
                        <a:pt x="2070" y="4046"/>
                      </a:lnTo>
                      <a:lnTo>
                        <a:pt x="2569" y="3711"/>
                      </a:lnTo>
                      <a:lnTo>
                        <a:pt x="2114" y="3636"/>
                      </a:lnTo>
                      <a:lnTo>
                        <a:pt x="2428" y="3446"/>
                      </a:lnTo>
                      <a:lnTo>
                        <a:pt x="2114" y="3371"/>
                      </a:lnTo>
                      <a:lnTo>
                        <a:pt x="2295" y="2996"/>
                      </a:lnTo>
                      <a:lnTo>
                        <a:pt x="2966" y="335"/>
                      </a:lnTo>
                      <a:lnTo>
                        <a:pt x="1977" y="2921"/>
                      </a:lnTo>
                      <a:lnTo>
                        <a:pt x="1845" y="2771"/>
                      </a:lnTo>
                      <a:lnTo>
                        <a:pt x="2790" y="35"/>
                      </a:lnTo>
                      <a:lnTo>
                        <a:pt x="1395" y="3146"/>
                      </a:lnTo>
                      <a:lnTo>
                        <a:pt x="538" y="3336"/>
                      </a:lnTo>
                      <a:lnTo>
                        <a:pt x="1077" y="3071"/>
                      </a:lnTo>
                      <a:lnTo>
                        <a:pt x="538" y="3071"/>
                      </a:lnTo>
                      <a:lnTo>
                        <a:pt x="1037" y="2846"/>
                      </a:lnTo>
                      <a:lnTo>
                        <a:pt x="808" y="2736"/>
                      </a:lnTo>
                      <a:lnTo>
                        <a:pt x="1077" y="2586"/>
                      </a:lnTo>
                      <a:lnTo>
                        <a:pt x="852" y="2435"/>
                      </a:lnTo>
                      <a:lnTo>
                        <a:pt x="1037" y="2100"/>
                      </a:lnTo>
                      <a:lnTo>
                        <a:pt x="2653" y="0"/>
                      </a:lnTo>
                      <a:lnTo>
                        <a:pt x="2521" y="0"/>
                      </a:lnTo>
                    </a:path>
                  </a:pathLst>
                </a:custGeom>
                <a:solidFill>
                  <a:srgbClr val="FFC98E"/>
                </a:solidFill>
                <a:ln w="12600">
                  <a:solidFill>
                    <a:srgbClr val="FFC98E"/>
                  </a:solidFill>
                  <a:round/>
                  <a:headEnd/>
                  <a:tailEnd/>
                </a:ln>
              </p:spPr>
              <p:txBody>
                <a:bodyPr wrap="none" anchor="ctr"/>
                <a:lstStyle/>
                <a:p>
                  <a:endParaRPr lang="en-US"/>
                </a:p>
              </p:txBody>
            </p:sp>
            <p:sp>
              <p:nvSpPr>
                <p:cNvPr id="14353" name="Freeform 7"/>
                <p:cNvSpPr>
                  <a:spLocks noChangeArrowheads="1"/>
                </p:cNvSpPr>
                <p:nvPr/>
              </p:nvSpPr>
              <p:spPr bwMode="auto">
                <a:xfrm>
                  <a:off x="4274" y="2223"/>
                  <a:ext cx="265" cy="271"/>
                </a:xfrm>
                <a:custGeom>
                  <a:avLst/>
                  <a:gdLst>
                    <a:gd name="T0" fmla="*/ 767 w 1170"/>
                    <a:gd name="T1" fmla="*/ 150 h 1197"/>
                    <a:gd name="T2" fmla="*/ 988 w 1170"/>
                    <a:gd name="T3" fmla="*/ 0 h 1197"/>
                    <a:gd name="T4" fmla="*/ 807 w 1170"/>
                    <a:gd name="T5" fmla="*/ 260 h 1197"/>
                    <a:gd name="T6" fmla="*/ 1129 w 1170"/>
                    <a:gd name="T7" fmla="*/ 185 h 1197"/>
                    <a:gd name="T8" fmla="*/ 900 w 1170"/>
                    <a:gd name="T9" fmla="*/ 370 h 1197"/>
                    <a:gd name="T10" fmla="*/ 1129 w 1170"/>
                    <a:gd name="T11" fmla="*/ 335 h 1197"/>
                    <a:gd name="T12" fmla="*/ 988 w 1170"/>
                    <a:gd name="T13" fmla="*/ 520 h 1197"/>
                    <a:gd name="T14" fmla="*/ 1169 w 1170"/>
                    <a:gd name="T15" fmla="*/ 485 h 1197"/>
                    <a:gd name="T16" fmla="*/ 538 w 1170"/>
                    <a:gd name="T17" fmla="*/ 931 h 1197"/>
                    <a:gd name="T18" fmla="*/ 48 w 1170"/>
                    <a:gd name="T19" fmla="*/ 1196 h 1197"/>
                    <a:gd name="T20" fmla="*/ 0 w 1170"/>
                    <a:gd name="T21" fmla="*/ 861 h 1197"/>
                    <a:gd name="T22" fmla="*/ 406 w 1170"/>
                    <a:gd name="T23" fmla="*/ 335 h 1197"/>
                    <a:gd name="T24" fmla="*/ 767 w 1170"/>
                    <a:gd name="T25" fmla="*/ 150 h 11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70"/>
                    <a:gd name="T40" fmla="*/ 0 h 1197"/>
                    <a:gd name="T41" fmla="*/ 1170 w 1170"/>
                    <a:gd name="T42" fmla="*/ 1197 h 119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70" h="1197">
                      <a:moveTo>
                        <a:pt x="767" y="150"/>
                      </a:moveTo>
                      <a:lnTo>
                        <a:pt x="988" y="0"/>
                      </a:lnTo>
                      <a:lnTo>
                        <a:pt x="807" y="260"/>
                      </a:lnTo>
                      <a:lnTo>
                        <a:pt x="1129" y="185"/>
                      </a:lnTo>
                      <a:lnTo>
                        <a:pt x="900" y="370"/>
                      </a:lnTo>
                      <a:lnTo>
                        <a:pt x="1129" y="335"/>
                      </a:lnTo>
                      <a:lnTo>
                        <a:pt x="988" y="520"/>
                      </a:lnTo>
                      <a:lnTo>
                        <a:pt x="1169" y="485"/>
                      </a:lnTo>
                      <a:lnTo>
                        <a:pt x="538" y="931"/>
                      </a:lnTo>
                      <a:lnTo>
                        <a:pt x="48" y="1196"/>
                      </a:lnTo>
                      <a:lnTo>
                        <a:pt x="0" y="861"/>
                      </a:lnTo>
                      <a:lnTo>
                        <a:pt x="406" y="335"/>
                      </a:lnTo>
                      <a:lnTo>
                        <a:pt x="767" y="150"/>
                      </a:lnTo>
                    </a:path>
                  </a:pathLst>
                </a:custGeom>
                <a:solidFill>
                  <a:srgbClr val="FFC98E"/>
                </a:solidFill>
                <a:ln w="12600">
                  <a:solidFill>
                    <a:srgbClr val="FFC98E"/>
                  </a:solidFill>
                  <a:round/>
                  <a:headEnd/>
                  <a:tailEnd/>
                </a:ln>
              </p:spPr>
              <p:txBody>
                <a:bodyPr wrap="none" anchor="ctr"/>
                <a:lstStyle/>
                <a:p>
                  <a:endParaRPr lang="en-US"/>
                </a:p>
              </p:txBody>
            </p:sp>
            <p:sp>
              <p:nvSpPr>
                <p:cNvPr id="14354" name="Freeform 8"/>
                <p:cNvSpPr>
                  <a:spLocks noChangeArrowheads="1"/>
                </p:cNvSpPr>
                <p:nvPr/>
              </p:nvSpPr>
              <p:spPr bwMode="auto">
                <a:xfrm>
                  <a:off x="3971" y="2207"/>
                  <a:ext cx="129" cy="169"/>
                </a:xfrm>
                <a:custGeom>
                  <a:avLst/>
                  <a:gdLst>
                    <a:gd name="T0" fmla="*/ 0 w 570"/>
                    <a:gd name="T1" fmla="*/ 0 h 747"/>
                    <a:gd name="T2" fmla="*/ 0 w 570"/>
                    <a:gd name="T3" fmla="*/ 185 h 747"/>
                    <a:gd name="T4" fmla="*/ 397 w 570"/>
                    <a:gd name="T5" fmla="*/ 410 h 747"/>
                    <a:gd name="T6" fmla="*/ 353 w 570"/>
                    <a:gd name="T7" fmla="*/ 746 h 747"/>
                    <a:gd name="T8" fmla="*/ 569 w 570"/>
                    <a:gd name="T9" fmla="*/ 410 h 747"/>
                    <a:gd name="T10" fmla="*/ 481 w 570"/>
                    <a:gd name="T11" fmla="*/ 225 h 747"/>
                    <a:gd name="T12" fmla="*/ 260 w 570"/>
                    <a:gd name="T13" fmla="*/ 110 h 747"/>
                    <a:gd name="T14" fmla="*/ 353 w 570"/>
                    <a:gd name="T15" fmla="*/ 0 h 747"/>
                    <a:gd name="T16" fmla="*/ 0 w 570"/>
                    <a:gd name="T17" fmla="*/ 0 h 7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0"/>
                    <a:gd name="T28" fmla="*/ 0 h 747"/>
                    <a:gd name="T29" fmla="*/ 570 w 570"/>
                    <a:gd name="T30" fmla="*/ 747 h 7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0" h="747">
                      <a:moveTo>
                        <a:pt x="0" y="0"/>
                      </a:moveTo>
                      <a:lnTo>
                        <a:pt x="0" y="185"/>
                      </a:lnTo>
                      <a:lnTo>
                        <a:pt x="397" y="410"/>
                      </a:lnTo>
                      <a:lnTo>
                        <a:pt x="353" y="746"/>
                      </a:lnTo>
                      <a:lnTo>
                        <a:pt x="569" y="410"/>
                      </a:lnTo>
                      <a:lnTo>
                        <a:pt x="481" y="225"/>
                      </a:lnTo>
                      <a:lnTo>
                        <a:pt x="260" y="110"/>
                      </a:lnTo>
                      <a:lnTo>
                        <a:pt x="353" y="0"/>
                      </a:lnTo>
                      <a:lnTo>
                        <a:pt x="0" y="0"/>
                      </a:lnTo>
                    </a:path>
                  </a:pathLst>
                </a:custGeom>
                <a:solidFill>
                  <a:srgbClr val="FFC98E"/>
                </a:solidFill>
                <a:ln w="12600">
                  <a:solidFill>
                    <a:srgbClr val="FFC98E"/>
                  </a:solidFill>
                  <a:round/>
                  <a:headEnd/>
                  <a:tailEnd/>
                </a:ln>
              </p:spPr>
              <p:txBody>
                <a:bodyPr wrap="none" anchor="ctr"/>
                <a:lstStyle/>
                <a:p>
                  <a:endParaRPr lang="en-US"/>
                </a:p>
              </p:txBody>
            </p:sp>
            <p:sp>
              <p:nvSpPr>
                <p:cNvPr id="14355" name="Freeform 9"/>
                <p:cNvSpPr>
                  <a:spLocks noChangeArrowheads="1"/>
                </p:cNvSpPr>
                <p:nvPr/>
              </p:nvSpPr>
              <p:spPr bwMode="auto">
                <a:xfrm>
                  <a:off x="3845" y="2486"/>
                  <a:ext cx="125" cy="144"/>
                </a:xfrm>
                <a:custGeom>
                  <a:avLst/>
                  <a:gdLst>
                    <a:gd name="T0" fmla="*/ 137 w 553"/>
                    <a:gd name="T1" fmla="*/ 0 h 636"/>
                    <a:gd name="T2" fmla="*/ 552 w 553"/>
                    <a:gd name="T3" fmla="*/ 600 h 636"/>
                    <a:gd name="T4" fmla="*/ 322 w 553"/>
                    <a:gd name="T5" fmla="*/ 635 h 636"/>
                    <a:gd name="T6" fmla="*/ 0 w 553"/>
                    <a:gd name="T7" fmla="*/ 335 h 636"/>
                    <a:gd name="T8" fmla="*/ 137 w 553"/>
                    <a:gd name="T9" fmla="*/ 0 h 636"/>
                    <a:gd name="T10" fmla="*/ 0 60000 65536"/>
                    <a:gd name="T11" fmla="*/ 0 60000 65536"/>
                    <a:gd name="T12" fmla="*/ 0 60000 65536"/>
                    <a:gd name="T13" fmla="*/ 0 60000 65536"/>
                    <a:gd name="T14" fmla="*/ 0 60000 65536"/>
                    <a:gd name="T15" fmla="*/ 0 w 553"/>
                    <a:gd name="T16" fmla="*/ 0 h 636"/>
                    <a:gd name="T17" fmla="*/ 553 w 553"/>
                    <a:gd name="T18" fmla="*/ 636 h 636"/>
                  </a:gdLst>
                  <a:ahLst/>
                  <a:cxnLst>
                    <a:cxn ang="T10">
                      <a:pos x="T0" y="T1"/>
                    </a:cxn>
                    <a:cxn ang="T11">
                      <a:pos x="T2" y="T3"/>
                    </a:cxn>
                    <a:cxn ang="T12">
                      <a:pos x="T4" y="T5"/>
                    </a:cxn>
                    <a:cxn ang="T13">
                      <a:pos x="T6" y="T7"/>
                    </a:cxn>
                    <a:cxn ang="T14">
                      <a:pos x="T8" y="T9"/>
                    </a:cxn>
                  </a:cxnLst>
                  <a:rect l="T15" t="T16" r="T17" b="T18"/>
                  <a:pathLst>
                    <a:path w="553" h="636">
                      <a:moveTo>
                        <a:pt x="137" y="0"/>
                      </a:moveTo>
                      <a:lnTo>
                        <a:pt x="552" y="600"/>
                      </a:lnTo>
                      <a:lnTo>
                        <a:pt x="322" y="635"/>
                      </a:lnTo>
                      <a:lnTo>
                        <a:pt x="0" y="335"/>
                      </a:lnTo>
                      <a:lnTo>
                        <a:pt x="137" y="0"/>
                      </a:lnTo>
                    </a:path>
                  </a:pathLst>
                </a:custGeom>
                <a:solidFill>
                  <a:srgbClr val="FFC98E"/>
                </a:solidFill>
                <a:ln w="12600">
                  <a:solidFill>
                    <a:srgbClr val="FFC98E"/>
                  </a:solidFill>
                  <a:round/>
                  <a:headEnd/>
                  <a:tailEnd/>
                </a:ln>
              </p:spPr>
              <p:txBody>
                <a:bodyPr wrap="none" anchor="ctr"/>
                <a:lstStyle/>
                <a:p>
                  <a:endParaRPr lang="en-US"/>
                </a:p>
              </p:txBody>
            </p:sp>
            <p:sp>
              <p:nvSpPr>
                <p:cNvPr id="14356" name="Freeform 10"/>
                <p:cNvSpPr>
                  <a:spLocks noChangeArrowheads="1"/>
                </p:cNvSpPr>
                <p:nvPr/>
              </p:nvSpPr>
              <p:spPr bwMode="auto">
                <a:xfrm>
                  <a:off x="3234" y="2695"/>
                  <a:ext cx="1467" cy="1276"/>
                </a:xfrm>
                <a:custGeom>
                  <a:avLst/>
                  <a:gdLst>
                    <a:gd name="T0" fmla="*/ 6399 w 6470"/>
                    <a:gd name="T1" fmla="*/ 3102 h 5627"/>
                    <a:gd name="T2" fmla="*/ 6434 w 6470"/>
                    <a:gd name="T3" fmla="*/ 3887 h 5627"/>
                    <a:gd name="T4" fmla="*/ 6050 w 6470"/>
                    <a:gd name="T5" fmla="*/ 4611 h 5627"/>
                    <a:gd name="T6" fmla="*/ 5564 w 6470"/>
                    <a:gd name="T7" fmla="*/ 5106 h 5627"/>
                    <a:gd name="T8" fmla="*/ 4382 w 6470"/>
                    <a:gd name="T9" fmla="*/ 5595 h 5627"/>
                    <a:gd name="T10" fmla="*/ 3406 w 6470"/>
                    <a:gd name="T11" fmla="*/ 5538 h 5627"/>
                    <a:gd name="T12" fmla="*/ 2051 w 6470"/>
                    <a:gd name="T13" fmla="*/ 5569 h 5627"/>
                    <a:gd name="T14" fmla="*/ 1112 w 6470"/>
                    <a:gd name="T15" fmla="*/ 5106 h 5627"/>
                    <a:gd name="T16" fmla="*/ 242 w 6470"/>
                    <a:gd name="T17" fmla="*/ 4584 h 5627"/>
                    <a:gd name="T18" fmla="*/ 0 w 6470"/>
                    <a:gd name="T19" fmla="*/ 3565 h 5627"/>
                    <a:gd name="T20" fmla="*/ 520 w 6470"/>
                    <a:gd name="T21" fmla="*/ 2666 h 5627"/>
                    <a:gd name="T22" fmla="*/ 2956 w 6470"/>
                    <a:gd name="T23" fmla="*/ 30 h 5627"/>
                    <a:gd name="T24" fmla="*/ 798 w 6470"/>
                    <a:gd name="T25" fmla="*/ 2466 h 5627"/>
                    <a:gd name="T26" fmla="*/ 273 w 6470"/>
                    <a:gd name="T27" fmla="*/ 3367 h 5627"/>
                    <a:gd name="T28" fmla="*/ 313 w 6470"/>
                    <a:gd name="T29" fmla="*/ 4121 h 5627"/>
                    <a:gd name="T30" fmla="*/ 696 w 6470"/>
                    <a:gd name="T31" fmla="*/ 4784 h 5627"/>
                    <a:gd name="T32" fmla="*/ 1284 w 6470"/>
                    <a:gd name="T33" fmla="*/ 5017 h 5627"/>
                    <a:gd name="T34" fmla="*/ 2466 w 6470"/>
                    <a:gd name="T35" fmla="*/ 5344 h 5627"/>
                    <a:gd name="T36" fmla="*/ 3856 w 6470"/>
                    <a:gd name="T37" fmla="*/ 5507 h 5627"/>
                    <a:gd name="T38" fmla="*/ 5414 w 6470"/>
                    <a:gd name="T39" fmla="*/ 4810 h 5627"/>
                    <a:gd name="T40" fmla="*/ 5454 w 6470"/>
                    <a:gd name="T41" fmla="*/ 4289 h 5627"/>
                    <a:gd name="T42" fmla="*/ 5529 w 6470"/>
                    <a:gd name="T43" fmla="*/ 4059 h 5627"/>
                    <a:gd name="T44" fmla="*/ 5357 w 6470"/>
                    <a:gd name="T45" fmla="*/ 3856 h 5627"/>
                    <a:gd name="T46" fmla="*/ 5740 w 6470"/>
                    <a:gd name="T47" fmla="*/ 3914 h 5627"/>
                    <a:gd name="T48" fmla="*/ 6156 w 6470"/>
                    <a:gd name="T49" fmla="*/ 3737 h 5627"/>
                    <a:gd name="T50" fmla="*/ 5948 w 6470"/>
                    <a:gd name="T51" fmla="*/ 3477 h 5627"/>
                    <a:gd name="T52" fmla="*/ 5979 w 6470"/>
                    <a:gd name="T53" fmla="*/ 3160 h 5627"/>
                    <a:gd name="T54" fmla="*/ 5740 w 6470"/>
                    <a:gd name="T55" fmla="*/ 2930 h 5627"/>
                    <a:gd name="T56" fmla="*/ 5635 w 6470"/>
                    <a:gd name="T57" fmla="*/ 2523 h 5627"/>
                    <a:gd name="T58" fmla="*/ 4620 w 6470"/>
                    <a:gd name="T59" fmla="*/ 1368 h 5627"/>
                    <a:gd name="T60" fmla="*/ 4523 w 6470"/>
                    <a:gd name="T61" fmla="*/ 1130 h 5627"/>
                    <a:gd name="T62" fmla="*/ 4289 w 6470"/>
                    <a:gd name="T63" fmla="*/ 883 h 5627"/>
                    <a:gd name="T64" fmla="*/ 4761 w 6470"/>
                    <a:gd name="T65" fmla="*/ 3102 h 5627"/>
                    <a:gd name="T66" fmla="*/ 4695 w 6470"/>
                    <a:gd name="T67" fmla="*/ 2701 h 5627"/>
                    <a:gd name="T68" fmla="*/ 4453 w 6470"/>
                    <a:gd name="T69" fmla="*/ 2466 h 5627"/>
                    <a:gd name="T70" fmla="*/ 4453 w 6470"/>
                    <a:gd name="T71" fmla="*/ 2144 h 5627"/>
                    <a:gd name="T72" fmla="*/ 4240 w 6470"/>
                    <a:gd name="T73" fmla="*/ 1946 h 5627"/>
                    <a:gd name="T74" fmla="*/ 4209 w 6470"/>
                    <a:gd name="T75" fmla="*/ 1593 h 5627"/>
                    <a:gd name="T76" fmla="*/ 3927 w 6470"/>
                    <a:gd name="T77" fmla="*/ 1315 h 5627"/>
                    <a:gd name="T78" fmla="*/ 3927 w 6470"/>
                    <a:gd name="T79" fmla="*/ 900 h 5627"/>
                    <a:gd name="T80" fmla="*/ 3768 w 6470"/>
                    <a:gd name="T81" fmla="*/ 657 h 5627"/>
                    <a:gd name="T82" fmla="*/ 3512 w 6470"/>
                    <a:gd name="T83" fmla="*/ 2988 h 5627"/>
                    <a:gd name="T84" fmla="*/ 3618 w 6470"/>
                    <a:gd name="T85" fmla="*/ 2435 h 5627"/>
                    <a:gd name="T86" fmla="*/ 3305 w 6470"/>
                    <a:gd name="T87" fmla="*/ 2263 h 5627"/>
                    <a:gd name="T88" fmla="*/ 3530 w 6470"/>
                    <a:gd name="T89" fmla="*/ 1769 h 5627"/>
                    <a:gd name="T90" fmla="*/ 3128 w 6470"/>
                    <a:gd name="T91" fmla="*/ 1624 h 5627"/>
                    <a:gd name="T92" fmla="*/ 3345 w 6470"/>
                    <a:gd name="T93" fmla="*/ 1240 h 5627"/>
                    <a:gd name="T94" fmla="*/ 3164 w 6470"/>
                    <a:gd name="T95" fmla="*/ 1011 h 5627"/>
                    <a:gd name="T96" fmla="*/ 3345 w 6470"/>
                    <a:gd name="T97" fmla="*/ 679 h 5627"/>
                    <a:gd name="T98" fmla="*/ 3225 w 6470"/>
                    <a:gd name="T99" fmla="*/ 454 h 5627"/>
                    <a:gd name="T100" fmla="*/ 3093 w 6470"/>
                    <a:gd name="T101" fmla="*/ 30 h 5627"/>
                    <a:gd name="T102" fmla="*/ 3305 w 6470"/>
                    <a:gd name="T103" fmla="*/ 344 h 5627"/>
                    <a:gd name="T104" fmla="*/ 3406 w 6470"/>
                    <a:gd name="T105" fmla="*/ 30 h 5627"/>
                    <a:gd name="T106" fmla="*/ 3997 w 6470"/>
                    <a:gd name="T107" fmla="*/ 0 h 562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70"/>
                    <a:gd name="T163" fmla="*/ 0 h 5627"/>
                    <a:gd name="T164" fmla="*/ 6470 w 6470"/>
                    <a:gd name="T165" fmla="*/ 5627 h 562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70" h="5627">
                      <a:moveTo>
                        <a:pt x="3997" y="0"/>
                      </a:moveTo>
                      <a:lnTo>
                        <a:pt x="6227" y="2785"/>
                      </a:lnTo>
                      <a:lnTo>
                        <a:pt x="6399" y="3102"/>
                      </a:lnTo>
                      <a:lnTo>
                        <a:pt x="6469" y="3367"/>
                      </a:lnTo>
                      <a:lnTo>
                        <a:pt x="6469" y="3627"/>
                      </a:lnTo>
                      <a:lnTo>
                        <a:pt x="6434" y="3887"/>
                      </a:lnTo>
                      <a:lnTo>
                        <a:pt x="6332" y="4148"/>
                      </a:lnTo>
                      <a:lnTo>
                        <a:pt x="6227" y="4381"/>
                      </a:lnTo>
                      <a:lnTo>
                        <a:pt x="6050" y="4611"/>
                      </a:lnTo>
                      <a:lnTo>
                        <a:pt x="5877" y="4753"/>
                      </a:lnTo>
                      <a:lnTo>
                        <a:pt x="5771" y="4903"/>
                      </a:lnTo>
                      <a:lnTo>
                        <a:pt x="5564" y="5106"/>
                      </a:lnTo>
                      <a:lnTo>
                        <a:pt x="5180" y="5304"/>
                      </a:lnTo>
                      <a:lnTo>
                        <a:pt x="4867" y="5454"/>
                      </a:lnTo>
                      <a:lnTo>
                        <a:pt x="4382" y="5595"/>
                      </a:lnTo>
                      <a:lnTo>
                        <a:pt x="3896" y="5626"/>
                      </a:lnTo>
                      <a:lnTo>
                        <a:pt x="3618" y="5595"/>
                      </a:lnTo>
                      <a:lnTo>
                        <a:pt x="3406" y="5538"/>
                      </a:lnTo>
                      <a:lnTo>
                        <a:pt x="3023" y="5626"/>
                      </a:lnTo>
                      <a:lnTo>
                        <a:pt x="2541" y="5626"/>
                      </a:lnTo>
                      <a:lnTo>
                        <a:pt x="2051" y="5569"/>
                      </a:lnTo>
                      <a:lnTo>
                        <a:pt x="1637" y="5454"/>
                      </a:lnTo>
                      <a:lnTo>
                        <a:pt x="1324" y="5278"/>
                      </a:lnTo>
                      <a:lnTo>
                        <a:pt x="1112" y="5106"/>
                      </a:lnTo>
                      <a:lnTo>
                        <a:pt x="727" y="4960"/>
                      </a:lnTo>
                      <a:lnTo>
                        <a:pt x="418" y="4815"/>
                      </a:lnTo>
                      <a:lnTo>
                        <a:pt x="242" y="4584"/>
                      </a:lnTo>
                      <a:lnTo>
                        <a:pt x="70" y="4262"/>
                      </a:lnTo>
                      <a:lnTo>
                        <a:pt x="0" y="4002"/>
                      </a:lnTo>
                      <a:lnTo>
                        <a:pt x="0" y="3565"/>
                      </a:lnTo>
                      <a:lnTo>
                        <a:pt x="70" y="3279"/>
                      </a:lnTo>
                      <a:lnTo>
                        <a:pt x="207" y="3045"/>
                      </a:lnTo>
                      <a:lnTo>
                        <a:pt x="520" y="2666"/>
                      </a:lnTo>
                      <a:lnTo>
                        <a:pt x="798" y="2321"/>
                      </a:lnTo>
                      <a:lnTo>
                        <a:pt x="2643" y="114"/>
                      </a:lnTo>
                      <a:lnTo>
                        <a:pt x="2956" y="30"/>
                      </a:lnTo>
                      <a:lnTo>
                        <a:pt x="2157" y="958"/>
                      </a:lnTo>
                      <a:lnTo>
                        <a:pt x="1284" y="1915"/>
                      </a:lnTo>
                      <a:lnTo>
                        <a:pt x="798" y="2466"/>
                      </a:lnTo>
                      <a:lnTo>
                        <a:pt x="555" y="2842"/>
                      </a:lnTo>
                      <a:lnTo>
                        <a:pt x="313" y="3190"/>
                      </a:lnTo>
                      <a:lnTo>
                        <a:pt x="273" y="3367"/>
                      </a:lnTo>
                      <a:lnTo>
                        <a:pt x="273" y="3477"/>
                      </a:lnTo>
                      <a:lnTo>
                        <a:pt x="242" y="3830"/>
                      </a:lnTo>
                      <a:lnTo>
                        <a:pt x="313" y="4121"/>
                      </a:lnTo>
                      <a:lnTo>
                        <a:pt x="379" y="4320"/>
                      </a:lnTo>
                      <a:lnTo>
                        <a:pt x="520" y="4584"/>
                      </a:lnTo>
                      <a:lnTo>
                        <a:pt x="696" y="4784"/>
                      </a:lnTo>
                      <a:lnTo>
                        <a:pt x="935" y="4903"/>
                      </a:lnTo>
                      <a:lnTo>
                        <a:pt x="1112" y="4960"/>
                      </a:lnTo>
                      <a:lnTo>
                        <a:pt x="1284" y="5017"/>
                      </a:lnTo>
                      <a:lnTo>
                        <a:pt x="1637" y="5278"/>
                      </a:lnTo>
                      <a:lnTo>
                        <a:pt x="1976" y="5344"/>
                      </a:lnTo>
                      <a:lnTo>
                        <a:pt x="2466" y="5344"/>
                      </a:lnTo>
                      <a:lnTo>
                        <a:pt x="2921" y="5317"/>
                      </a:lnTo>
                      <a:lnTo>
                        <a:pt x="3375" y="5423"/>
                      </a:lnTo>
                      <a:lnTo>
                        <a:pt x="3856" y="5507"/>
                      </a:lnTo>
                      <a:lnTo>
                        <a:pt x="4275" y="5481"/>
                      </a:lnTo>
                      <a:lnTo>
                        <a:pt x="5110" y="5167"/>
                      </a:lnTo>
                      <a:lnTo>
                        <a:pt x="5414" y="4810"/>
                      </a:lnTo>
                      <a:lnTo>
                        <a:pt x="5533" y="4408"/>
                      </a:lnTo>
                      <a:lnTo>
                        <a:pt x="5740" y="4289"/>
                      </a:lnTo>
                      <a:lnTo>
                        <a:pt x="5454" y="4289"/>
                      </a:lnTo>
                      <a:lnTo>
                        <a:pt x="5670" y="4174"/>
                      </a:lnTo>
                      <a:lnTo>
                        <a:pt x="5388" y="4205"/>
                      </a:lnTo>
                      <a:lnTo>
                        <a:pt x="5529" y="4059"/>
                      </a:lnTo>
                      <a:lnTo>
                        <a:pt x="5388" y="4033"/>
                      </a:lnTo>
                      <a:lnTo>
                        <a:pt x="5493" y="3887"/>
                      </a:lnTo>
                      <a:lnTo>
                        <a:pt x="5357" y="3856"/>
                      </a:lnTo>
                      <a:lnTo>
                        <a:pt x="5427" y="3684"/>
                      </a:lnTo>
                      <a:lnTo>
                        <a:pt x="5123" y="2453"/>
                      </a:lnTo>
                      <a:lnTo>
                        <a:pt x="5740" y="3914"/>
                      </a:lnTo>
                      <a:lnTo>
                        <a:pt x="5948" y="3945"/>
                      </a:lnTo>
                      <a:lnTo>
                        <a:pt x="5979" y="3773"/>
                      </a:lnTo>
                      <a:lnTo>
                        <a:pt x="6156" y="3737"/>
                      </a:lnTo>
                      <a:lnTo>
                        <a:pt x="6019" y="3627"/>
                      </a:lnTo>
                      <a:lnTo>
                        <a:pt x="6125" y="3565"/>
                      </a:lnTo>
                      <a:lnTo>
                        <a:pt x="5948" y="3477"/>
                      </a:lnTo>
                      <a:lnTo>
                        <a:pt x="6085" y="3367"/>
                      </a:lnTo>
                      <a:lnTo>
                        <a:pt x="5912" y="3305"/>
                      </a:lnTo>
                      <a:lnTo>
                        <a:pt x="5979" y="3160"/>
                      </a:lnTo>
                      <a:lnTo>
                        <a:pt x="5842" y="3133"/>
                      </a:lnTo>
                      <a:lnTo>
                        <a:pt x="5948" y="2988"/>
                      </a:lnTo>
                      <a:lnTo>
                        <a:pt x="5740" y="2930"/>
                      </a:lnTo>
                      <a:lnTo>
                        <a:pt x="5771" y="2754"/>
                      </a:lnTo>
                      <a:lnTo>
                        <a:pt x="5635" y="2666"/>
                      </a:lnTo>
                      <a:lnTo>
                        <a:pt x="5635" y="2523"/>
                      </a:lnTo>
                      <a:lnTo>
                        <a:pt x="5454" y="2347"/>
                      </a:lnTo>
                      <a:lnTo>
                        <a:pt x="4805" y="1491"/>
                      </a:lnTo>
                      <a:lnTo>
                        <a:pt x="4620" y="1368"/>
                      </a:lnTo>
                      <a:lnTo>
                        <a:pt x="4660" y="1249"/>
                      </a:lnTo>
                      <a:lnTo>
                        <a:pt x="4501" y="1240"/>
                      </a:lnTo>
                      <a:lnTo>
                        <a:pt x="4523" y="1130"/>
                      </a:lnTo>
                      <a:lnTo>
                        <a:pt x="4417" y="1103"/>
                      </a:lnTo>
                      <a:lnTo>
                        <a:pt x="4417" y="984"/>
                      </a:lnTo>
                      <a:lnTo>
                        <a:pt x="4289" y="883"/>
                      </a:lnTo>
                      <a:lnTo>
                        <a:pt x="4033" y="551"/>
                      </a:lnTo>
                      <a:lnTo>
                        <a:pt x="4902" y="2864"/>
                      </a:lnTo>
                      <a:lnTo>
                        <a:pt x="4761" y="3102"/>
                      </a:lnTo>
                      <a:lnTo>
                        <a:pt x="4775" y="2811"/>
                      </a:lnTo>
                      <a:lnTo>
                        <a:pt x="4686" y="2838"/>
                      </a:lnTo>
                      <a:lnTo>
                        <a:pt x="4695" y="2701"/>
                      </a:lnTo>
                      <a:lnTo>
                        <a:pt x="4554" y="2666"/>
                      </a:lnTo>
                      <a:lnTo>
                        <a:pt x="4625" y="2466"/>
                      </a:lnTo>
                      <a:lnTo>
                        <a:pt x="4453" y="2466"/>
                      </a:lnTo>
                      <a:lnTo>
                        <a:pt x="4523" y="2321"/>
                      </a:lnTo>
                      <a:lnTo>
                        <a:pt x="4347" y="2290"/>
                      </a:lnTo>
                      <a:lnTo>
                        <a:pt x="4453" y="2144"/>
                      </a:lnTo>
                      <a:lnTo>
                        <a:pt x="4275" y="2113"/>
                      </a:lnTo>
                      <a:lnTo>
                        <a:pt x="4382" y="1972"/>
                      </a:lnTo>
                      <a:lnTo>
                        <a:pt x="4240" y="1946"/>
                      </a:lnTo>
                      <a:lnTo>
                        <a:pt x="4311" y="1769"/>
                      </a:lnTo>
                      <a:lnTo>
                        <a:pt x="4174" y="1738"/>
                      </a:lnTo>
                      <a:lnTo>
                        <a:pt x="4209" y="1593"/>
                      </a:lnTo>
                      <a:lnTo>
                        <a:pt x="4033" y="1535"/>
                      </a:lnTo>
                      <a:lnTo>
                        <a:pt x="4068" y="1390"/>
                      </a:lnTo>
                      <a:lnTo>
                        <a:pt x="3927" y="1315"/>
                      </a:lnTo>
                      <a:lnTo>
                        <a:pt x="3997" y="1161"/>
                      </a:lnTo>
                      <a:lnTo>
                        <a:pt x="3861" y="1086"/>
                      </a:lnTo>
                      <a:lnTo>
                        <a:pt x="3927" y="900"/>
                      </a:lnTo>
                      <a:lnTo>
                        <a:pt x="3790" y="900"/>
                      </a:lnTo>
                      <a:lnTo>
                        <a:pt x="3755" y="724"/>
                      </a:lnTo>
                      <a:lnTo>
                        <a:pt x="3768" y="657"/>
                      </a:lnTo>
                      <a:lnTo>
                        <a:pt x="3592" y="657"/>
                      </a:lnTo>
                      <a:lnTo>
                        <a:pt x="3711" y="3137"/>
                      </a:lnTo>
                      <a:lnTo>
                        <a:pt x="3512" y="2988"/>
                      </a:lnTo>
                      <a:lnTo>
                        <a:pt x="3618" y="2701"/>
                      </a:lnTo>
                      <a:lnTo>
                        <a:pt x="3446" y="2727"/>
                      </a:lnTo>
                      <a:lnTo>
                        <a:pt x="3618" y="2435"/>
                      </a:lnTo>
                      <a:lnTo>
                        <a:pt x="3446" y="2435"/>
                      </a:lnTo>
                      <a:lnTo>
                        <a:pt x="3530" y="2254"/>
                      </a:lnTo>
                      <a:lnTo>
                        <a:pt x="3305" y="2263"/>
                      </a:lnTo>
                      <a:lnTo>
                        <a:pt x="3530" y="2025"/>
                      </a:lnTo>
                      <a:lnTo>
                        <a:pt x="3225" y="2051"/>
                      </a:lnTo>
                      <a:lnTo>
                        <a:pt x="3530" y="1769"/>
                      </a:lnTo>
                      <a:lnTo>
                        <a:pt x="3164" y="1857"/>
                      </a:lnTo>
                      <a:lnTo>
                        <a:pt x="3468" y="1593"/>
                      </a:lnTo>
                      <a:lnTo>
                        <a:pt x="3128" y="1624"/>
                      </a:lnTo>
                      <a:lnTo>
                        <a:pt x="3402" y="1390"/>
                      </a:lnTo>
                      <a:lnTo>
                        <a:pt x="3234" y="1390"/>
                      </a:lnTo>
                      <a:lnTo>
                        <a:pt x="3345" y="1240"/>
                      </a:lnTo>
                      <a:lnTo>
                        <a:pt x="3164" y="1213"/>
                      </a:lnTo>
                      <a:lnTo>
                        <a:pt x="3314" y="1059"/>
                      </a:lnTo>
                      <a:lnTo>
                        <a:pt x="3164" y="1011"/>
                      </a:lnTo>
                      <a:lnTo>
                        <a:pt x="3345" y="861"/>
                      </a:lnTo>
                      <a:lnTo>
                        <a:pt x="3164" y="808"/>
                      </a:lnTo>
                      <a:lnTo>
                        <a:pt x="3345" y="679"/>
                      </a:lnTo>
                      <a:lnTo>
                        <a:pt x="3195" y="657"/>
                      </a:lnTo>
                      <a:lnTo>
                        <a:pt x="3345" y="529"/>
                      </a:lnTo>
                      <a:lnTo>
                        <a:pt x="3225" y="454"/>
                      </a:lnTo>
                      <a:lnTo>
                        <a:pt x="3164" y="344"/>
                      </a:lnTo>
                      <a:lnTo>
                        <a:pt x="2541" y="2206"/>
                      </a:lnTo>
                      <a:lnTo>
                        <a:pt x="3093" y="30"/>
                      </a:lnTo>
                      <a:lnTo>
                        <a:pt x="3234" y="30"/>
                      </a:lnTo>
                      <a:lnTo>
                        <a:pt x="3270" y="229"/>
                      </a:lnTo>
                      <a:lnTo>
                        <a:pt x="3305" y="344"/>
                      </a:lnTo>
                      <a:lnTo>
                        <a:pt x="3340" y="405"/>
                      </a:lnTo>
                      <a:lnTo>
                        <a:pt x="3406" y="260"/>
                      </a:lnTo>
                      <a:lnTo>
                        <a:pt x="3406" y="30"/>
                      </a:lnTo>
                      <a:lnTo>
                        <a:pt x="3755" y="551"/>
                      </a:lnTo>
                      <a:lnTo>
                        <a:pt x="3649" y="0"/>
                      </a:lnTo>
                      <a:lnTo>
                        <a:pt x="3997" y="0"/>
                      </a:lnTo>
                    </a:path>
                  </a:pathLst>
                </a:custGeom>
                <a:solidFill>
                  <a:srgbClr val="000000"/>
                </a:solidFill>
                <a:ln w="12600">
                  <a:solidFill>
                    <a:srgbClr val="000000"/>
                  </a:solidFill>
                  <a:round/>
                  <a:headEnd/>
                  <a:tailEnd/>
                </a:ln>
              </p:spPr>
              <p:txBody>
                <a:bodyPr wrap="none" anchor="ctr"/>
                <a:lstStyle/>
                <a:p>
                  <a:endParaRPr lang="en-US"/>
                </a:p>
              </p:txBody>
            </p:sp>
            <p:sp>
              <p:nvSpPr>
                <p:cNvPr id="14357" name="Freeform 11"/>
                <p:cNvSpPr>
                  <a:spLocks noChangeArrowheads="1"/>
                </p:cNvSpPr>
                <p:nvPr/>
              </p:nvSpPr>
              <p:spPr bwMode="auto">
                <a:xfrm>
                  <a:off x="3952" y="2181"/>
                  <a:ext cx="837" cy="435"/>
                </a:xfrm>
                <a:custGeom>
                  <a:avLst/>
                  <a:gdLst>
                    <a:gd name="T0" fmla="*/ 449 w 3690"/>
                    <a:gd name="T1" fmla="*/ 1452 h 1920"/>
                    <a:gd name="T2" fmla="*/ 904 w 3690"/>
                    <a:gd name="T3" fmla="*/ 1394 h 1920"/>
                    <a:gd name="T4" fmla="*/ 1253 w 3690"/>
                    <a:gd name="T5" fmla="*/ 1191 h 1920"/>
                    <a:gd name="T6" fmla="*/ 1637 w 3690"/>
                    <a:gd name="T7" fmla="*/ 727 h 1920"/>
                    <a:gd name="T8" fmla="*/ 2118 w 3690"/>
                    <a:gd name="T9" fmla="*/ 264 h 1920"/>
                    <a:gd name="T10" fmla="*/ 2643 w 3690"/>
                    <a:gd name="T11" fmla="*/ 30 h 1920"/>
                    <a:gd name="T12" fmla="*/ 3199 w 3690"/>
                    <a:gd name="T13" fmla="*/ 88 h 1920"/>
                    <a:gd name="T14" fmla="*/ 3689 w 3690"/>
                    <a:gd name="T15" fmla="*/ 0 h 1920"/>
                    <a:gd name="T16" fmla="*/ 3654 w 3690"/>
                    <a:gd name="T17" fmla="*/ 145 h 1920"/>
                    <a:gd name="T18" fmla="*/ 3654 w 3690"/>
                    <a:gd name="T19" fmla="*/ 264 h 1920"/>
                    <a:gd name="T20" fmla="*/ 3654 w 3690"/>
                    <a:gd name="T21" fmla="*/ 436 h 1920"/>
                    <a:gd name="T22" fmla="*/ 3689 w 3690"/>
                    <a:gd name="T23" fmla="*/ 555 h 1920"/>
                    <a:gd name="T24" fmla="*/ 3583 w 3690"/>
                    <a:gd name="T25" fmla="*/ 665 h 1920"/>
                    <a:gd name="T26" fmla="*/ 3583 w 3690"/>
                    <a:gd name="T27" fmla="*/ 758 h 1920"/>
                    <a:gd name="T28" fmla="*/ 2992 w 3690"/>
                    <a:gd name="T29" fmla="*/ 696 h 1920"/>
                    <a:gd name="T30" fmla="*/ 3027 w 3690"/>
                    <a:gd name="T31" fmla="*/ 555 h 1920"/>
                    <a:gd name="T32" fmla="*/ 3063 w 3690"/>
                    <a:gd name="T33" fmla="*/ 463 h 1920"/>
                    <a:gd name="T34" fmla="*/ 3063 w 3690"/>
                    <a:gd name="T35" fmla="*/ 410 h 1920"/>
                    <a:gd name="T36" fmla="*/ 3027 w 3690"/>
                    <a:gd name="T37" fmla="*/ 291 h 1920"/>
                    <a:gd name="T38" fmla="*/ 2992 w 3690"/>
                    <a:gd name="T39" fmla="*/ 176 h 1920"/>
                    <a:gd name="T40" fmla="*/ 2537 w 3690"/>
                    <a:gd name="T41" fmla="*/ 176 h 1920"/>
                    <a:gd name="T42" fmla="*/ 1981 w 3690"/>
                    <a:gd name="T43" fmla="*/ 493 h 1920"/>
                    <a:gd name="T44" fmla="*/ 2118 w 3690"/>
                    <a:gd name="T45" fmla="*/ 524 h 1920"/>
                    <a:gd name="T46" fmla="*/ 2365 w 3690"/>
                    <a:gd name="T47" fmla="*/ 582 h 1920"/>
                    <a:gd name="T48" fmla="*/ 2502 w 3690"/>
                    <a:gd name="T49" fmla="*/ 758 h 1920"/>
                    <a:gd name="T50" fmla="*/ 2330 w 3690"/>
                    <a:gd name="T51" fmla="*/ 873 h 1920"/>
                    <a:gd name="T52" fmla="*/ 1183 w 3690"/>
                    <a:gd name="T53" fmla="*/ 1628 h 1920"/>
                    <a:gd name="T54" fmla="*/ 1076 w 3690"/>
                    <a:gd name="T55" fmla="*/ 1571 h 1920"/>
                    <a:gd name="T56" fmla="*/ 1010 w 3690"/>
                    <a:gd name="T57" fmla="*/ 1509 h 1920"/>
                    <a:gd name="T58" fmla="*/ 626 w 3690"/>
                    <a:gd name="T59" fmla="*/ 1452 h 1920"/>
                    <a:gd name="T60" fmla="*/ 176 w 3690"/>
                    <a:gd name="T61" fmla="*/ 1654 h 1920"/>
                    <a:gd name="T62" fmla="*/ 207 w 3690"/>
                    <a:gd name="T63" fmla="*/ 1831 h 1920"/>
                    <a:gd name="T64" fmla="*/ 379 w 3690"/>
                    <a:gd name="T65" fmla="*/ 1831 h 1920"/>
                    <a:gd name="T66" fmla="*/ 485 w 3690"/>
                    <a:gd name="T67" fmla="*/ 1888 h 1920"/>
                    <a:gd name="T68" fmla="*/ 242 w 3690"/>
                    <a:gd name="T69" fmla="*/ 1540 h 19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90"/>
                    <a:gd name="T106" fmla="*/ 0 h 1920"/>
                    <a:gd name="T107" fmla="*/ 3690 w 3690"/>
                    <a:gd name="T108" fmla="*/ 1920 h 19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90" h="1920">
                      <a:moveTo>
                        <a:pt x="242" y="1540"/>
                      </a:moveTo>
                      <a:lnTo>
                        <a:pt x="449" y="1452"/>
                      </a:lnTo>
                      <a:lnTo>
                        <a:pt x="692" y="1394"/>
                      </a:lnTo>
                      <a:lnTo>
                        <a:pt x="904" y="1394"/>
                      </a:lnTo>
                      <a:lnTo>
                        <a:pt x="1111" y="1337"/>
                      </a:lnTo>
                      <a:lnTo>
                        <a:pt x="1253" y="1191"/>
                      </a:lnTo>
                      <a:lnTo>
                        <a:pt x="1425" y="988"/>
                      </a:lnTo>
                      <a:lnTo>
                        <a:pt x="1637" y="727"/>
                      </a:lnTo>
                      <a:lnTo>
                        <a:pt x="1880" y="463"/>
                      </a:lnTo>
                      <a:lnTo>
                        <a:pt x="2118" y="264"/>
                      </a:lnTo>
                      <a:lnTo>
                        <a:pt x="2431" y="119"/>
                      </a:lnTo>
                      <a:lnTo>
                        <a:pt x="2643" y="30"/>
                      </a:lnTo>
                      <a:lnTo>
                        <a:pt x="2992" y="30"/>
                      </a:lnTo>
                      <a:lnTo>
                        <a:pt x="3199" y="88"/>
                      </a:lnTo>
                      <a:lnTo>
                        <a:pt x="3482" y="88"/>
                      </a:lnTo>
                      <a:lnTo>
                        <a:pt x="3689" y="0"/>
                      </a:lnTo>
                      <a:lnTo>
                        <a:pt x="3411" y="176"/>
                      </a:lnTo>
                      <a:lnTo>
                        <a:pt x="3654" y="145"/>
                      </a:lnTo>
                      <a:lnTo>
                        <a:pt x="3482" y="264"/>
                      </a:lnTo>
                      <a:lnTo>
                        <a:pt x="3654" y="264"/>
                      </a:lnTo>
                      <a:lnTo>
                        <a:pt x="3442" y="379"/>
                      </a:lnTo>
                      <a:lnTo>
                        <a:pt x="3654" y="436"/>
                      </a:lnTo>
                      <a:lnTo>
                        <a:pt x="3442" y="524"/>
                      </a:lnTo>
                      <a:lnTo>
                        <a:pt x="3689" y="555"/>
                      </a:lnTo>
                      <a:lnTo>
                        <a:pt x="3482" y="613"/>
                      </a:lnTo>
                      <a:lnTo>
                        <a:pt x="3583" y="665"/>
                      </a:lnTo>
                      <a:lnTo>
                        <a:pt x="3411" y="727"/>
                      </a:lnTo>
                      <a:lnTo>
                        <a:pt x="3583" y="758"/>
                      </a:lnTo>
                      <a:lnTo>
                        <a:pt x="3305" y="758"/>
                      </a:lnTo>
                      <a:lnTo>
                        <a:pt x="2992" y="696"/>
                      </a:lnTo>
                      <a:lnTo>
                        <a:pt x="2784" y="727"/>
                      </a:lnTo>
                      <a:lnTo>
                        <a:pt x="3027" y="555"/>
                      </a:lnTo>
                      <a:lnTo>
                        <a:pt x="2784" y="555"/>
                      </a:lnTo>
                      <a:lnTo>
                        <a:pt x="3063" y="463"/>
                      </a:lnTo>
                      <a:lnTo>
                        <a:pt x="2815" y="463"/>
                      </a:lnTo>
                      <a:lnTo>
                        <a:pt x="3063" y="410"/>
                      </a:lnTo>
                      <a:lnTo>
                        <a:pt x="2749" y="352"/>
                      </a:lnTo>
                      <a:lnTo>
                        <a:pt x="3027" y="291"/>
                      </a:lnTo>
                      <a:lnTo>
                        <a:pt x="2784" y="233"/>
                      </a:lnTo>
                      <a:lnTo>
                        <a:pt x="2992" y="176"/>
                      </a:lnTo>
                      <a:lnTo>
                        <a:pt x="2749" y="145"/>
                      </a:lnTo>
                      <a:lnTo>
                        <a:pt x="2537" y="176"/>
                      </a:lnTo>
                      <a:lnTo>
                        <a:pt x="2224" y="291"/>
                      </a:lnTo>
                      <a:lnTo>
                        <a:pt x="1981" y="493"/>
                      </a:lnTo>
                      <a:lnTo>
                        <a:pt x="1319" y="1222"/>
                      </a:lnTo>
                      <a:lnTo>
                        <a:pt x="2118" y="524"/>
                      </a:lnTo>
                      <a:lnTo>
                        <a:pt x="1425" y="1253"/>
                      </a:lnTo>
                      <a:lnTo>
                        <a:pt x="2365" y="582"/>
                      </a:lnTo>
                      <a:lnTo>
                        <a:pt x="1496" y="1310"/>
                      </a:lnTo>
                      <a:lnTo>
                        <a:pt x="2502" y="758"/>
                      </a:lnTo>
                      <a:lnTo>
                        <a:pt x="2678" y="696"/>
                      </a:lnTo>
                      <a:lnTo>
                        <a:pt x="2330" y="873"/>
                      </a:lnTo>
                      <a:lnTo>
                        <a:pt x="1355" y="1540"/>
                      </a:lnTo>
                      <a:lnTo>
                        <a:pt x="1183" y="1628"/>
                      </a:lnTo>
                      <a:lnTo>
                        <a:pt x="904" y="1685"/>
                      </a:lnTo>
                      <a:lnTo>
                        <a:pt x="1076" y="1571"/>
                      </a:lnTo>
                      <a:lnTo>
                        <a:pt x="802" y="1597"/>
                      </a:lnTo>
                      <a:lnTo>
                        <a:pt x="1010" y="1509"/>
                      </a:lnTo>
                      <a:lnTo>
                        <a:pt x="763" y="1482"/>
                      </a:lnTo>
                      <a:lnTo>
                        <a:pt x="626" y="1452"/>
                      </a:lnTo>
                      <a:lnTo>
                        <a:pt x="313" y="1571"/>
                      </a:lnTo>
                      <a:lnTo>
                        <a:pt x="176" y="1654"/>
                      </a:lnTo>
                      <a:lnTo>
                        <a:pt x="520" y="1571"/>
                      </a:lnTo>
                      <a:lnTo>
                        <a:pt x="207" y="1831"/>
                      </a:lnTo>
                      <a:lnTo>
                        <a:pt x="657" y="1597"/>
                      </a:lnTo>
                      <a:lnTo>
                        <a:pt x="379" y="1831"/>
                      </a:lnTo>
                      <a:lnTo>
                        <a:pt x="692" y="1716"/>
                      </a:lnTo>
                      <a:lnTo>
                        <a:pt x="485" y="1888"/>
                      </a:lnTo>
                      <a:lnTo>
                        <a:pt x="0" y="1919"/>
                      </a:lnTo>
                      <a:lnTo>
                        <a:pt x="242" y="1540"/>
                      </a:lnTo>
                    </a:path>
                  </a:pathLst>
                </a:custGeom>
                <a:solidFill>
                  <a:srgbClr val="000000"/>
                </a:solidFill>
                <a:ln w="12600">
                  <a:solidFill>
                    <a:srgbClr val="000000"/>
                  </a:solidFill>
                  <a:round/>
                  <a:headEnd/>
                  <a:tailEnd/>
                </a:ln>
              </p:spPr>
              <p:txBody>
                <a:bodyPr wrap="none" anchor="ctr"/>
                <a:lstStyle/>
                <a:p>
                  <a:endParaRPr lang="en-US"/>
                </a:p>
              </p:txBody>
            </p:sp>
            <p:sp>
              <p:nvSpPr>
                <p:cNvPr id="14358" name="Freeform 12"/>
                <p:cNvSpPr>
                  <a:spLocks noChangeArrowheads="1"/>
                </p:cNvSpPr>
                <p:nvPr/>
              </p:nvSpPr>
              <p:spPr bwMode="auto">
                <a:xfrm>
                  <a:off x="3537" y="2703"/>
                  <a:ext cx="361" cy="642"/>
                </a:xfrm>
                <a:custGeom>
                  <a:avLst/>
                  <a:gdLst>
                    <a:gd name="T0" fmla="*/ 1558 w 1590"/>
                    <a:gd name="T1" fmla="*/ 286 h 2831"/>
                    <a:gd name="T2" fmla="*/ 458 w 1590"/>
                    <a:gd name="T3" fmla="*/ 2830 h 2831"/>
                    <a:gd name="T4" fmla="*/ 335 w 1590"/>
                    <a:gd name="T5" fmla="*/ 2707 h 2831"/>
                    <a:gd name="T6" fmla="*/ 30 w 1590"/>
                    <a:gd name="T7" fmla="*/ 2680 h 2831"/>
                    <a:gd name="T8" fmla="*/ 335 w 1590"/>
                    <a:gd name="T9" fmla="*/ 2525 h 2831"/>
                    <a:gd name="T10" fmla="*/ 0 w 1590"/>
                    <a:gd name="T11" fmla="*/ 2476 h 2831"/>
                    <a:gd name="T12" fmla="*/ 401 w 1590"/>
                    <a:gd name="T13" fmla="*/ 2348 h 2831"/>
                    <a:gd name="T14" fmla="*/ 0 w 1590"/>
                    <a:gd name="T15" fmla="*/ 2295 h 2831"/>
                    <a:gd name="T16" fmla="*/ 472 w 1590"/>
                    <a:gd name="T17" fmla="*/ 2202 h 2831"/>
                    <a:gd name="T18" fmla="*/ 92 w 1590"/>
                    <a:gd name="T19" fmla="*/ 2097 h 2831"/>
                    <a:gd name="T20" fmla="*/ 507 w 1590"/>
                    <a:gd name="T21" fmla="*/ 2026 h 2831"/>
                    <a:gd name="T22" fmla="*/ 247 w 1590"/>
                    <a:gd name="T23" fmla="*/ 1889 h 2831"/>
                    <a:gd name="T24" fmla="*/ 542 w 1590"/>
                    <a:gd name="T25" fmla="*/ 1827 h 2831"/>
                    <a:gd name="T26" fmla="*/ 366 w 1590"/>
                    <a:gd name="T27" fmla="*/ 1713 h 2831"/>
                    <a:gd name="T28" fmla="*/ 613 w 1590"/>
                    <a:gd name="T29" fmla="*/ 1642 h 2831"/>
                    <a:gd name="T30" fmla="*/ 613 w 1590"/>
                    <a:gd name="T31" fmla="*/ 1505 h 2831"/>
                    <a:gd name="T32" fmla="*/ 1589 w 1590"/>
                    <a:gd name="T33" fmla="*/ 0 h 2831"/>
                    <a:gd name="T34" fmla="*/ 1558 w 1590"/>
                    <a:gd name="T35" fmla="*/ 286 h 28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0"/>
                    <a:gd name="T55" fmla="*/ 0 h 2831"/>
                    <a:gd name="T56" fmla="*/ 1590 w 1590"/>
                    <a:gd name="T57" fmla="*/ 2831 h 28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0" h="2831">
                      <a:moveTo>
                        <a:pt x="1558" y="286"/>
                      </a:moveTo>
                      <a:lnTo>
                        <a:pt x="458" y="2830"/>
                      </a:lnTo>
                      <a:lnTo>
                        <a:pt x="335" y="2707"/>
                      </a:lnTo>
                      <a:lnTo>
                        <a:pt x="30" y="2680"/>
                      </a:lnTo>
                      <a:lnTo>
                        <a:pt x="335" y="2525"/>
                      </a:lnTo>
                      <a:lnTo>
                        <a:pt x="0" y="2476"/>
                      </a:lnTo>
                      <a:lnTo>
                        <a:pt x="401" y="2348"/>
                      </a:lnTo>
                      <a:lnTo>
                        <a:pt x="0" y="2295"/>
                      </a:lnTo>
                      <a:lnTo>
                        <a:pt x="472" y="2202"/>
                      </a:lnTo>
                      <a:lnTo>
                        <a:pt x="92" y="2097"/>
                      </a:lnTo>
                      <a:lnTo>
                        <a:pt x="507" y="2026"/>
                      </a:lnTo>
                      <a:lnTo>
                        <a:pt x="247" y="1889"/>
                      </a:lnTo>
                      <a:lnTo>
                        <a:pt x="542" y="1827"/>
                      </a:lnTo>
                      <a:lnTo>
                        <a:pt x="366" y="1713"/>
                      </a:lnTo>
                      <a:lnTo>
                        <a:pt x="613" y="1642"/>
                      </a:lnTo>
                      <a:lnTo>
                        <a:pt x="613" y="1505"/>
                      </a:lnTo>
                      <a:lnTo>
                        <a:pt x="1589" y="0"/>
                      </a:lnTo>
                      <a:lnTo>
                        <a:pt x="1558" y="286"/>
                      </a:lnTo>
                    </a:path>
                  </a:pathLst>
                </a:custGeom>
                <a:solidFill>
                  <a:srgbClr val="000000"/>
                </a:solidFill>
                <a:ln w="12600">
                  <a:solidFill>
                    <a:srgbClr val="000000"/>
                  </a:solidFill>
                  <a:round/>
                  <a:headEnd/>
                  <a:tailEnd/>
                </a:ln>
              </p:spPr>
              <p:txBody>
                <a:bodyPr wrap="none" anchor="ctr"/>
                <a:lstStyle/>
                <a:p>
                  <a:endParaRPr lang="en-US"/>
                </a:p>
              </p:txBody>
            </p:sp>
          </p:grpSp>
          <p:sp>
            <p:nvSpPr>
              <p:cNvPr id="14349" name="Freeform 13"/>
              <p:cNvSpPr>
                <a:spLocks noChangeArrowheads="1"/>
              </p:cNvSpPr>
              <p:nvPr/>
            </p:nvSpPr>
            <p:spPr bwMode="auto">
              <a:xfrm>
                <a:off x="3858" y="2595"/>
                <a:ext cx="292" cy="134"/>
              </a:xfrm>
              <a:custGeom>
                <a:avLst/>
                <a:gdLst>
                  <a:gd name="T0" fmla="*/ 17 w 1289"/>
                  <a:gd name="T1" fmla="*/ 79 h 593"/>
                  <a:gd name="T2" fmla="*/ 17 w 1289"/>
                  <a:gd name="T3" fmla="*/ 123 h 593"/>
                  <a:gd name="T4" fmla="*/ 88 w 1289"/>
                  <a:gd name="T5" fmla="*/ 137 h 593"/>
                  <a:gd name="T6" fmla="*/ 269 w 1289"/>
                  <a:gd name="T7" fmla="*/ 358 h 593"/>
                  <a:gd name="T8" fmla="*/ 0 w 1289"/>
                  <a:gd name="T9" fmla="*/ 557 h 593"/>
                  <a:gd name="T10" fmla="*/ 211 w 1289"/>
                  <a:gd name="T11" fmla="*/ 508 h 593"/>
                  <a:gd name="T12" fmla="*/ 375 w 1289"/>
                  <a:gd name="T13" fmla="*/ 274 h 593"/>
                  <a:gd name="T14" fmla="*/ 357 w 1289"/>
                  <a:gd name="T15" fmla="*/ 592 h 593"/>
                  <a:gd name="T16" fmla="*/ 450 w 1289"/>
                  <a:gd name="T17" fmla="*/ 495 h 593"/>
                  <a:gd name="T18" fmla="*/ 569 w 1289"/>
                  <a:gd name="T19" fmla="*/ 216 h 593"/>
                  <a:gd name="T20" fmla="*/ 679 w 1289"/>
                  <a:gd name="T21" fmla="*/ 579 h 593"/>
                  <a:gd name="T22" fmla="*/ 750 w 1289"/>
                  <a:gd name="T23" fmla="*/ 252 h 593"/>
                  <a:gd name="T24" fmla="*/ 931 w 1289"/>
                  <a:gd name="T25" fmla="*/ 526 h 593"/>
                  <a:gd name="T26" fmla="*/ 1288 w 1289"/>
                  <a:gd name="T27" fmla="*/ 517 h 593"/>
                  <a:gd name="T28" fmla="*/ 913 w 1289"/>
                  <a:gd name="T29" fmla="*/ 0 h 593"/>
                  <a:gd name="T30" fmla="*/ 17 w 1289"/>
                  <a:gd name="T31" fmla="*/ 79 h 5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9"/>
                  <a:gd name="T49" fmla="*/ 0 h 593"/>
                  <a:gd name="T50" fmla="*/ 1289 w 1289"/>
                  <a:gd name="T51" fmla="*/ 593 h 5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9" h="593">
                    <a:moveTo>
                      <a:pt x="17" y="79"/>
                    </a:moveTo>
                    <a:lnTo>
                      <a:pt x="17" y="123"/>
                    </a:lnTo>
                    <a:lnTo>
                      <a:pt x="88" y="137"/>
                    </a:lnTo>
                    <a:lnTo>
                      <a:pt x="269" y="358"/>
                    </a:lnTo>
                    <a:lnTo>
                      <a:pt x="0" y="557"/>
                    </a:lnTo>
                    <a:lnTo>
                      <a:pt x="211" y="508"/>
                    </a:lnTo>
                    <a:lnTo>
                      <a:pt x="375" y="274"/>
                    </a:lnTo>
                    <a:lnTo>
                      <a:pt x="357" y="592"/>
                    </a:lnTo>
                    <a:lnTo>
                      <a:pt x="450" y="495"/>
                    </a:lnTo>
                    <a:lnTo>
                      <a:pt x="569" y="216"/>
                    </a:lnTo>
                    <a:lnTo>
                      <a:pt x="679" y="579"/>
                    </a:lnTo>
                    <a:lnTo>
                      <a:pt x="750" y="252"/>
                    </a:lnTo>
                    <a:lnTo>
                      <a:pt x="931" y="526"/>
                    </a:lnTo>
                    <a:lnTo>
                      <a:pt x="1288" y="517"/>
                    </a:lnTo>
                    <a:lnTo>
                      <a:pt x="913" y="0"/>
                    </a:lnTo>
                    <a:lnTo>
                      <a:pt x="17" y="79"/>
                    </a:lnTo>
                  </a:path>
                </a:pathLst>
              </a:custGeom>
              <a:solidFill>
                <a:srgbClr val="000020"/>
              </a:solidFill>
              <a:ln w="12600">
                <a:solidFill>
                  <a:srgbClr val="000020"/>
                </a:solidFill>
                <a:round/>
                <a:headEnd/>
                <a:tailEnd/>
              </a:ln>
            </p:spPr>
            <p:txBody>
              <a:bodyPr wrap="none" anchor="ctr"/>
              <a:lstStyle/>
              <a:p>
                <a:endParaRPr lang="en-US"/>
              </a:p>
            </p:txBody>
          </p:sp>
        </p:grpSp>
        <p:sp>
          <p:nvSpPr>
            <p:cNvPr id="14347" name="Freeform 14"/>
            <p:cNvSpPr>
              <a:spLocks noChangeArrowheads="1"/>
            </p:cNvSpPr>
            <p:nvPr/>
          </p:nvSpPr>
          <p:spPr bwMode="auto">
            <a:xfrm>
              <a:off x="3851" y="2127"/>
              <a:ext cx="315" cy="499"/>
            </a:xfrm>
            <a:custGeom>
              <a:avLst/>
              <a:gdLst>
                <a:gd name="T0" fmla="*/ 52 w 1390"/>
                <a:gd name="T1" fmla="*/ 2060 h 2202"/>
                <a:gd name="T2" fmla="*/ 26 w 1390"/>
                <a:gd name="T3" fmla="*/ 1711 h 2202"/>
                <a:gd name="T4" fmla="*/ 238 w 1390"/>
                <a:gd name="T5" fmla="*/ 1420 h 2202"/>
                <a:gd name="T6" fmla="*/ 577 w 1390"/>
                <a:gd name="T7" fmla="*/ 1103 h 2202"/>
                <a:gd name="T8" fmla="*/ 657 w 1390"/>
                <a:gd name="T9" fmla="*/ 842 h 2202"/>
                <a:gd name="T10" fmla="*/ 472 w 1390"/>
                <a:gd name="T11" fmla="*/ 613 h 2202"/>
                <a:gd name="T12" fmla="*/ 313 w 1390"/>
                <a:gd name="T13" fmla="*/ 436 h 2202"/>
                <a:gd name="T14" fmla="*/ 524 w 1390"/>
                <a:gd name="T15" fmla="*/ 172 h 2202"/>
                <a:gd name="T16" fmla="*/ 864 w 1390"/>
                <a:gd name="T17" fmla="*/ 0 h 2202"/>
                <a:gd name="T18" fmla="*/ 944 w 1390"/>
                <a:gd name="T19" fmla="*/ 88 h 2202"/>
                <a:gd name="T20" fmla="*/ 1023 w 1390"/>
                <a:gd name="T21" fmla="*/ 145 h 2202"/>
                <a:gd name="T22" fmla="*/ 1102 w 1390"/>
                <a:gd name="T23" fmla="*/ 229 h 2202"/>
                <a:gd name="T24" fmla="*/ 1182 w 1390"/>
                <a:gd name="T25" fmla="*/ 317 h 2202"/>
                <a:gd name="T26" fmla="*/ 1230 w 1390"/>
                <a:gd name="T27" fmla="*/ 463 h 2202"/>
                <a:gd name="T28" fmla="*/ 1310 w 1390"/>
                <a:gd name="T29" fmla="*/ 582 h 2202"/>
                <a:gd name="T30" fmla="*/ 1363 w 1390"/>
                <a:gd name="T31" fmla="*/ 869 h 2202"/>
                <a:gd name="T32" fmla="*/ 1076 w 1390"/>
                <a:gd name="T33" fmla="*/ 1244 h 2202"/>
                <a:gd name="T34" fmla="*/ 1182 w 1390"/>
                <a:gd name="T35" fmla="*/ 1045 h 2202"/>
                <a:gd name="T36" fmla="*/ 1230 w 1390"/>
                <a:gd name="T37" fmla="*/ 697 h 2202"/>
                <a:gd name="T38" fmla="*/ 472 w 1390"/>
                <a:gd name="T39" fmla="*/ 375 h 2202"/>
                <a:gd name="T40" fmla="*/ 472 w 1390"/>
                <a:gd name="T41" fmla="*/ 520 h 2202"/>
                <a:gd name="T42" fmla="*/ 732 w 1390"/>
                <a:gd name="T43" fmla="*/ 754 h 2202"/>
                <a:gd name="T44" fmla="*/ 758 w 1390"/>
                <a:gd name="T45" fmla="*/ 1072 h 2202"/>
                <a:gd name="T46" fmla="*/ 838 w 1390"/>
                <a:gd name="T47" fmla="*/ 1160 h 2202"/>
                <a:gd name="T48" fmla="*/ 917 w 1390"/>
                <a:gd name="T49" fmla="*/ 1186 h 2202"/>
                <a:gd name="T50" fmla="*/ 732 w 1390"/>
                <a:gd name="T51" fmla="*/ 1478 h 2202"/>
                <a:gd name="T52" fmla="*/ 524 w 1390"/>
                <a:gd name="T53" fmla="*/ 1711 h 2202"/>
                <a:gd name="T54" fmla="*/ 366 w 1390"/>
                <a:gd name="T55" fmla="*/ 2144 h 2202"/>
                <a:gd name="T56" fmla="*/ 264 w 1390"/>
                <a:gd name="T57" fmla="*/ 1853 h 2202"/>
                <a:gd name="T58" fmla="*/ 286 w 1390"/>
                <a:gd name="T59" fmla="*/ 1566 h 2202"/>
                <a:gd name="T60" fmla="*/ 158 w 1390"/>
                <a:gd name="T61" fmla="*/ 1654 h 2202"/>
                <a:gd name="T62" fmla="*/ 158 w 1390"/>
                <a:gd name="T63" fmla="*/ 1998 h 2202"/>
                <a:gd name="T64" fmla="*/ 238 w 1390"/>
                <a:gd name="T65" fmla="*/ 2201 h 22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90"/>
                <a:gd name="T100" fmla="*/ 0 h 2202"/>
                <a:gd name="T101" fmla="*/ 1390 w 1390"/>
                <a:gd name="T102" fmla="*/ 2202 h 22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90" h="2202">
                  <a:moveTo>
                    <a:pt x="238" y="2201"/>
                  </a:moveTo>
                  <a:lnTo>
                    <a:pt x="52" y="2060"/>
                  </a:lnTo>
                  <a:lnTo>
                    <a:pt x="0" y="1883"/>
                  </a:lnTo>
                  <a:lnTo>
                    <a:pt x="26" y="1711"/>
                  </a:lnTo>
                  <a:lnTo>
                    <a:pt x="127" y="1566"/>
                  </a:lnTo>
                  <a:lnTo>
                    <a:pt x="238" y="1420"/>
                  </a:lnTo>
                  <a:lnTo>
                    <a:pt x="419" y="1275"/>
                  </a:lnTo>
                  <a:lnTo>
                    <a:pt x="577" y="1103"/>
                  </a:lnTo>
                  <a:lnTo>
                    <a:pt x="657" y="988"/>
                  </a:lnTo>
                  <a:lnTo>
                    <a:pt x="657" y="842"/>
                  </a:lnTo>
                  <a:lnTo>
                    <a:pt x="604" y="697"/>
                  </a:lnTo>
                  <a:lnTo>
                    <a:pt x="472" y="613"/>
                  </a:lnTo>
                  <a:lnTo>
                    <a:pt x="366" y="551"/>
                  </a:lnTo>
                  <a:lnTo>
                    <a:pt x="313" y="436"/>
                  </a:lnTo>
                  <a:lnTo>
                    <a:pt x="392" y="317"/>
                  </a:lnTo>
                  <a:lnTo>
                    <a:pt x="524" y="172"/>
                  </a:lnTo>
                  <a:lnTo>
                    <a:pt x="679" y="57"/>
                  </a:lnTo>
                  <a:lnTo>
                    <a:pt x="864" y="0"/>
                  </a:lnTo>
                  <a:lnTo>
                    <a:pt x="816" y="119"/>
                  </a:lnTo>
                  <a:lnTo>
                    <a:pt x="944" y="88"/>
                  </a:lnTo>
                  <a:lnTo>
                    <a:pt x="891" y="172"/>
                  </a:lnTo>
                  <a:lnTo>
                    <a:pt x="1023" y="145"/>
                  </a:lnTo>
                  <a:lnTo>
                    <a:pt x="944" y="291"/>
                  </a:lnTo>
                  <a:lnTo>
                    <a:pt x="1102" y="229"/>
                  </a:lnTo>
                  <a:lnTo>
                    <a:pt x="996" y="375"/>
                  </a:lnTo>
                  <a:lnTo>
                    <a:pt x="1182" y="317"/>
                  </a:lnTo>
                  <a:lnTo>
                    <a:pt x="1129" y="436"/>
                  </a:lnTo>
                  <a:lnTo>
                    <a:pt x="1230" y="463"/>
                  </a:lnTo>
                  <a:lnTo>
                    <a:pt x="1208" y="551"/>
                  </a:lnTo>
                  <a:lnTo>
                    <a:pt x="1310" y="582"/>
                  </a:lnTo>
                  <a:lnTo>
                    <a:pt x="1389" y="697"/>
                  </a:lnTo>
                  <a:lnTo>
                    <a:pt x="1363" y="869"/>
                  </a:lnTo>
                  <a:lnTo>
                    <a:pt x="1261" y="1045"/>
                  </a:lnTo>
                  <a:lnTo>
                    <a:pt x="1076" y="1244"/>
                  </a:lnTo>
                  <a:lnTo>
                    <a:pt x="891" y="1394"/>
                  </a:lnTo>
                  <a:lnTo>
                    <a:pt x="1182" y="1045"/>
                  </a:lnTo>
                  <a:lnTo>
                    <a:pt x="1261" y="869"/>
                  </a:lnTo>
                  <a:lnTo>
                    <a:pt x="1230" y="697"/>
                  </a:lnTo>
                  <a:lnTo>
                    <a:pt x="1129" y="613"/>
                  </a:lnTo>
                  <a:lnTo>
                    <a:pt x="472" y="375"/>
                  </a:lnTo>
                  <a:lnTo>
                    <a:pt x="445" y="436"/>
                  </a:lnTo>
                  <a:lnTo>
                    <a:pt x="472" y="520"/>
                  </a:lnTo>
                  <a:lnTo>
                    <a:pt x="657" y="639"/>
                  </a:lnTo>
                  <a:lnTo>
                    <a:pt x="732" y="754"/>
                  </a:lnTo>
                  <a:lnTo>
                    <a:pt x="789" y="957"/>
                  </a:lnTo>
                  <a:lnTo>
                    <a:pt x="758" y="1072"/>
                  </a:lnTo>
                  <a:lnTo>
                    <a:pt x="944" y="926"/>
                  </a:lnTo>
                  <a:lnTo>
                    <a:pt x="838" y="1160"/>
                  </a:lnTo>
                  <a:lnTo>
                    <a:pt x="1102" y="895"/>
                  </a:lnTo>
                  <a:lnTo>
                    <a:pt x="917" y="1186"/>
                  </a:lnTo>
                  <a:lnTo>
                    <a:pt x="1102" y="1045"/>
                  </a:lnTo>
                  <a:lnTo>
                    <a:pt x="732" y="1478"/>
                  </a:lnTo>
                  <a:lnTo>
                    <a:pt x="577" y="1623"/>
                  </a:lnTo>
                  <a:lnTo>
                    <a:pt x="524" y="1711"/>
                  </a:lnTo>
                  <a:lnTo>
                    <a:pt x="498" y="1914"/>
                  </a:lnTo>
                  <a:lnTo>
                    <a:pt x="366" y="2144"/>
                  </a:lnTo>
                  <a:lnTo>
                    <a:pt x="286" y="2029"/>
                  </a:lnTo>
                  <a:lnTo>
                    <a:pt x="264" y="1853"/>
                  </a:lnTo>
                  <a:lnTo>
                    <a:pt x="264" y="1711"/>
                  </a:lnTo>
                  <a:lnTo>
                    <a:pt x="286" y="1566"/>
                  </a:lnTo>
                  <a:lnTo>
                    <a:pt x="366" y="1420"/>
                  </a:lnTo>
                  <a:lnTo>
                    <a:pt x="158" y="1654"/>
                  </a:lnTo>
                  <a:lnTo>
                    <a:pt x="105" y="1883"/>
                  </a:lnTo>
                  <a:lnTo>
                    <a:pt x="158" y="1998"/>
                  </a:lnTo>
                  <a:lnTo>
                    <a:pt x="264" y="2170"/>
                  </a:lnTo>
                  <a:lnTo>
                    <a:pt x="238" y="2201"/>
                  </a:lnTo>
                </a:path>
              </a:pathLst>
            </a:custGeom>
            <a:solidFill>
              <a:srgbClr val="000000"/>
            </a:solidFill>
            <a:ln w="12600">
              <a:solidFill>
                <a:srgbClr val="000000"/>
              </a:solidFill>
              <a:round/>
              <a:headEnd/>
              <a:tailEnd/>
            </a:ln>
          </p:spPr>
          <p:txBody>
            <a:bodyPr wrap="none" anchor="ctr"/>
            <a:lstStyle/>
            <a:p>
              <a:endParaRPr lang="en-US"/>
            </a:p>
          </p:txBody>
        </p:sp>
      </p:grpSp>
      <p:sp>
        <p:nvSpPr>
          <p:cNvPr id="14339" name="Rectangle 15"/>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Removing a Number from a Bag</a:t>
            </a:r>
          </a:p>
        </p:txBody>
      </p:sp>
      <p:sp>
        <p:nvSpPr>
          <p:cNvPr id="15376" name="Rectangle 16"/>
          <p:cNvSpPr>
            <a:spLocks noGrp="1" noChangeArrowheads="1"/>
          </p:cNvSpPr>
          <p:nvPr>
            <p:ph type="body" idx="1"/>
          </p:nvPr>
        </p:nvSpPr>
        <p:spPr>
          <a:xfrm>
            <a:off x="2209801" y="1981200"/>
            <a:ext cx="3541713" cy="4114800"/>
          </a:xfrm>
        </p:spPr>
        <p:txBody>
          <a:bodyPr/>
          <a:lstStyle/>
          <a:p>
            <a:pPr marL="342900" indent="-342900">
              <a:lnSpc>
                <a:spcPct val="95000"/>
              </a:lnSpc>
              <a:spcBef>
                <a:spcPts val="7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We may remove a number from a bag.</a:t>
            </a:r>
          </a:p>
          <a:p>
            <a:pPr marL="342900" indent="-342900">
              <a:spcBef>
                <a:spcPts val="7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But we remove only one number at a time. </a:t>
            </a:r>
          </a:p>
        </p:txBody>
      </p:sp>
      <p:sp>
        <p:nvSpPr>
          <p:cNvPr id="14341" name="Freeform 17"/>
          <p:cNvSpPr>
            <a:spLocks noChangeArrowheads="1"/>
          </p:cNvSpPr>
          <p:nvPr/>
        </p:nvSpPr>
        <p:spPr bwMode="auto">
          <a:xfrm>
            <a:off x="6864350" y="5067301"/>
            <a:ext cx="1982788" cy="1185863"/>
          </a:xfrm>
          <a:custGeom>
            <a:avLst/>
            <a:gdLst>
              <a:gd name="T0" fmla="*/ 0 w 5509"/>
              <a:gd name="T1" fmla="*/ 1647 h 3296"/>
              <a:gd name="T2" fmla="*/ 678 w 5509"/>
              <a:gd name="T3" fmla="*/ 1895 h 3296"/>
              <a:gd name="T4" fmla="*/ 209 w 5509"/>
              <a:gd name="T5" fmla="*/ 2277 h 3296"/>
              <a:gd name="T6" fmla="*/ 995 w 5509"/>
              <a:gd name="T7" fmla="*/ 2351 h 3296"/>
              <a:gd name="T8" fmla="*/ 806 w 5509"/>
              <a:gd name="T9" fmla="*/ 2812 h 3296"/>
              <a:gd name="T10" fmla="*/ 1579 w 5509"/>
              <a:gd name="T11" fmla="*/ 2700 h 3296"/>
              <a:gd name="T12" fmla="*/ 1700 w 5509"/>
              <a:gd name="T13" fmla="*/ 3169 h 3296"/>
              <a:gd name="T14" fmla="*/ 2343 w 5509"/>
              <a:gd name="T15" fmla="*/ 2889 h 3296"/>
              <a:gd name="T16" fmla="*/ 2754 w 5509"/>
              <a:gd name="T17" fmla="*/ 3295 h 3296"/>
              <a:gd name="T18" fmla="*/ 3169 w 5509"/>
              <a:gd name="T19" fmla="*/ 2889 h 3296"/>
              <a:gd name="T20" fmla="*/ 3808 w 5509"/>
              <a:gd name="T21" fmla="*/ 3169 h 3296"/>
              <a:gd name="T22" fmla="*/ 3932 w 5509"/>
              <a:gd name="T23" fmla="*/ 2699 h 3296"/>
              <a:gd name="T24" fmla="*/ 4702 w 5509"/>
              <a:gd name="T25" fmla="*/ 2812 h 3296"/>
              <a:gd name="T26" fmla="*/ 4515 w 5509"/>
              <a:gd name="T27" fmla="*/ 2350 h 3296"/>
              <a:gd name="T28" fmla="*/ 5299 w 5509"/>
              <a:gd name="T29" fmla="*/ 2277 h 3296"/>
              <a:gd name="T30" fmla="*/ 4831 w 5509"/>
              <a:gd name="T31" fmla="*/ 1893 h 3296"/>
              <a:gd name="T32" fmla="*/ 5508 w 5509"/>
              <a:gd name="T33" fmla="*/ 1647 h 3296"/>
              <a:gd name="T34" fmla="*/ 4830 w 5509"/>
              <a:gd name="T35" fmla="*/ 1399 h 3296"/>
              <a:gd name="T36" fmla="*/ 5299 w 5509"/>
              <a:gd name="T37" fmla="*/ 1017 h 3296"/>
              <a:gd name="T38" fmla="*/ 4513 w 5509"/>
              <a:gd name="T39" fmla="*/ 943 h 3296"/>
              <a:gd name="T40" fmla="*/ 4702 w 5509"/>
              <a:gd name="T41" fmla="*/ 482 h 3296"/>
              <a:gd name="T42" fmla="*/ 3929 w 5509"/>
              <a:gd name="T43" fmla="*/ 594 h 3296"/>
              <a:gd name="T44" fmla="*/ 3808 w 5509"/>
              <a:gd name="T45" fmla="*/ 125 h 3296"/>
              <a:gd name="T46" fmla="*/ 3165 w 5509"/>
              <a:gd name="T47" fmla="*/ 405 h 3296"/>
              <a:gd name="T48" fmla="*/ 2754 w 5509"/>
              <a:gd name="T49" fmla="*/ 0 h 3296"/>
              <a:gd name="T50" fmla="*/ 2339 w 5509"/>
              <a:gd name="T51" fmla="*/ 405 h 3296"/>
              <a:gd name="T52" fmla="*/ 1700 w 5509"/>
              <a:gd name="T53" fmla="*/ 125 h 3296"/>
              <a:gd name="T54" fmla="*/ 1576 w 5509"/>
              <a:gd name="T55" fmla="*/ 595 h 3296"/>
              <a:gd name="T56" fmla="*/ 806 w 5509"/>
              <a:gd name="T57" fmla="*/ 482 h 3296"/>
              <a:gd name="T58" fmla="*/ 993 w 5509"/>
              <a:gd name="T59" fmla="*/ 944 h 3296"/>
              <a:gd name="T60" fmla="*/ 209 w 5509"/>
              <a:gd name="T61" fmla="*/ 1017 h 3296"/>
              <a:gd name="T62" fmla="*/ 677 w 5509"/>
              <a:gd name="T63" fmla="*/ 1401 h 3296"/>
              <a:gd name="T64" fmla="*/ 0 w 5509"/>
              <a:gd name="T65" fmla="*/ 1647 h 32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509"/>
              <a:gd name="T100" fmla="*/ 0 h 3296"/>
              <a:gd name="T101" fmla="*/ 5509 w 5509"/>
              <a:gd name="T102" fmla="*/ 3296 h 32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509" h="3296">
                <a:moveTo>
                  <a:pt x="0" y="1647"/>
                </a:moveTo>
                <a:lnTo>
                  <a:pt x="678" y="1895"/>
                </a:lnTo>
                <a:lnTo>
                  <a:pt x="209" y="2277"/>
                </a:lnTo>
                <a:lnTo>
                  <a:pt x="995" y="2351"/>
                </a:lnTo>
                <a:lnTo>
                  <a:pt x="806" y="2812"/>
                </a:lnTo>
                <a:lnTo>
                  <a:pt x="1579" y="2700"/>
                </a:lnTo>
                <a:lnTo>
                  <a:pt x="1700" y="3169"/>
                </a:lnTo>
                <a:lnTo>
                  <a:pt x="2343" y="2889"/>
                </a:lnTo>
                <a:lnTo>
                  <a:pt x="2754" y="3295"/>
                </a:lnTo>
                <a:lnTo>
                  <a:pt x="3169" y="2889"/>
                </a:lnTo>
                <a:lnTo>
                  <a:pt x="3808" y="3169"/>
                </a:lnTo>
                <a:lnTo>
                  <a:pt x="3932" y="2699"/>
                </a:lnTo>
                <a:lnTo>
                  <a:pt x="4702" y="2812"/>
                </a:lnTo>
                <a:lnTo>
                  <a:pt x="4515" y="2350"/>
                </a:lnTo>
                <a:lnTo>
                  <a:pt x="5299" y="2277"/>
                </a:lnTo>
                <a:lnTo>
                  <a:pt x="4831" y="1893"/>
                </a:lnTo>
                <a:lnTo>
                  <a:pt x="5508" y="1647"/>
                </a:lnTo>
                <a:lnTo>
                  <a:pt x="4830" y="1399"/>
                </a:lnTo>
                <a:lnTo>
                  <a:pt x="5299" y="1017"/>
                </a:lnTo>
                <a:lnTo>
                  <a:pt x="4513" y="943"/>
                </a:lnTo>
                <a:lnTo>
                  <a:pt x="4702" y="482"/>
                </a:lnTo>
                <a:lnTo>
                  <a:pt x="3929" y="594"/>
                </a:lnTo>
                <a:lnTo>
                  <a:pt x="3808" y="125"/>
                </a:lnTo>
                <a:lnTo>
                  <a:pt x="3165" y="405"/>
                </a:lnTo>
                <a:lnTo>
                  <a:pt x="2754" y="0"/>
                </a:lnTo>
                <a:lnTo>
                  <a:pt x="2339" y="405"/>
                </a:lnTo>
                <a:lnTo>
                  <a:pt x="1700" y="125"/>
                </a:lnTo>
                <a:lnTo>
                  <a:pt x="1576" y="595"/>
                </a:lnTo>
                <a:lnTo>
                  <a:pt x="806" y="482"/>
                </a:lnTo>
                <a:lnTo>
                  <a:pt x="993" y="944"/>
                </a:lnTo>
                <a:lnTo>
                  <a:pt x="209" y="1017"/>
                </a:lnTo>
                <a:lnTo>
                  <a:pt x="677" y="1401"/>
                </a:lnTo>
                <a:lnTo>
                  <a:pt x="0" y="1647"/>
                </a:lnTo>
              </a:path>
            </a:pathLst>
          </a:custGeom>
          <a:solidFill>
            <a:srgbClr val="000020"/>
          </a:solidFill>
          <a:ln w="12600">
            <a:solidFill>
              <a:srgbClr val="E0E0E0"/>
            </a:solidFill>
            <a:round/>
            <a:headEnd/>
            <a:tailEnd/>
          </a:ln>
        </p:spPr>
        <p:txBody>
          <a:bodyPr wrap="none" anchor="ctr"/>
          <a:lstStyle/>
          <a:p>
            <a:endParaRPr lang="en-US"/>
          </a:p>
        </p:txBody>
      </p:sp>
      <p:pic>
        <p:nvPicPr>
          <p:cNvPr id="14342" name="Picture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5075" y="5578475"/>
            <a:ext cx="61595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10514" y="5311776"/>
            <a:ext cx="566737"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Freeform 20"/>
          <p:cNvSpPr>
            <a:spLocks noChangeArrowheads="1"/>
          </p:cNvSpPr>
          <p:nvPr/>
        </p:nvSpPr>
        <p:spPr bwMode="auto">
          <a:xfrm>
            <a:off x="8485189" y="2922589"/>
            <a:ext cx="1457325" cy="1546225"/>
          </a:xfrm>
          <a:custGeom>
            <a:avLst/>
            <a:gdLst>
              <a:gd name="T0" fmla="*/ 0 w 4049"/>
              <a:gd name="T1" fmla="*/ 522 h 4296"/>
              <a:gd name="T2" fmla="*/ 566 w 4049"/>
              <a:gd name="T3" fmla="*/ 0 h 4296"/>
              <a:gd name="T4" fmla="*/ 3482 w 4049"/>
              <a:gd name="T5" fmla="*/ 0 h 4296"/>
              <a:gd name="T6" fmla="*/ 4048 w 4049"/>
              <a:gd name="T7" fmla="*/ 522 h 4296"/>
              <a:gd name="T8" fmla="*/ 4048 w 4049"/>
              <a:gd name="T9" fmla="*/ 3213 h 4296"/>
              <a:gd name="T10" fmla="*/ 3482 w 4049"/>
              <a:gd name="T11" fmla="*/ 3735 h 4296"/>
              <a:gd name="T12" fmla="*/ 1618 w 4049"/>
              <a:gd name="T13" fmla="*/ 3735 h 4296"/>
              <a:gd name="T14" fmla="*/ 277 w 4049"/>
              <a:gd name="T15" fmla="*/ 4295 h 4296"/>
              <a:gd name="T16" fmla="*/ 640 w 4049"/>
              <a:gd name="T17" fmla="*/ 3735 h 4296"/>
              <a:gd name="T18" fmla="*/ 566 w 4049"/>
              <a:gd name="T19" fmla="*/ 3735 h 4296"/>
              <a:gd name="T20" fmla="*/ 0 w 4049"/>
              <a:gd name="T21" fmla="*/ 3213 h 4296"/>
              <a:gd name="T22" fmla="*/ 0 w 4049"/>
              <a:gd name="T23" fmla="*/ 522 h 42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49"/>
              <a:gd name="T37" fmla="*/ 0 h 4296"/>
              <a:gd name="T38" fmla="*/ 4049 w 4049"/>
              <a:gd name="T39" fmla="*/ 4296 h 429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49" h="4296">
                <a:moveTo>
                  <a:pt x="0" y="522"/>
                </a:moveTo>
                <a:cubicBezTo>
                  <a:pt x="0" y="0"/>
                  <a:pt x="0" y="0"/>
                  <a:pt x="566" y="0"/>
                </a:cubicBezTo>
                <a:lnTo>
                  <a:pt x="3482" y="0"/>
                </a:lnTo>
                <a:cubicBezTo>
                  <a:pt x="4048" y="0"/>
                  <a:pt x="4048" y="0"/>
                  <a:pt x="4048" y="522"/>
                </a:cubicBezTo>
                <a:lnTo>
                  <a:pt x="4048" y="3213"/>
                </a:lnTo>
                <a:cubicBezTo>
                  <a:pt x="4048" y="3735"/>
                  <a:pt x="4048" y="3735"/>
                  <a:pt x="3482" y="3735"/>
                </a:cubicBezTo>
                <a:lnTo>
                  <a:pt x="1618" y="3735"/>
                </a:lnTo>
                <a:lnTo>
                  <a:pt x="277" y="4295"/>
                </a:lnTo>
                <a:lnTo>
                  <a:pt x="640" y="3735"/>
                </a:lnTo>
                <a:lnTo>
                  <a:pt x="566" y="3735"/>
                </a:lnTo>
                <a:cubicBezTo>
                  <a:pt x="0" y="3735"/>
                  <a:pt x="0" y="3735"/>
                  <a:pt x="0" y="3213"/>
                </a:cubicBezTo>
                <a:lnTo>
                  <a:pt x="0" y="522"/>
                </a:lnTo>
              </a:path>
            </a:pathLst>
          </a:custGeom>
          <a:solidFill>
            <a:srgbClr val="E0E0E0"/>
          </a:solidFill>
          <a:ln w="12600">
            <a:solidFill>
              <a:srgbClr val="000020"/>
            </a:solidFill>
            <a:round/>
            <a:headEnd/>
            <a:tailEnd/>
          </a:ln>
        </p:spPr>
        <p:txBody>
          <a:bodyPr wrap="none" anchor="ctr"/>
          <a:lstStyle/>
          <a:p>
            <a:endParaRPr lang="en-US"/>
          </a:p>
        </p:txBody>
      </p:sp>
      <p:sp>
        <p:nvSpPr>
          <p:cNvPr id="14345" name="Text Box 21"/>
          <p:cNvSpPr txBox="1">
            <a:spLocks noChangeArrowheads="1"/>
          </p:cNvSpPr>
          <p:nvPr/>
        </p:nvSpPr>
        <p:spPr bwMode="auto">
          <a:xfrm>
            <a:off x="8335963" y="3014664"/>
            <a:ext cx="17589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20"/>
              </a:buClr>
              <a:buSzPct val="100000"/>
              <a:buFont typeface="Arial" panose="020B0604020202020204" pitchFamily="34" charset="0"/>
              <a:buNone/>
            </a:pPr>
            <a:r>
              <a:rPr lang="en-GB" altLang="en-US" sz="1600" b="1" i="1">
                <a:solidFill>
                  <a:srgbClr val="000020"/>
                </a:solidFill>
              </a:rPr>
              <a:t>ONE 4  IS</a:t>
            </a:r>
          </a:p>
          <a:p>
            <a:pPr algn="ctr">
              <a:buClr>
                <a:srgbClr val="000020"/>
              </a:buClr>
              <a:buSzPct val="100000"/>
              <a:buFont typeface="Arial" panose="020B0604020202020204" pitchFamily="34" charset="0"/>
              <a:buNone/>
            </a:pPr>
            <a:r>
              <a:rPr lang="en-GB" altLang="en-US" sz="1600" b="1" i="1">
                <a:solidFill>
                  <a:srgbClr val="000020"/>
                </a:solidFill>
              </a:rPr>
              <a:t>GONE, BUT</a:t>
            </a:r>
          </a:p>
          <a:p>
            <a:pPr algn="ctr">
              <a:buClr>
                <a:srgbClr val="000020"/>
              </a:buClr>
              <a:buSzPct val="100000"/>
              <a:buFont typeface="Arial" panose="020B0604020202020204" pitchFamily="34" charset="0"/>
              <a:buNone/>
            </a:pPr>
            <a:r>
              <a:rPr lang="en-GB" altLang="en-US" sz="1600" b="1" i="1">
                <a:solidFill>
                  <a:srgbClr val="000020"/>
                </a:solidFill>
              </a:rPr>
              <a:t>THE OTHER</a:t>
            </a:r>
          </a:p>
          <a:p>
            <a:pPr algn="ctr">
              <a:buClr>
                <a:srgbClr val="000020"/>
              </a:buClr>
              <a:buSzPct val="100000"/>
              <a:buFont typeface="Arial" panose="020B0604020202020204" pitchFamily="34" charset="0"/>
              <a:buNone/>
            </a:pPr>
            <a:r>
              <a:rPr lang="en-GB" altLang="en-US" sz="1600" b="1" i="1">
                <a:solidFill>
                  <a:srgbClr val="000020"/>
                </a:solidFill>
              </a:rPr>
              <a:t>4  REMAINS.</a:t>
            </a:r>
          </a:p>
        </p:txBody>
      </p:sp>
    </p:spTree>
    <p:extLst>
      <p:ext uri="{BB962C8B-B14F-4D97-AF65-F5344CB8AC3E}">
        <p14:creationId xmlns:p14="http://schemas.microsoft.com/office/powerpoint/2010/main" val="1123685337"/>
      </p:ext>
    </p:extLst>
  </p:cSld>
  <p:clrMapOvr>
    <a:masterClrMapping/>
  </p:clrMapOvr>
  <p:transition spd="slow">
    <p:strips/>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How Many Numbers</a:t>
            </a:r>
          </a:p>
        </p:txBody>
      </p:sp>
      <p:sp>
        <p:nvSpPr>
          <p:cNvPr id="16386" name="Rectangle 2"/>
          <p:cNvSpPr>
            <a:spLocks noGrp="1" noChangeArrowheads="1"/>
          </p:cNvSpPr>
          <p:nvPr>
            <p:ph type="body" idx="1"/>
          </p:nvPr>
        </p:nvSpPr>
        <p:spPr>
          <a:xfrm>
            <a:off x="2209800" y="1981200"/>
            <a:ext cx="3810000"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mtClean="0"/>
              <a:t>Another operation is to determine how many numbers are in a bag.</a:t>
            </a:r>
          </a:p>
        </p:txBody>
      </p:sp>
      <p:pic>
        <p:nvPicPr>
          <p:cNvPr id="1536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1663" y="3121026"/>
            <a:ext cx="4419600" cy="330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Freeform 4"/>
          <p:cNvSpPr>
            <a:spLocks noChangeArrowheads="1"/>
          </p:cNvSpPr>
          <p:nvPr/>
        </p:nvSpPr>
        <p:spPr bwMode="auto">
          <a:xfrm>
            <a:off x="7439026" y="2160589"/>
            <a:ext cx="1844675" cy="1546225"/>
          </a:xfrm>
          <a:custGeom>
            <a:avLst/>
            <a:gdLst>
              <a:gd name="T0" fmla="*/ 0 w 5125"/>
              <a:gd name="T1" fmla="*/ 522 h 4296"/>
              <a:gd name="T2" fmla="*/ 716 w 5125"/>
              <a:gd name="T3" fmla="*/ 0 h 4296"/>
              <a:gd name="T4" fmla="*/ 4408 w 5125"/>
              <a:gd name="T5" fmla="*/ 0 h 4296"/>
              <a:gd name="T6" fmla="*/ 5124 w 5125"/>
              <a:gd name="T7" fmla="*/ 522 h 4296"/>
              <a:gd name="T8" fmla="*/ 5124 w 5125"/>
              <a:gd name="T9" fmla="*/ 3213 h 4296"/>
              <a:gd name="T10" fmla="*/ 4408 w 5125"/>
              <a:gd name="T11" fmla="*/ 3735 h 4296"/>
              <a:gd name="T12" fmla="*/ 2048 w 5125"/>
              <a:gd name="T13" fmla="*/ 3735 h 4296"/>
              <a:gd name="T14" fmla="*/ 351 w 5125"/>
              <a:gd name="T15" fmla="*/ 4295 h 4296"/>
              <a:gd name="T16" fmla="*/ 810 w 5125"/>
              <a:gd name="T17" fmla="*/ 3735 h 4296"/>
              <a:gd name="T18" fmla="*/ 716 w 5125"/>
              <a:gd name="T19" fmla="*/ 3735 h 4296"/>
              <a:gd name="T20" fmla="*/ 0 w 5125"/>
              <a:gd name="T21" fmla="*/ 3213 h 4296"/>
              <a:gd name="T22" fmla="*/ 0 w 5125"/>
              <a:gd name="T23" fmla="*/ 522 h 42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125"/>
              <a:gd name="T37" fmla="*/ 0 h 4296"/>
              <a:gd name="T38" fmla="*/ 5125 w 5125"/>
              <a:gd name="T39" fmla="*/ 4296 h 429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125" h="4296">
                <a:moveTo>
                  <a:pt x="0" y="522"/>
                </a:moveTo>
                <a:cubicBezTo>
                  <a:pt x="0" y="0"/>
                  <a:pt x="0" y="0"/>
                  <a:pt x="716" y="0"/>
                </a:cubicBezTo>
                <a:lnTo>
                  <a:pt x="4408" y="0"/>
                </a:lnTo>
                <a:cubicBezTo>
                  <a:pt x="5124" y="0"/>
                  <a:pt x="5124" y="0"/>
                  <a:pt x="5124" y="522"/>
                </a:cubicBezTo>
                <a:lnTo>
                  <a:pt x="5124" y="3213"/>
                </a:lnTo>
                <a:cubicBezTo>
                  <a:pt x="5124" y="3735"/>
                  <a:pt x="5124" y="3735"/>
                  <a:pt x="4408" y="3735"/>
                </a:cubicBezTo>
                <a:lnTo>
                  <a:pt x="2048" y="3735"/>
                </a:lnTo>
                <a:lnTo>
                  <a:pt x="351" y="4295"/>
                </a:lnTo>
                <a:lnTo>
                  <a:pt x="810" y="3735"/>
                </a:lnTo>
                <a:lnTo>
                  <a:pt x="716" y="3735"/>
                </a:lnTo>
                <a:cubicBezTo>
                  <a:pt x="0" y="3735"/>
                  <a:pt x="0" y="3735"/>
                  <a:pt x="0" y="3213"/>
                </a:cubicBezTo>
                <a:lnTo>
                  <a:pt x="0" y="522"/>
                </a:lnTo>
              </a:path>
            </a:pathLst>
          </a:custGeom>
          <a:solidFill>
            <a:srgbClr val="E0E0E0"/>
          </a:solidFill>
          <a:ln w="12600">
            <a:solidFill>
              <a:srgbClr val="000020"/>
            </a:solidFill>
            <a:round/>
            <a:headEnd/>
            <a:tailEnd/>
          </a:ln>
        </p:spPr>
        <p:txBody>
          <a:bodyPr wrap="none" anchor="ctr"/>
          <a:lstStyle/>
          <a:p>
            <a:endParaRPr lang="en-US"/>
          </a:p>
        </p:txBody>
      </p:sp>
      <p:sp>
        <p:nvSpPr>
          <p:cNvPr id="15366" name="Text Box 5"/>
          <p:cNvSpPr txBox="1">
            <a:spLocks noChangeArrowheads="1"/>
          </p:cNvSpPr>
          <p:nvPr/>
        </p:nvSpPr>
        <p:spPr bwMode="auto">
          <a:xfrm>
            <a:off x="7537450" y="2252664"/>
            <a:ext cx="1758950" cy="1005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20"/>
              </a:buClr>
              <a:buSzPct val="100000"/>
              <a:buFont typeface="Arial" panose="020B0604020202020204" pitchFamily="34" charset="0"/>
              <a:buNone/>
            </a:pPr>
            <a:r>
              <a:rPr lang="en-GB" altLang="en-US" sz="1600" b="1" i="1">
                <a:solidFill>
                  <a:srgbClr val="000020"/>
                </a:solidFill>
              </a:rPr>
              <a:t>IN MY OPINION, THERE ARE TOO MANY NUMBERS.</a:t>
            </a:r>
          </a:p>
        </p:txBody>
      </p:sp>
    </p:spTree>
    <p:extLst>
      <p:ext uri="{BB962C8B-B14F-4D97-AF65-F5344CB8AC3E}">
        <p14:creationId xmlns:p14="http://schemas.microsoft.com/office/powerpoint/2010/main" val="426133707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6386" name="Group 1"/>
          <p:cNvGrpSpPr>
            <a:grpSpLocks/>
          </p:cNvGrpSpPr>
          <p:nvPr/>
        </p:nvGrpSpPr>
        <p:grpSpPr bwMode="auto">
          <a:xfrm>
            <a:off x="10134600" y="299950"/>
            <a:ext cx="1470025" cy="2087562"/>
            <a:chOff x="4549" y="91"/>
            <a:chExt cx="926" cy="1315"/>
          </a:xfrm>
        </p:grpSpPr>
        <p:grpSp>
          <p:nvGrpSpPr>
            <p:cNvPr id="16389" name="Group 2"/>
            <p:cNvGrpSpPr>
              <a:grpSpLocks/>
            </p:cNvGrpSpPr>
            <p:nvPr/>
          </p:nvGrpSpPr>
          <p:grpSpPr bwMode="auto">
            <a:xfrm>
              <a:off x="4549" y="129"/>
              <a:ext cx="926" cy="1277"/>
              <a:chOff x="4549" y="129"/>
              <a:chExt cx="926" cy="1277"/>
            </a:xfrm>
          </p:grpSpPr>
          <p:grpSp>
            <p:nvGrpSpPr>
              <p:cNvPr id="16391" name="Group 3"/>
              <p:cNvGrpSpPr>
                <a:grpSpLocks/>
              </p:cNvGrpSpPr>
              <p:nvPr/>
            </p:nvGrpSpPr>
            <p:grpSpPr bwMode="auto">
              <a:xfrm>
                <a:off x="4549" y="129"/>
                <a:ext cx="926" cy="1277"/>
                <a:chOff x="4549" y="129"/>
                <a:chExt cx="926" cy="1277"/>
              </a:xfrm>
            </p:grpSpPr>
            <p:sp>
              <p:nvSpPr>
                <p:cNvPr id="16393" name="Freeform 4"/>
                <p:cNvSpPr>
                  <a:spLocks noChangeArrowheads="1"/>
                </p:cNvSpPr>
                <p:nvPr/>
              </p:nvSpPr>
              <p:spPr bwMode="auto">
                <a:xfrm>
                  <a:off x="4549" y="129"/>
                  <a:ext cx="870" cy="1274"/>
                </a:xfrm>
                <a:custGeom>
                  <a:avLst/>
                  <a:gdLst>
                    <a:gd name="T0" fmla="*/ 2145 w 3837"/>
                    <a:gd name="T1" fmla="*/ 0 h 5619"/>
                    <a:gd name="T2" fmla="*/ 2546 w 3837"/>
                    <a:gd name="T3" fmla="*/ 295 h 5619"/>
                    <a:gd name="T4" fmla="*/ 2600 w 3837"/>
                    <a:gd name="T5" fmla="*/ 480 h 5619"/>
                    <a:gd name="T6" fmla="*/ 2467 w 3837"/>
                    <a:gd name="T7" fmla="*/ 670 h 5619"/>
                    <a:gd name="T8" fmla="*/ 1955 w 3837"/>
                    <a:gd name="T9" fmla="*/ 1125 h 5619"/>
                    <a:gd name="T10" fmla="*/ 2357 w 3837"/>
                    <a:gd name="T11" fmla="*/ 1015 h 5619"/>
                    <a:gd name="T12" fmla="*/ 2600 w 3837"/>
                    <a:gd name="T13" fmla="*/ 962 h 5619"/>
                    <a:gd name="T14" fmla="*/ 3191 w 3837"/>
                    <a:gd name="T15" fmla="*/ 185 h 5619"/>
                    <a:gd name="T16" fmla="*/ 3513 w 3837"/>
                    <a:gd name="T17" fmla="*/ 105 h 5619"/>
                    <a:gd name="T18" fmla="*/ 3836 w 3837"/>
                    <a:gd name="T19" fmla="*/ 105 h 5619"/>
                    <a:gd name="T20" fmla="*/ 3699 w 3837"/>
                    <a:gd name="T21" fmla="*/ 507 h 5619"/>
                    <a:gd name="T22" fmla="*/ 3297 w 3837"/>
                    <a:gd name="T23" fmla="*/ 560 h 5619"/>
                    <a:gd name="T24" fmla="*/ 2574 w 3837"/>
                    <a:gd name="T25" fmla="*/ 1152 h 5619"/>
                    <a:gd name="T26" fmla="*/ 2171 w 3837"/>
                    <a:gd name="T27" fmla="*/ 1310 h 5619"/>
                    <a:gd name="T28" fmla="*/ 3699 w 3837"/>
                    <a:gd name="T29" fmla="*/ 3800 h 5619"/>
                    <a:gd name="T30" fmla="*/ 3779 w 3837"/>
                    <a:gd name="T31" fmla="*/ 4281 h 5619"/>
                    <a:gd name="T32" fmla="*/ 3271 w 3837"/>
                    <a:gd name="T33" fmla="*/ 5190 h 5619"/>
                    <a:gd name="T34" fmla="*/ 2785 w 3837"/>
                    <a:gd name="T35" fmla="*/ 5512 h 5619"/>
                    <a:gd name="T36" fmla="*/ 2436 w 3837"/>
                    <a:gd name="T37" fmla="*/ 5618 h 5619"/>
                    <a:gd name="T38" fmla="*/ 1823 w 3837"/>
                    <a:gd name="T39" fmla="*/ 5512 h 5619"/>
                    <a:gd name="T40" fmla="*/ 1015 w 3837"/>
                    <a:gd name="T41" fmla="*/ 5455 h 5619"/>
                    <a:gd name="T42" fmla="*/ 534 w 3837"/>
                    <a:gd name="T43" fmla="*/ 5111 h 5619"/>
                    <a:gd name="T44" fmla="*/ 264 w 3837"/>
                    <a:gd name="T45" fmla="*/ 4948 h 5619"/>
                    <a:gd name="T46" fmla="*/ 0 w 3837"/>
                    <a:gd name="T47" fmla="*/ 4201 h 5619"/>
                    <a:gd name="T48" fmla="*/ 185 w 3837"/>
                    <a:gd name="T49" fmla="*/ 3800 h 5619"/>
                    <a:gd name="T50" fmla="*/ 1797 w 3837"/>
                    <a:gd name="T51" fmla="*/ 1522 h 5619"/>
                    <a:gd name="T52" fmla="*/ 1607 w 3837"/>
                    <a:gd name="T53" fmla="*/ 1205 h 5619"/>
                    <a:gd name="T54" fmla="*/ 1717 w 3837"/>
                    <a:gd name="T55" fmla="*/ 936 h 5619"/>
                    <a:gd name="T56" fmla="*/ 2145 w 3837"/>
                    <a:gd name="T57" fmla="*/ 538 h 5619"/>
                    <a:gd name="T58" fmla="*/ 2066 w 3837"/>
                    <a:gd name="T59" fmla="*/ 317 h 5619"/>
                    <a:gd name="T60" fmla="*/ 1902 w 3837"/>
                    <a:gd name="T61" fmla="*/ 185 h 5619"/>
                    <a:gd name="T62" fmla="*/ 2013 w 3837"/>
                    <a:gd name="T63" fmla="*/ 52 h 5619"/>
                    <a:gd name="T64" fmla="*/ 2145 w 3837"/>
                    <a:gd name="T65" fmla="*/ 0 h 56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837"/>
                    <a:gd name="T100" fmla="*/ 0 h 5619"/>
                    <a:gd name="T101" fmla="*/ 3837 w 3837"/>
                    <a:gd name="T102" fmla="*/ 5619 h 56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837" h="5619">
                      <a:moveTo>
                        <a:pt x="2145" y="0"/>
                      </a:moveTo>
                      <a:lnTo>
                        <a:pt x="2546" y="295"/>
                      </a:lnTo>
                      <a:lnTo>
                        <a:pt x="2600" y="480"/>
                      </a:lnTo>
                      <a:lnTo>
                        <a:pt x="2467" y="670"/>
                      </a:lnTo>
                      <a:lnTo>
                        <a:pt x="1955" y="1125"/>
                      </a:lnTo>
                      <a:lnTo>
                        <a:pt x="2357" y="1015"/>
                      </a:lnTo>
                      <a:lnTo>
                        <a:pt x="2600" y="962"/>
                      </a:lnTo>
                      <a:lnTo>
                        <a:pt x="3191" y="185"/>
                      </a:lnTo>
                      <a:lnTo>
                        <a:pt x="3513" y="105"/>
                      </a:lnTo>
                      <a:lnTo>
                        <a:pt x="3836" y="105"/>
                      </a:lnTo>
                      <a:lnTo>
                        <a:pt x="3699" y="507"/>
                      </a:lnTo>
                      <a:lnTo>
                        <a:pt x="3297" y="560"/>
                      </a:lnTo>
                      <a:lnTo>
                        <a:pt x="2574" y="1152"/>
                      </a:lnTo>
                      <a:lnTo>
                        <a:pt x="2171" y="1310"/>
                      </a:lnTo>
                      <a:lnTo>
                        <a:pt x="3699" y="3800"/>
                      </a:lnTo>
                      <a:lnTo>
                        <a:pt x="3779" y="4281"/>
                      </a:lnTo>
                      <a:lnTo>
                        <a:pt x="3271" y="5190"/>
                      </a:lnTo>
                      <a:lnTo>
                        <a:pt x="2785" y="5512"/>
                      </a:lnTo>
                      <a:lnTo>
                        <a:pt x="2436" y="5618"/>
                      </a:lnTo>
                      <a:lnTo>
                        <a:pt x="1823" y="5512"/>
                      </a:lnTo>
                      <a:lnTo>
                        <a:pt x="1015" y="5455"/>
                      </a:lnTo>
                      <a:lnTo>
                        <a:pt x="534" y="5111"/>
                      </a:lnTo>
                      <a:lnTo>
                        <a:pt x="264" y="4948"/>
                      </a:lnTo>
                      <a:lnTo>
                        <a:pt x="0" y="4201"/>
                      </a:lnTo>
                      <a:lnTo>
                        <a:pt x="185" y="3800"/>
                      </a:lnTo>
                      <a:lnTo>
                        <a:pt x="1797" y="1522"/>
                      </a:lnTo>
                      <a:lnTo>
                        <a:pt x="1607" y="1205"/>
                      </a:lnTo>
                      <a:lnTo>
                        <a:pt x="1717" y="936"/>
                      </a:lnTo>
                      <a:lnTo>
                        <a:pt x="2145" y="538"/>
                      </a:lnTo>
                      <a:lnTo>
                        <a:pt x="2066" y="317"/>
                      </a:lnTo>
                      <a:lnTo>
                        <a:pt x="1902" y="185"/>
                      </a:lnTo>
                      <a:lnTo>
                        <a:pt x="2013" y="52"/>
                      </a:lnTo>
                      <a:lnTo>
                        <a:pt x="2145" y="0"/>
                      </a:lnTo>
                    </a:path>
                  </a:pathLst>
                </a:custGeom>
                <a:solidFill>
                  <a:srgbClr val="FF8000"/>
                </a:solidFill>
                <a:ln w="12600">
                  <a:solidFill>
                    <a:srgbClr val="FF8000"/>
                  </a:solidFill>
                  <a:round/>
                  <a:headEnd/>
                  <a:tailEnd/>
                </a:ln>
              </p:spPr>
              <p:txBody>
                <a:bodyPr wrap="none" anchor="ctr"/>
                <a:lstStyle/>
                <a:p>
                  <a:endParaRPr lang="en-US"/>
                </a:p>
              </p:txBody>
            </p:sp>
            <p:sp>
              <p:nvSpPr>
                <p:cNvPr id="16394" name="Freeform 5"/>
                <p:cNvSpPr>
                  <a:spLocks noChangeArrowheads="1"/>
                </p:cNvSpPr>
                <p:nvPr/>
              </p:nvSpPr>
              <p:spPr bwMode="auto">
                <a:xfrm>
                  <a:off x="5041" y="620"/>
                  <a:ext cx="159" cy="698"/>
                </a:xfrm>
                <a:custGeom>
                  <a:avLst/>
                  <a:gdLst>
                    <a:gd name="T0" fmla="*/ 159 w 700"/>
                    <a:gd name="T1" fmla="*/ 2140 h 3077"/>
                    <a:gd name="T2" fmla="*/ 159 w 700"/>
                    <a:gd name="T3" fmla="*/ 2647 h 3077"/>
                    <a:gd name="T4" fmla="*/ 106 w 700"/>
                    <a:gd name="T5" fmla="*/ 2944 h 3077"/>
                    <a:gd name="T6" fmla="*/ 53 w 700"/>
                    <a:gd name="T7" fmla="*/ 3076 h 3077"/>
                    <a:gd name="T8" fmla="*/ 344 w 700"/>
                    <a:gd name="T9" fmla="*/ 3050 h 3077"/>
                    <a:gd name="T10" fmla="*/ 615 w 700"/>
                    <a:gd name="T11" fmla="*/ 2917 h 3077"/>
                    <a:gd name="T12" fmla="*/ 482 w 700"/>
                    <a:gd name="T13" fmla="*/ 2864 h 3077"/>
                    <a:gd name="T14" fmla="*/ 699 w 700"/>
                    <a:gd name="T15" fmla="*/ 2727 h 3077"/>
                    <a:gd name="T16" fmla="*/ 482 w 700"/>
                    <a:gd name="T17" fmla="*/ 2727 h 3077"/>
                    <a:gd name="T18" fmla="*/ 673 w 700"/>
                    <a:gd name="T19" fmla="*/ 2541 h 3077"/>
                    <a:gd name="T20" fmla="*/ 456 w 700"/>
                    <a:gd name="T21" fmla="*/ 2541 h 3077"/>
                    <a:gd name="T22" fmla="*/ 615 w 700"/>
                    <a:gd name="T23" fmla="*/ 2356 h 3077"/>
                    <a:gd name="T24" fmla="*/ 429 w 700"/>
                    <a:gd name="T25" fmla="*/ 2325 h 3077"/>
                    <a:gd name="T26" fmla="*/ 535 w 700"/>
                    <a:gd name="T27" fmla="*/ 2166 h 3077"/>
                    <a:gd name="T28" fmla="*/ 375 w 700"/>
                    <a:gd name="T29" fmla="*/ 2113 h 3077"/>
                    <a:gd name="T30" fmla="*/ 429 w 700"/>
                    <a:gd name="T31" fmla="*/ 1924 h 3077"/>
                    <a:gd name="T32" fmla="*/ 322 w 700"/>
                    <a:gd name="T33" fmla="*/ 1875 h 3077"/>
                    <a:gd name="T34" fmla="*/ 291 w 700"/>
                    <a:gd name="T35" fmla="*/ 1659 h 3077"/>
                    <a:gd name="T36" fmla="*/ 0 w 700"/>
                    <a:gd name="T37" fmla="*/ 0 h 3077"/>
                    <a:gd name="T38" fmla="*/ 79 w 700"/>
                    <a:gd name="T39" fmla="*/ 1844 h 3077"/>
                    <a:gd name="T40" fmla="*/ 159 w 700"/>
                    <a:gd name="T41" fmla="*/ 2140 h 30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00"/>
                    <a:gd name="T64" fmla="*/ 0 h 3077"/>
                    <a:gd name="T65" fmla="*/ 700 w 700"/>
                    <a:gd name="T66" fmla="*/ 3077 h 30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00" h="3077">
                      <a:moveTo>
                        <a:pt x="159" y="2140"/>
                      </a:moveTo>
                      <a:lnTo>
                        <a:pt x="159" y="2647"/>
                      </a:lnTo>
                      <a:lnTo>
                        <a:pt x="106" y="2944"/>
                      </a:lnTo>
                      <a:lnTo>
                        <a:pt x="53" y="3076"/>
                      </a:lnTo>
                      <a:lnTo>
                        <a:pt x="344" y="3050"/>
                      </a:lnTo>
                      <a:lnTo>
                        <a:pt x="615" y="2917"/>
                      </a:lnTo>
                      <a:lnTo>
                        <a:pt x="482" y="2864"/>
                      </a:lnTo>
                      <a:lnTo>
                        <a:pt x="699" y="2727"/>
                      </a:lnTo>
                      <a:lnTo>
                        <a:pt x="482" y="2727"/>
                      </a:lnTo>
                      <a:lnTo>
                        <a:pt x="673" y="2541"/>
                      </a:lnTo>
                      <a:lnTo>
                        <a:pt x="456" y="2541"/>
                      </a:lnTo>
                      <a:lnTo>
                        <a:pt x="615" y="2356"/>
                      </a:lnTo>
                      <a:lnTo>
                        <a:pt x="429" y="2325"/>
                      </a:lnTo>
                      <a:lnTo>
                        <a:pt x="535" y="2166"/>
                      </a:lnTo>
                      <a:lnTo>
                        <a:pt x="375" y="2113"/>
                      </a:lnTo>
                      <a:lnTo>
                        <a:pt x="429" y="1924"/>
                      </a:lnTo>
                      <a:lnTo>
                        <a:pt x="322" y="1875"/>
                      </a:lnTo>
                      <a:lnTo>
                        <a:pt x="291" y="1659"/>
                      </a:lnTo>
                      <a:lnTo>
                        <a:pt x="0" y="0"/>
                      </a:lnTo>
                      <a:lnTo>
                        <a:pt x="79" y="1844"/>
                      </a:lnTo>
                      <a:lnTo>
                        <a:pt x="159" y="2140"/>
                      </a:lnTo>
                    </a:path>
                  </a:pathLst>
                </a:custGeom>
                <a:solidFill>
                  <a:srgbClr val="FFC98E"/>
                </a:solidFill>
                <a:ln w="12600">
                  <a:solidFill>
                    <a:srgbClr val="FFC98E"/>
                  </a:solidFill>
                  <a:round/>
                  <a:headEnd/>
                  <a:tailEnd/>
                </a:ln>
              </p:spPr>
              <p:txBody>
                <a:bodyPr wrap="none" anchor="ctr"/>
                <a:lstStyle/>
                <a:p>
                  <a:endParaRPr lang="en-US"/>
                </a:p>
              </p:txBody>
            </p:sp>
            <p:sp>
              <p:nvSpPr>
                <p:cNvPr id="16395" name="Freeform 6"/>
                <p:cNvSpPr>
                  <a:spLocks noChangeArrowheads="1"/>
                </p:cNvSpPr>
                <p:nvPr/>
              </p:nvSpPr>
              <p:spPr bwMode="auto">
                <a:xfrm>
                  <a:off x="4573" y="523"/>
                  <a:ext cx="402" cy="843"/>
                </a:xfrm>
                <a:custGeom>
                  <a:avLst/>
                  <a:gdLst>
                    <a:gd name="T0" fmla="*/ 1505 w 1771"/>
                    <a:gd name="T1" fmla="*/ 0 h 3718"/>
                    <a:gd name="T2" fmla="*/ 321 w 1771"/>
                    <a:gd name="T3" fmla="*/ 1633 h 3718"/>
                    <a:gd name="T4" fmla="*/ 158 w 1771"/>
                    <a:gd name="T5" fmla="*/ 2035 h 3718"/>
                    <a:gd name="T6" fmla="*/ 0 w 1771"/>
                    <a:gd name="T7" fmla="*/ 2273 h 3718"/>
                    <a:gd name="T8" fmla="*/ 0 w 1771"/>
                    <a:gd name="T9" fmla="*/ 2891 h 3718"/>
                    <a:gd name="T10" fmla="*/ 238 w 1771"/>
                    <a:gd name="T11" fmla="*/ 3236 h 3718"/>
                    <a:gd name="T12" fmla="*/ 618 w 1771"/>
                    <a:gd name="T13" fmla="*/ 3505 h 3718"/>
                    <a:gd name="T14" fmla="*/ 856 w 1771"/>
                    <a:gd name="T15" fmla="*/ 3691 h 3718"/>
                    <a:gd name="T16" fmla="*/ 1235 w 1771"/>
                    <a:gd name="T17" fmla="*/ 3717 h 3718"/>
                    <a:gd name="T18" fmla="*/ 993 w 1771"/>
                    <a:gd name="T19" fmla="*/ 3585 h 3718"/>
                    <a:gd name="T20" fmla="*/ 1341 w 1771"/>
                    <a:gd name="T21" fmla="*/ 3558 h 3718"/>
                    <a:gd name="T22" fmla="*/ 1046 w 1771"/>
                    <a:gd name="T23" fmla="*/ 3479 h 3718"/>
                    <a:gd name="T24" fmla="*/ 1558 w 1771"/>
                    <a:gd name="T25" fmla="*/ 3422 h 3718"/>
                    <a:gd name="T26" fmla="*/ 1072 w 1771"/>
                    <a:gd name="T27" fmla="*/ 3342 h 3718"/>
                    <a:gd name="T28" fmla="*/ 1505 w 1771"/>
                    <a:gd name="T29" fmla="*/ 3210 h 3718"/>
                    <a:gd name="T30" fmla="*/ 1262 w 1771"/>
                    <a:gd name="T31" fmla="*/ 3076 h 3718"/>
                    <a:gd name="T32" fmla="*/ 1558 w 1771"/>
                    <a:gd name="T33" fmla="*/ 2997 h 3718"/>
                    <a:gd name="T34" fmla="*/ 1235 w 1771"/>
                    <a:gd name="T35" fmla="*/ 2891 h 3718"/>
                    <a:gd name="T36" fmla="*/ 1532 w 1771"/>
                    <a:gd name="T37" fmla="*/ 2648 h 3718"/>
                    <a:gd name="T38" fmla="*/ 1262 w 1771"/>
                    <a:gd name="T39" fmla="*/ 2596 h 3718"/>
                    <a:gd name="T40" fmla="*/ 1448 w 1771"/>
                    <a:gd name="T41" fmla="*/ 2463 h 3718"/>
                    <a:gd name="T42" fmla="*/ 1262 w 1771"/>
                    <a:gd name="T43" fmla="*/ 2406 h 3718"/>
                    <a:gd name="T44" fmla="*/ 1368 w 1771"/>
                    <a:gd name="T45" fmla="*/ 2141 h 3718"/>
                    <a:gd name="T46" fmla="*/ 1770 w 1771"/>
                    <a:gd name="T47" fmla="*/ 242 h 3718"/>
                    <a:gd name="T48" fmla="*/ 1183 w 1771"/>
                    <a:gd name="T49" fmla="*/ 2088 h 3718"/>
                    <a:gd name="T50" fmla="*/ 1099 w 1771"/>
                    <a:gd name="T51" fmla="*/ 1978 h 3718"/>
                    <a:gd name="T52" fmla="*/ 1664 w 1771"/>
                    <a:gd name="T53" fmla="*/ 26 h 3718"/>
                    <a:gd name="T54" fmla="*/ 830 w 1771"/>
                    <a:gd name="T55" fmla="*/ 2247 h 3718"/>
                    <a:gd name="T56" fmla="*/ 321 w 1771"/>
                    <a:gd name="T57" fmla="*/ 2379 h 3718"/>
                    <a:gd name="T58" fmla="*/ 644 w 1771"/>
                    <a:gd name="T59" fmla="*/ 2194 h 3718"/>
                    <a:gd name="T60" fmla="*/ 321 w 1771"/>
                    <a:gd name="T61" fmla="*/ 2194 h 3718"/>
                    <a:gd name="T62" fmla="*/ 618 w 1771"/>
                    <a:gd name="T63" fmla="*/ 2035 h 3718"/>
                    <a:gd name="T64" fmla="*/ 481 w 1771"/>
                    <a:gd name="T65" fmla="*/ 1951 h 3718"/>
                    <a:gd name="T66" fmla="*/ 644 w 1771"/>
                    <a:gd name="T67" fmla="*/ 1846 h 3718"/>
                    <a:gd name="T68" fmla="*/ 508 w 1771"/>
                    <a:gd name="T69" fmla="*/ 1739 h 3718"/>
                    <a:gd name="T70" fmla="*/ 618 w 1771"/>
                    <a:gd name="T71" fmla="*/ 1496 h 3718"/>
                    <a:gd name="T72" fmla="*/ 1585 w 1771"/>
                    <a:gd name="T73" fmla="*/ 0 h 3718"/>
                    <a:gd name="T74" fmla="*/ 1505 w 1771"/>
                    <a:gd name="T75" fmla="*/ 0 h 371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71"/>
                    <a:gd name="T115" fmla="*/ 0 h 3718"/>
                    <a:gd name="T116" fmla="*/ 1771 w 1771"/>
                    <a:gd name="T117" fmla="*/ 3718 h 371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71" h="3718">
                      <a:moveTo>
                        <a:pt x="1505" y="0"/>
                      </a:moveTo>
                      <a:lnTo>
                        <a:pt x="321" y="1633"/>
                      </a:lnTo>
                      <a:lnTo>
                        <a:pt x="158" y="2035"/>
                      </a:lnTo>
                      <a:lnTo>
                        <a:pt x="0" y="2273"/>
                      </a:lnTo>
                      <a:lnTo>
                        <a:pt x="0" y="2891"/>
                      </a:lnTo>
                      <a:lnTo>
                        <a:pt x="238" y="3236"/>
                      </a:lnTo>
                      <a:lnTo>
                        <a:pt x="618" y="3505"/>
                      </a:lnTo>
                      <a:lnTo>
                        <a:pt x="856" y="3691"/>
                      </a:lnTo>
                      <a:lnTo>
                        <a:pt x="1235" y="3717"/>
                      </a:lnTo>
                      <a:lnTo>
                        <a:pt x="993" y="3585"/>
                      </a:lnTo>
                      <a:lnTo>
                        <a:pt x="1341" y="3558"/>
                      </a:lnTo>
                      <a:lnTo>
                        <a:pt x="1046" y="3479"/>
                      </a:lnTo>
                      <a:lnTo>
                        <a:pt x="1558" y="3422"/>
                      </a:lnTo>
                      <a:lnTo>
                        <a:pt x="1072" y="3342"/>
                      </a:lnTo>
                      <a:lnTo>
                        <a:pt x="1505" y="3210"/>
                      </a:lnTo>
                      <a:lnTo>
                        <a:pt x="1262" y="3076"/>
                      </a:lnTo>
                      <a:lnTo>
                        <a:pt x="1558" y="2997"/>
                      </a:lnTo>
                      <a:lnTo>
                        <a:pt x="1235" y="2891"/>
                      </a:lnTo>
                      <a:lnTo>
                        <a:pt x="1532" y="2648"/>
                      </a:lnTo>
                      <a:lnTo>
                        <a:pt x="1262" y="2596"/>
                      </a:lnTo>
                      <a:lnTo>
                        <a:pt x="1448" y="2463"/>
                      </a:lnTo>
                      <a:lnTo>
                        <a:pt x="1262" y="2406"/>
                      </a:lnTo>
                      <a:lnTo>
                        <a:pt x="1368" y="2141"/>
                      </a:lnTo>
                      <a:lnTo>
                        <a:pt x="1770" y="242"/>
                      </a:lnTo>
                      <a:lnTo>
                        <a:pt x="1183" y="2088"/>
                      </a:lnTo>
                      <a:lnTo>
                        <a:pt x="1099" y="1978"/>
                      </a:lnTo>
                      <a:lnTo>
                        <a:pt x="1664" y="26"/>
                      </a:lnTo>
                      <a:lnTo>
                        <a:pt x="830" y="2247"/>
                      </a:lnTo>
                      <a:lnTo>
                        <a:pt x="321" y="2379"/>
                      </a:lnTo>
                      <a:lnTo>
                        <a:pt x="644" y="2194"/>
                      </a:lnTo>
                      <a:lnTo>
                        <a:pt x="321" y="2194"/>
                      </a:lnTo>
                      <a:lnTo>
                        <a:pt x="618" y="2035"/>
                      </a:lnTo>
                      <a:lnTo>
                        <a:pt x="481" y="1951"/>
                      </a:lnTo>
                      <a:lnTo>
                        <a:pt x="644" y="1846"/>
                      </a:lnTo>
                      <a:lnTo>
                        <a:pt x="508" y="1739"/>
                      </a:lnTo>
                      <a:lnTo>
                        <a:pt x="618" y="1496"/>
                      </a:lnTo>
                      <a:lnTo>
                        <a:pt x="1585" y="0"/>
                      </a:lnTo>
                      <a:lnTo>
                        <a:pt x="1505" y="0"/>
                      </a:lnTo>
                    </a:path>
                  </a:pathLst>
                </a:custGeom>
                <a:solidFill>
                  <a:srgbClr val="FFC98E"/>
                </a:solidFill>
                <a:ln w="12600">
                  <a:solidFill>
                    <a:srgbClr val="FFC98E"/>
                  </a:solidFill>
                  <a:round/>
                  <a:headEnd/>
                  <a:tailEnd/>
                </a:ln>
              </p:spPr>
              <p:txBody>
                <a:bodyPr wrap="none" anchor="ctr"/>
                <a:lstStyle/>
                <a:p>
                  <a:endParaRPr lang="en-US"/>
                </a:p>
              </p:txBody>
            </p:sp>
            <p:sp>
              <p:nvSpPr>
                <p:cNvPr id="16396" name="Freeform 7"/>
                <p:cNvSpPr>
                  <a:spLocks noChangeArrowheads="1"/>
                </p:cNvSpPr>
                <p:nvPr/>
              </p:nvSpPr>
              <p:spPr bwMode="auto">
                <a:xfrm>
                  <a:off x="5169" y="160"/>
                  <a:ext cx="159" cy="193"/>
                </a:xfrm>
                <a:custGeom>
                  <a:avLst/>
                  <a:gdLst>
                    <a:gd name="T0" fmla="*/ 459 w 699"/>
                    <a:gd name="T1" fmla="*/ 105 h 853"/>
                    <a:gd name="T2" fmla="*/ 592 w 699"/>
                    <a:gd name="T3" fmla="*/ 0 h 853"/>
                    <a:gd name="T4" fmla="*/ 481 w 699"/>
                    <a:gd name="T5" fmla="*/ 185 h 853"/>
                    <a:gd name="T6" fmla="*/ 672 w 699"/>
                    <a:gd name="T7" fmla="*/ 132 h 853"/>
                    <a:gd name="T8" fmla="*/ 539 w 699"/>
                    <a:gd name="T9" fmla="*/ 264 h 853"/>
                    <a:gd name="T10" fmla="*/ 672 w 699"/>
                    <a:gd name="T11" fmla="*/ 238 h 853"/>
                    <a:gd name="T12" fmla="*/ 592 w 699"/>
                    <a:gd name="T13" fmla="*/ 370 h 853"/>
                    <a:gd name="T14" fmla="*/ 698 w 699"/>
                    <a:gd name="T15" fmla="*/ 344 h 853"/>
                    <a:gd name="T16" fmla="*/ 322 w 699"/>
                    <a:gd name="T17" fmla="*/ 662 h 853"/>
                    <a:gd name="T18" fmla="*/ 30 w 699"/>
                    <a:gd name="T19" fmla="*/ 852 h 853"/>
                    <a:gd name="T20" fmla="*/ 0 w 699"/>
                    <a:gd name="T21" fmla="*/ 614 h 853"/>
                    <a:gd name="T22" fmla="*/ 243 w 699"/>
                    <a:gd name="T23" fmla="*/ 238 h 853"/>
                    <a:gd name="T24" fmla="*/ 459 w 699"/>
                    <a:gd name="T25" fmla="*/ 105 h 85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99"/>
                    <a:gd name="T40" fmla="*/ 0 h 853"/>
                    <a:gd name="T41" fmla="*/ 699 w 699"/>
                    <a:gd name="T42" fmla="*/ 853 h 85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99" h="853">
                      <a:moveTo>
                        <a:pt x="459" y="105"/>
                      </a:moveTo>
                      <a:lnTo>
                        <a:pt x="592" y="0"/>
                      </a:lnTo>
                      <a:lnTo>
                        <a:pt x="481" y="185"/>
                      </a:lnTo>
                      <a:lnTo>
                        <a:pt x="672" y="132"/>
                      </a:lnTo>
                      <a:lnTo>
                        <a:pt x="539" y="264"/>
                      </a:lnTo>
                      <a:lnTo>
                        <a:pt x="672" y="238"/>
                      </a:lnTo>
                      <a:lnTo>
                        <a:pt x="592" y="370"/>
                      </a:lnTo>
                      <a:lnTo>
                        <a:pt x="698" y="344"/>
                      </a:lnTo>
                      <a:lnTo>
                        <a:pt x="322" y="662"/>
                      </a:lnTo>
                      <a:lnTo>
                        <a:pt x="30" y="852"/>
                      </a:lnTo>
                      <a:lnTo>
                        <a:pt x="0" y="614"/>
                      </a:lnTo>
                      <a:lnTo>
                        <a:pt x="243" y="238"/>
                      </a:lnTo>
                      <a:lnTo>
                        <a:pt x="459" y="105"/>
                      </a:lnTo>
                    </a:path>
                  </a:pathLst>
                </a:custGeom>
                <a:solidFill>
                  <a:srgbClr val="FFC98E"/>
                </a:solidFill>
                <a:ln w="12600">
                  <a:solidFill>
                    <a:srgbClr val="FFC98E"/>
                  </a:solidFill>
                  <a:round/>
                  <a:headEnd/>
                  <a:tailEnd/>
                </a:ln>
              </p:spPr>
              <p:txBody>
                <a:bodyPr wrap="none" anchor="ctr"/>
                <a:lstStyle/>
                <a:p>
                  <a:endParaRPr lang="en-US"/>
                </a:p>
              </p:txBody>
            </p:sp>
            <p:sp>
              <p:nvSpPr>
                <p:cNvPr id="16397" name="Freeform 8"/>
                <p:cNvSpPr>
                  <a:spLocks noChangeArrowheads="1"/>
                </p:cNvSpPr>
                <p:nvPr/>
              </p:nvSpPr>
              <p:spPr bwMode="auto">
                <a:xfrm>
                  <a:off x="4987" y="148"/>
                  <a:ext cx="78" cy="121"/>
                </a:xfrm>
                <a:custGeom>
                  <a:avLst/>
                  <a:gdLst>
                    <a:gd name="T0" fmla="*/ 0 w 346"/>
                    <a:gd name="T1" fmla="*/ 0 h 535"/>
                    <a:gd name="T2" fmla="*/ 0 w 346"/>
                    <a:gd name="T3" fmla="*/ 132 h 535"/>
                    <a:gd name="T4" fmla="*/ 239 w 346"/>
                    <a:gd name="T5" fmla="*/ 296 h 535"/>
                    <a:gd name="T6" fmla="*/ 212 w 346"/>
                    <a:gd name="T7" fmla="*/ 534 h 535"/>
                    <a:gd name="T8" fmla="*/ 345 w 346"/>
                    <a:gd name="T9" fmla="*/ 296 h 535"/>
                    <a:gd name="T10" fmla="*/ 292 w 346"/>
                    <a:gd name="T11" fmla="*/ 159 h 535"/>
                    <a:gd name="T12" fmla="*/ 159 w 346"/>
                    <a:gd name="T13" fmla="*/ 79 h 535"/>
                    <a:gd name="T14" fmla="*/ 212 w 346"/>
                    <a:gd name="T15" fmla="*/ 0 h 535"/>
                    <a:gd name="T16" fmla="*/ 0 w 346"/>
                    <a:gd name="T17" fmla="*/ 0 h 5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6"/>
                    <a:gd name="T28" fmla="*/ 0 h 535"/>
                    <a:gd name="T29" fmla="*/ 346 w 346"/>
                    <a:gd name="T30" fmla="*/ 535 h 53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6" h="535">
                      <a:moveTo>
                        <a:pt x="0" y="0"/>
                      </a:moveTo>
                      <a:lnTo>
                        <a:pt x="0" y="132"/>
                      </a:lnTo>
                      <a:lnTo>
                        <a:pt x="239" y="296"/>
                      </a:lnTo>
                      <a:lnTo>
                        <a:pt x="212" y="534"/>
                      </a:lnTo>
                      <a:lnTo>
                        <a:pt x="345" y="296"/>
                      </a:lnTo>
                      <a:lnTo>
                        <a:pt x="292" y="159"/>
                      </a:lnTo>
                      <a:lnTo>
                        <a:pt x="159" y="79"/>
                      </a:lnTo>
                      <a:lnTo>
                        <a:pt x="212" y="0"/>
                      </a:lnTo>
                      <a:lnTo>
                        <a:pt x="0" y="0"/>
                      </a:lnTo>
                    </a:path>
                  </a:pathLst>
                </a:custGeom>
                <a:solidFill>
                  <a:srgbClr val="FFC98E"/>
                </a:solidFill>
                <a:ln w="12600">
                  <a:solidFill>
                    <a:srgbClr val="FFC98E"/>
                  </a:solidFill>
                  <a:round/>
                  <a:headEnd/>
                  <a:tailEnd/>
                </a:ln>
              </p:spPr>
              <p:txBody>
                <a:bodyPr wrap="none" anchor="ctr"/>
                <a:lstStyle/>
                <a:p>
                  <a:endParaRPr lang="en-US"/>
                </a:p>
              </p:txBody>
            </p:sp>
            <p:sp>
              <p:nvSpPr>
                <p:cNvPr id="16398" name="Freeform 9"/>
                <p:cNvSpPr>
                  <a:spLocks noChangeArrowheads="1"/>
                </p:cNvSpPr>
                <p:nvPr/>
              </p:nvSpPr>
              <p:spPr bwMode="auto">
                <a:xfrm>
                  <a:off x="4913" y="347"/>
                  <a:ext cx="74" cy="103"/>
                </a:xfrm>
                <a:custGeom>
                  <a:avLst/>
                  <a:gdLst>
                    <a:gd name="T0" fmla="*/ 79 w 328"/>
                    <a:gd name="T1" fmla="*/ 0 h 456"/>
                    <a:gd name="T2" fmla="*/ 327 w 328"/>
                    <a:gd name="T3" fmla="*/ 429 h 456"/>
                    <a:gd name="T4" fmla="*/ 190 w 328"/>
                    <a:gd name="T5" fmla="*/ 455 h 456"/>
                    <a:gd name="T6" fmla="*/ 0 w 328"/>
                    <a:gd name="T7" fmla="*/ 243 h 456"/>
                    <a:gd name="T8" fmla="*/ 79 w 328"/>
                    <a:gd name="T9" fmla="*/ 0 h 456"/>
                    <a:gd name="T10" fmla="*/ 0 60000 65536"/>
                    <a:gd name="T11" fmla="*/ 0 60000 65536"/>
                    <a:gd name="T12" fmla="*/ 0 60000 65536"/>
                    <a:gd name="T13" fmla="*/ 0 60000 65536"/>
                    <a:gd name="T14" fmla="*/ 0 60000 65536"/>
                    <a:gd name="T15" fmla="*/ 0 w 328"/>
                    <a:gd name="T16" fmla="*/ 0 h 456"/>
                    <a:gd name="T17" fmla="*/ 328 w 328"/>
                    <a:gd name="T18" fmla="*/ 456 h 456"/>
                  </a:gdLst>
                  <a:ahLst/>
                  <a:cxnLst>
                    <a:cxn ang="T10">
                      <a:pos x="T0" y="T1"/>
                    </a:cxn>
                    <a:cxn ang="T11">
                      <a:pos x="T2" y="T3"/>
                    </a:cxn>
                    <a:cxn ang="T12">
                      <a:pos x="T4" y="T5"/>
                    </a:cxn>
                    <a:cxn ang="T13">
                      <a:pos x="T6" y="T7"/>
                    </a:cxn>
                    <a:cxn ang="T14">
                      <a:pos x="T8" y="T9"/>
                    </a:cxn>
                  </a:cxnLst>
                  <a:rect l="T15" t="T16" r="T17" b="T18"/>
                  <a:pathLst>
                    <a:path w="328" h="456">
                      <a:moveTo>
                        <a:pt x="79" y="0"/>
                      </a:moveTo>
                      <a:lnTo>
                        <a:pt x="327" y="429"/>
                      </a:lnTo>
                      <a:lnTo>
                        <a:pt x="190" y="455"/>
                      </a:lnTo>
                      <a:lnTo>
                        <a:pt x="0" y="243"/>
                      </a:lnTo>
                      <a:lnTo>
                        <a:pt x="79" y="0"/>
                      </a:lnTo>
                    </a:path>
                  </a:pathLst>
                </a:custGeom>
                <a:solidFill>
                  <a:srgbClr val="FFC98E"/>
                </a:solidFill>
                <a:ln w="12600">
                  <a:solidFill>
                    <a:srgbClr val="FFC98E"/>
                  </a:solidFill>
                  <a:round/>
                  <a:headEnd/>
                  <a:tailEnd/>
                </a:ln>
              </p:spPr>
              <p:txBody>
                <a:bodyPr wrap="none" anchor="ctr"/>
                <a:lstStyle/>
                <a:p>
                  <a:endParaRPr lang="en-US"/>
                </a:p>
              </p:txBody>
            </p:sp>
            <p:sp>
              <p:nvSpPr>
                <p:cNvPr id="16399" name="Freeform 10"/>
                <p:cNvSpPr>
                  <a:spLocks noChangeArrowheads="1"/>
                </p:cNvSpPr>
                <p:nvPr/>
              </p:nvSpPr>
              <p:spPr bwMode="auto">
                <a:xfrm>
                  <a:off x="4549" y="496"/>
                  <a:ext cx="875" cy="911"/>
                </a:xfrm>
                <a:custGeom>
                  <a:avLst/>
                  <a:gdLst>
                    <a:gd name="T0" fmla="*/ 3814 w 3859"/>
                    <a:gd name="T1" fmla="*/ 2216 h 4017"/>
                    <a:gd name="T2" fmla="*/ 3836 w 3859"/>
                    <a:gd name="T3" fmla="*/ 2776 h 4017"/>
                    <a:gd name="T4" fmla="*/ 3611 w 3859"/>
                    <a:gd name="T5" fmla="*/ 3292 h 4017"/>
                    <a:gd name="T6" fmla="*/ 3319 w 3859"/>
                    <a:gd name="T7" fmla="*/ 3641 h 4017"/>
                    <a:gd name="T8" fmla="*/ 2613 w 3859"/>
                    <a:gd name="T9" fmla="*/ 3994 h 4017"/>
                    <a:gd name="T10" fmla="*/ 2030 w 3859"/>
                    <a:gd name="T11" fmla="*/ 3954 h 4017"/>
                    <a:gd name="T12" fmla="*/ 1222 w 3859"/>
                    <a:gd name="T13" fmla="*/ 3976 h 4017"/>
                    <a:gd name="T14" fmla="*/ 662 w 3859"/>
                    <a:gd name="T15" fmla="*/ 3641 h 4017"/>
                    <a:gd name="T16" fmla="*/ 145 w 3859"/>
                    <a:gd name="T17" fmla="*/ 3270 h 4017"/>
                    <a:gd name="T18" fmla="*/ 0 w 3859"/>
                    <a:gd name="T19" fmla="*/ 2546 h 4017"/>
                    <a:gd name="T20" fmla="*/ 308 w 3859"/>
                    <a:gd name="T21" fmla="*/ 1901 h 4017"/>
                    <a:gd name="T22" fmla="*/ 1766 w 3859"/>
                    <a:gd name="T23" fmla="*/ 22 h 4017"/>
                    <a:gd name="T24" fmla="*/ 476 w 3859"/>
                    <a:gd name="T25" fmla="*/ 1760 h 4017"/>
                    <a:gd name="T26" fmla="*/ 163 w 3859"/>
                    <a:gd name="T27" fmla="*/ 2401 h 4017"/>
                    <a:gd name="T28" fmla="*/ 185 w 3859"/>
                    <a:gd name="T29" fmla="*/ 2939 h 4017"/>
                    <a:gd name="T30" fmla="*/ 414 w 3859"/>
                    <a:gd name="T31" fmla="*/ 3416 h 4017"/>
                    <a:gd name="T32" fmla="*/ 768 w 3859"/>
                    <a:gd name="T33" fmla="*/ 3579 h 4017"/>
                    <a:gd name="T34" fmla="*/ 1469 w 3859"/>
                    <a:gd name="T35" fmla="*/ 3813 h 4017"/>
                    <a:gd name="T36" fmla="*/ 2299 w 3859"/>
                    <a:gd name="T37" fmla="*/ 3932 h 4017"/>
                    <a:gd name="T38" fmla="*/ 3231 w 3859"/>
                    <a:gd name="T39" fmla="*/ 3434 h 4017"/>
                    <a:gd name="T40" fmla="*/ 3253 w 3859"/>
                    <a:gd name="T41" fmla="*/ 3062 h 4017"/>
                    <a:gd name="T42" fmla="*/ 3297 w 3859"/>
                    <a:gd name="T43" fmla="*/ 2895 h 4017"/>
                    <a:gd name="T44" fmla="*/ 3196 w 3859"/>
                    <a:gd name="T45" fmla="*/ 2754 h 4017"/>
                    <a:gd name="T46" fmla="*/ 3420 w 3859"/>
                    <a:gd name="T47" fmla="*/ 2793 h 4017"/>
                    <a:gd name="T48" fmla="*/ 3673 w 3859"/>
                    <a:gd name="T49" fmla="*/ 2670 h 4017"/>
                    <a:gd name="T50" fmla="*/ 3548 w 3859"/>
                    <a:gd name="T51" fmla="*/ 2485 h 4017"/>
                    <a:gd name="T52" fmla="*/ 3566 w 3859"/>
                    <a:gd name="T53" fmla="*/ 2255 h 4017"/>
                    <a:gd name="T54" fmla="*/ 3420 w 3859"/>
                    <a:gd name="T55" fmla="*/ 2092 h 4017"/>
                    <a:gd name="T56" fmla="*/ 3359 w 3859"/>
                    <a:gd name="T57" fmla="*/ 1800 h 4017"/>
                    <a:gd name="T58" fmla="*/ 2755 w 3859"/>
                    <a:gd name="T59" fmla="*/ 975 h 4017"/>
                    <a:gd name="T60" fmla="*/ 2697 w 3859"/>
                    <a:gd name="T61" fmla="*/ 808 h 4017"/>
                    <a:gd name="T62" fmla="*/ 2560 w 3859"/>
                    <a:gd name="T63" fmla="*/ 631 h 4017"/>
                    <a:gd name="T64" fmla="*/ 2843 w 3859"/>
                    <a:gd name="T65" fmla="*/ 2216 h 4017"/>
                    <a:gd name="T66" fmla="*/ 2799 w 3859"/>
                    <a:gd name="T67" fmla="*/ 1924 h 4017"/>
                    <a:gd name="T68" fmla="*/ 2653 w 3859"/>
                    <a:gd name="T69" fmla="*/ 1760 h 4017"/>
                    <a:gd name="T70" fmla="*/ 2653 w 3859"/>
                    <a:gd name="T71" fmla="*/ 1531 h 4017"/>
                    <a:gd name="T72" fmla="*/ 2529 w 3859"/>
                    <a:gd name="T73" fmla="*/ 1390 h 4017"/>
                    <a:gd name="T74" fmla="*/ 2511 w 3859"/>
                    <a:gd name="T75" fmla="*/ 1138 h 4017"/>
                    <a:gd name="T76" fmla="*/ 2339 w 3859"/>
                    <a:gd name="T77" fmla="*/ 936 h 4017"/>
                    <a:gd name="T78" fmla="*/ 2343 w 3859"/>
                    <a:gd name="T79" fmla="*/ 640 h 4017"/>
                    <a:gd name="T80" fmla="*/ 2246 w 3859"/>
                    <a:gd name="T81" fmla="*/ 467 h 4017"/>
                    <a:gd name="T82" fmla="*/ 2092 w 3859"/>
                    <a:gd name="T83" fmla="*/ 2132 h 4017"/>
                    <a:gd name="T84" fmla="*/ 2158 w 3859"/>
                    <a:gd name="T85" fmla="*/ 1738 h 4017"/>
                    <a:gd name="T86" fmla="*/ 1968 w 3859"/>
                    <a:gd name="T87" fmla="*/ 1615 h 4017"/>
                    <a:gd name="T88" fmla="*/ 2105 w 3859"/>
                    <a:gd name="T89" fmla="*/ 1262 h 4017"/>
                    <a:gd name="T90" fmla="*/ 1867 w 3859"/>
                    <a:gd name="T91" fmla="*/ 1160 h 4017"/>
                    <a:gd name="T92" fmla="*/ 1995 w 3859"/>
                    <a:gd name="T93" fmla="*/ 883 h 4017"/>
                    <a:gd name="T94" fmla="*/ 1889 w 3859"/>
                    <a:gd name="T95" fmla="*/ 719 h 4017"/>
                    <a:gd name="T96" fmla="*/ 1995 w 3859"/>
                    <a:gd name="T97" fmla="*/ 485 h 4017"/>
                    <a:gd name="T98" fmla="*/ 1924 w 3859"/>
                    <a:gd name="T99" fmla="*/ 321 h 4017"/>
                    <a:gd name="T100" fmla="*/ 1845 w 3859"/>
                    <a:gd name="T101" fmla="*/ 22 h 4017"/>
                    <a:gd name="T102" fmla="*/ 1968 w 3859"/>
                    <a:gd name="T103" fmla="*/ 246 h 4017"/>
                    <a:gd name="T104" fmla="*/ 2030 w 3859"/>
                    <a:gd name="T105" fmla="*/ 22 h 4017"/>
                    <a:gd name="T106" fmla="*/ 2383 w 3859"/>
                    <a:gd name="T107" fmla="*/ 0 h 401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59"/>
                    <a:gd name="T163" fmla="*/ 0 h 4017"/>
                    <a:gd name="T164" fmla="*/ 3859 w 3859"/>
                    <a:gd name="T165" fmla="*/ 4017 h 401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59" h="4017">
                      <a:moveTo>
                        <a:pt x="2383" y="0"/>
                      </a:moveTo>
                      <a:lnTo>
                        <a:pt x="3713" y="1986"/>
                      </a:lnTo>
                      <a:lnTo>
                        <a:pt x="3814" y="2216"/>
                      </a:lnTo>
                      <a:lnTo>
                        <a:pt x="3858" y="2401"/>
                      </a:lnTo>
                      <a:lnTo>
                        <a:pt x="3858" y="2590"/>
                      </a:lnTo>
                      <a:lnTo>
                        <a:pt x="3836" y="2776"/>
                      </a:lnTo>
                      <a:lnTo>
                        <a:pt x="3774" y="2961"/>
                      </a:lnTo>
                      <a:lnTo>
                        <a:pt x="3713" y="3129"/>
                      </a:lnTo>
                      <a:lnTo>
                        <a:pt x="3611" y="3292"/>
                      </a:lnTo>
                      <a:lnTo>
                        <a:pt x="3504" y="3394"/>
                      </a:lnTo>
                      <a:lnTo>
                        <a:pt x="3443" y="3500"/>
                      </a:lnTo>
                      <a:lnTo>
                        <a:pt x="3319" y="3641"/>
                      </a:lnTo>
                      <a:lnTo>
                        <a:pt x="3090" y="3787"/>
                      </a:lnTo>
                      <a:lnTo>
                        <a:pt x="2904" y="3893"/>
                      </a:lnTo>
                      <a:lnTo>
                        <a:pt x="2613" y="3994"/>
                      </a:lnTo>
                      <a:lnTo>
                        <a:pt x="2321" y="4016"/>
                      </a:lnTo>
                      <a:lnTo>
                        <a:pt x="2158" y="3994"/>
                      </a:lnTo>
                      <a:lnTo>
                        <a:pt x="2030" y="3954"/>
                      </a:lnTo>
                      <a:lnTo>
                        <a:pt x="1805" y="4016"/>
                      </a:lnTo>
                      <a:lnTo>
                        <a:pt x="1513" y="4016"/>
                      </a:lnTo>
                      <a:lnTo>
                        <a:pt x="1222" y="3976"/>
                      </a:lnTo>
                      <a:lnTo>
                        <a:pt x="975" y="3893"/>
                      </a:lnTo>
                      <a:lnTo>
                        <a:pt x="790" y="3765"/>
                      </a:lnTo>
                      <a:lnTo>
                        <a:pt x="662" y="3641"/>
                      </a:lnTo>
                      <a:lnTo>
                        <a:pt x="432" y="3540"/>
                      </a:lnTo>
                      <a:lnTo>
                        <a:pt x="246" y="3438"/>
                      </a:lnTo>
                      <a:lnTo>
                        <a:pt x="145" y="3270"/>
                      </a:lnTo>
                      <a:lnTo>
                        <a:pt x="44" y="3040"/>
                      </a:lnTo>
                      <a:lnTo>
                        <a:pt x="0" y="2855"/>
                      </a:lnTo>
                      <a:lnTo>
                        <a:pt x="0" y="2546"/>
                      </a:lnTo>
                      <a:lnTo>
                        <a:pt x="44" y="2339"/>
                      </a:lnTo>
                      <a:lnTo>
                        <a:pt x="123" y="2171"/>
                      </a:lnTo>
                      <a:lnTo>
                        <a:pt x="308" y="1901"/>
                      </a:lnTo>
                      <a:lnTo>
                        <a:pt x="476" y="1654"/>
                      </a:lnTo>
                      <a:lnTo>
                        <a:pt x="1576" y="79"/>
                      </a:lnTo>
                      <a:lnTo>
                        <a:pt x="1766" y="22"/>
                      </a:lnTo>
                      <a:lnTo>
                        <a:pt x="1284" y="684"/>
                      </a:lnTo>
                      <a:lnTo>
                        <a:pt x="768" y="1363"/>
                      </a:lnTo>
                      <a:lnTo>
                        <a:pt x="476" y="1760"/>
                      </a:lnTo>
                      <a:lnTo>
                        <a:pt x="330" y="2026"/>
                      </a:lnTo>
                      <a:lnTo>
                        <a:pt x="185" y="2277"/>
                      </a:lnTo>
                      <a:lnTo>
                        <a:pt x="163" y="2401"/>
                      </a:lnTo>
                      <a:lnTo>
                        <a:pt x="163" y="2485"/>
                      </a:lnTo>
                      <a:lnTo>
                        <a:pt x="145" y="2732"/>
                      </a:lnTo>
                      <a:lnTo>
                        <a:pt x="185" y="2939"/>
                      </a:lnTo>
                      <a:lnTo>
                        <a:pt x="224" y="3084"/>
                      </a:lnTo>
                      <a:lnTo>
                        <a:pt x="308" y="3270"/>
                      </a:lnTo>
                      <a:lnTo>
                        <a:pt x="414" y="3416"/>
                      </a:lnTo>
                      <a:lnTo>
                        <a:pt x="556" y="3500"/>
                      </a:lnTo>
                      <a:lnTo>
                        <a:pt x="662" y="3540"/>
                      </a:lnTo>
                      <a:lnTo>
                        <a:pt x="768" y="3579"/>
                      </a:lnTo>
                      <a:lnTo>
                        <a:pt x="975" y="3765"/>
                      </a:lnTo>
                      <a:lnTo>
                        <a:pt x="1178" y="3813"/>
                      </a:lnTo>
                      <a:lnTo>
                        <a:pt x="1469" y="3813"/>
                      </a:lnTo>
                      <a:lnTo>
                        <a:pt x="1739" y="3796"/>
                      </a:lnTo>
                      <a:lnTo>
                        <a:pt x="2013" y="3871"/>
                      </a:lnTo>
                      <a:lnTo>
                        <a:pt x="2299" y="3932"/>
                      </a:lnTo>
                      <a:lnTo>
                        <a:pt x="2551" y="3915"/>
                      </a:lnTo>
                      <a:lnTo>
                        <a:pt x="3046" y="3690"/>
                      </a:lnTo>
                      <a:lnTo>
                        <a:pt x="3231" y="3434"/>
                      </a:lnTo>
                      <a:lnTo>
                        <a:pt x="3301" y="3146"/>
                      </a:lnTo>
                      <a:lnTo>
                        <a:pt x="3420" y="3062"/>
                      </a:lnTo>
                      <a:lnTo>
                        <a:pt x="3253" y="3062"/>
                      </a:lnTo>
                      <a:lnTo>
                        <a:pt x="3381" y="2979"/>
                      </a:lnTo>
                      <a:lnTo>
                        <a:pt x="3213" y="3001"/>
                      </a:lnTo>
                      <a:lnTo>
                        <a:pt x="3297" y="2895"/>
                      </a:lnTo>
                      <a:lnTo>
                        <a:pt x="3213" y="2877"/>
                      </a:lnTo>
                      <a:lnTo>
                        <a:pt x="3275" y="2776"/>
                      </a:lnTo>
                      <a:lnTo>
                        <a:pt x="3196" y="2754"/>
                      </a:lnTo>
                      <a:lnTo>
                        <a:pt x="3235" y="2630"/>
                      </a:lnTo>
                      <a:lnTo>
                        <a:pt x="3054" y="1751"/>
                      </a:lnTo>
                      <a:lnTo>
                        <a:pt x="3420" y="2793"/>
                      </a:lnTo>
                      <a:lnTo>
                        <a:pt x="3548" y="2815"/>
                      </a:lnTo>
                      <a:lnTo>
                        <a:pt x="3566" y="2692"/>
                      </a:lnTo>
                      <a:lnTo>
                        <a:pt x="3673" y="2670"/>
                      </a:lnTo>
                      <a:lnTo>
                        <a:pt x="3589" y="2590"/>
                      </a:lnTo>
                      <a:lnTo>
                        <a:pt x="3651" y="2546"/>
                      </a:lnTo>
                      <a:lnTo>
                        <a:pt x="3548" y="2485"/>
                      </a:lnTo>
                      <a:lnTo>
                        <a:pt x="3629" y="2401"/>
                      </a:lnTo>
                      <a:lnTo>
                        <a:pt x="3526" y="2357"/>
                      </a:lnTo>
                      <a:lnTo>
                        <a:pt x="3566" y="2255"/>
                      </a:lnTo>
                      <a:lnTo>
                        <a:pt x="3482" y="2238"/>
                      </a:lnTo>
                      <a:lnTo>
                        <a:pt x="3548" y="2132"/>
                      </a:lnTo>
                      <a:lnTo>
                        <a:pt x="3420" y="2092"/>
                      </a:lnTo>
                      <a:lnTo>
                        <a:pt x="3443" y="1964"/>
                      </a:lnTo>
                      <a:lnTo>
                        <a:pt x="3359" y="1901"/>
                      </a:lnTo>
                      <a:lnTo>
                        <a:pt x="3359" y="1800"/>
                      </a:lnTo>
                      <a:lnTo>
                        <a:pt x="3253" y="1677"/>
                      </a:lnTo>
                      <a:lnTo>
                        <a:pt x="2865" y="1063"/>
                      </a:lnTo>
                      <a:lnTo>
                        <a:pt x="2755" y="975"/>
                      </a:lnTo>
                      <a:lnTo>
                        <a:pt x="2777" y="891"/>
                      </a:lnTo>
                      <a:lnTo>
                        <a:pt x="2684" y="883"/>
                      </a:lnTo>
                      <a:lnTo>
                        <a:pt x="2697" y="808"/>
                      </a:lnTo>
                      <a:lnTo>
                        <a:pt x="2635" y="786"/>
                      </a:lnTo>
                      <a:lnTo>
                        <a:pt x="2635" y="702"/>
                      </a:lnTo>
                      <a:lnTo>
                        <a:pt x="2560" y="631"/>
                      </a:lnTo>
                      <a:lnTo>
                        <a:pt x="2405" y="392"/>
                      </a:lnTo>
                      <a:lnTo>
                        <a:pt x="2922" y="2044"/>
                      </a:lnTo>
                      <a:lnTo>
                        <a:pt x="2843" y="2216"/>
                      </a:lnTo>
                      <a:lnTo>
                        <a:pt x="2847" y="2004"/>
                      </a:lnTo>
                      <a:lnTo>
                        <a:pt x="2794" y="2026"/>
                      </a:lnTo>
                      <a:lnTo>
                        <a:pt x="2799" y="1924"/>
                      </a:lnTo>
                      <a:lnTo>
                        <a:pt x="2715" y="1901"/>
                      </a:lnTo>
                      <a:lnTo>
                        <a:pt x="2759" y="1760"/>
                      </a:lnTo>
                      <a:lnTo>
                        <a:pt x="2653" y="1760"/>
                      </a:lnTo>
                      <a:lnTo>
                        <a:pt x="2697" y="1654"/>
                      </a:lnTo>
                      <a:lnTo>
                        <a:pt x="2591" y="1632"/>
                      </a:lnTo>
                      <a:lnTo>
                        <a:pt x="2653" y="1531"/>
                      </a:lnTo>
                      <a:lnTo>
                        <a:pt x="2551" y="1509"/>
                      </a:lnTo>
                      <a:lnTo>
                        <a:pt x="2613" y="1407"/>
                      </a:lnTo>
                      <a:lnTo>
                        <a:pt x="2529" y="1390"/>
                      </a:lnTo>
                      <a:lnTo>
                        <a:pt x="2574" y="1262"/>
                      </a:lnTo>
                      <a:lnTo>
                        <a:pt x="2489" y="1240"/>
                      </a:lnTo>
                      <a:lnTo>
                        <a:pt x="2511" y="1138"/>
                      </a:lnTo>
                      <a:lnTo>
                        <a:pt x="2405" y="1094"/>
                      </a:lnTo>
                      <a:lnTo>
                        <a:pt x="2427" y="993"/>
                      </a:lnTo>
                      <a:lnTo>
                        <a:pt x="2339" y="936"/>
                      </a:lnTo>
                      <a:lnTo>
                        <a:pt x="2383" y="825"/>
                      </a:lnTo>
                      <a:lnTo>
                        <a:pt x="2304" y="777"/>
                      </a:lnTo>
                      <a:lnTo>
                        <a:pt x="2343" y="640"/>
                      </a:lnTo>
                      <a:lnTo>
                        <a:pt x="2260" y="640"/>
                      </a:lnTo>
                      <a:lnTo>
                        <a:pt x="2238" y="517"/>
                      </a:lnTo>
                      <a:lnTo>
                        <a:pt x="2246" y="467"/>
                      </a:lnTo>
                      <a:lnTo>
                        <a:pt x="2140" y="467"/>
                      </a:lnTo>
                      <a:lnTo>
                        <a:pt x="2211" y="2242"/>
                      </a:lnTo>
                      <a:lnTo>
                        <a:pt x="2092" y="2132"/>
                      </a:lnTo>
                      <a:lnTo>
                        <a:pt x="2158" y="1924"/>
                      </a:lnTo>
                      <a:lnTo>
                        <a:pt x="2052" y="1947"/>
                      </a:lnTo>
                      <a:lnTo>
                        <a:pt x="2158" y="1738"/>
                      </a:lnTo>
                      <a:lnTo>
                        <a:pt x="2052" y="1738"/>
                      </a:lnTo>
                      <a:lnTo>
                        <a:pt x="2105" y="1606"/>
                      </a:lnTo>
                      <a:lnTo>
                        <a:pt x="1968" y="1615"/>
                      </a:lnTo>
                      <a:lnTo>
                        <a:pt x="2105" y="1447"/>
                      </a:lnTo>
                      <a:lnTo>
                        <a:pt x="1924" y="1465"/>
                      </a:lnTo>
                      <a:lnTo>
                        <a:pt x="2105" y="1262"/>
                      </a:lnTo>
                      <a:lnTo>
                        <a:pt x="1889" y="1324"/>
                      </a:lnTo>
                      <a:lnTo>
                        <a:pt x="2066" y="1138"/>
                      </a:lnTo>
                      <a:lnTo>
                        <a:pt x="1867" y="1160"/>
                      </a:lnTo>
                      <a:lnTo>
                        <a:pt x="2030" y="993"/>
                      </a:lnTo>
                      <a:lnTo>
                        <a:pt x="1929" y="993"/>
                      </a:lnTo>
                      <a:lnTo>
                        <a:pt x="1995" y="883"/>
                      </a:lnTo>
                      <a:lnTo>
                        <a:pt x="1889" y="865"/>
                      </a:lnTo>
                      <a:lnTo>
                        <a:pt x="1977" y="755"/>
                      </a:lnTo>
                      <a:lnTo>
                        <a:pt x="1889" y="719"/>
                      </a:lnTo>
                      <a:lnTo>
                        <a:pt x="1995" y="614"/>
                      </a:lnTo>
                      <a:lnTo>
                        <a:pt x="1889" y="578"/>
                      </a:lnTo>
                      <a:lnTo>
                        <a:pt x="1995" y="485"/>
                      </a:lnTo>
                      <a:lnTo>
                        <a:pt x="1907" y="467"/>
                      </a:lnTo>
                      <a:lnTo>
                        <a:pt x="1995" y="374"/>
                      </a:lnTo>
                      <a:lnTo>
                        <a:pt x="1924" y="321"/>
                      </a:lnTo>
                      <a:lnTo>
                        <a:pt x="1889" y="246"/>
                      </a:lnTo>
                      <a:lnTo>
                        <a:pt x="1513" y="1575"/>
                      </a:lnTo>
                      <a:lnTo>
                        <a:pt x="1845" y="22"/>
                      </a:lnTo>
                      <a:lnTo>
                        <a:pt x="1929" y="22"/>
                      </a:lnTo>
                      <a:lnTo>
                        <a:pt x="1951" y="163"/>
                      </a:lnTo>
                      <a:lnTo>
                        <a:pt x="1968" y="246"/>
                      </a:lnTo>
                      <a:lnTo>
                        <a:pt x="1991" y="291"/>
                      </a:lnTo>
                      <a:lnTo>
                        <a:pt x="2030" y="185"/>
                      </a:lnTo>
                      <a:lnTo>
                        <a:pt x="2030" y="22"/>
                      </a:lnTo>
                      <a:lnTo>
                        <a:pt x="2238" y="392"/>
                      </a:lnTo>
                      <a:lnTo>
                        <a:pt x="2176" y="0"/>
                      </a:lnTo>
                      <a:lnTo>
                        <a:pt x="2383" y="0"/>
                      </a:lnTo>
                    </a:path>
                  </a:pathLst>
                </a:custGeom>
                <a:solidFill>
                  <a:srgbClr val="000000"/>
                </a:solidFill>
                <a:ln w="12600">
                  <a:solidFill>
                    <a:srgbClr val="000000"/>
                  </a:solidFill>
                  <a:round/>
                  <a:headEnd/>
                  <a:tailEnd/>
                </a:ln>
              </p:spPr>
              <p:txBody>
                <a:bodyPr wrap="none" anchor="ctr"/>
                <a:lstStyle/>
                <a:p>
                  <a:endParaRPr lang="en-US"/>
                </a:p>
              </p:txBody>
            </p:sp>
            <p:sp>
              <p:nvSpPr>
                <p:cNvPr id="16400" name="Freeform 11"/>
                <p:cNvSpPr>
                  <a:spLocks noChangeArrowheads="1"/>
                </p:cNvSpPr>
                <p:nvPr/>
              </p:nvSpPr>
              <p:spPr bwMode="auto">
                <a:xfrm>
                  <a:off x="4977" y="130"/>
                  <a:ext cx="499" cy="311"/>
                </a:xfrm>
                <a:custGeom>
                  <a:avLst/>
                  <a:gdLst>
                    <a:gd name="T0" fmla="*/ 269 w 2200"/>
                    <a:gd name="T1" fmla="*/ 1034 h 1370"/>
                    <a:gd name="T2" fmla="*/ 538 w 2200"/>
                    <a:gd name="T3" fmla="*/ 994 h 1370"/>
                    <a:gd name="T4" fmla="*/ 746 w 2200"/>
                    <a:gd name="T5" fmla="*/ 848 h 1370"/>
                    <a:gd name="T6" fmla="*/ 976 w 2200"/>
                    <a:gd name="T7" fmla="*/ 520 h 1370"/>
                    <a:gd name="T8" fmla="*/ 1263 w 2200"/>
                    <a:gd name="T9" fmla="*/ 185 h 1370"/>
                    <a:gd name="T10" fmla="*/ 1576 w 2200"/>
                    <a:gd name="T11" fmla="*/ 22 h 1370"/>
                    <a:gd name="T12" fmla="*/ 1908 w 2200"/>
                    <a:gd name="T13" fmla="*/ 61 h 1370"/>
                    <a:gd name="T14" fmla="*/ 2199 w 2200"/>
                    <a:gd name="T15" fmla="*/ 0 h 1370"/>
                    <a:gd name="T16" fmla="*/ 2177 w 2200"/>
                    <a:gd name="T17" fmla="*/ 101 h 1370"/>
                    <a:gd name="T18" fmla="*/ 2177 w 2200"/>
                    <a:gd name="T19" fmla="*/ 185 h 1370"/>
                    <a:gd name="T20" fmla="*/ 2177 w 2200"/>
                    <a:gd name="T21" fmla="*/ 309 h 1370"/>
                    <a:gd name="T22" fmla="*/ 2199 w 2200"/>
                    <a:gd name="T23" fmla="*/ 397 h 1370"/>
                    <a:gd name="T24" fmla="*/ 2137 w 2200"/>
                    <a:gd name="T25" fmla="*/ 476 h 1370"/>
                    <a:gd name="T26" fmla="*/ 2137 w 2200"/>
                    <a:gd name="T27" fmla="*/ 538 h 1370"/>
                    <a:gd name="T28" fmla="*/ 1784 w 2200"/>
                    <a:gd name="T29" fmla="*/ 498 h 1370"/>
                    <a:gd name="T30" fmla="*/ 1802 w 2200"/>
                    <a:gd name="T31" fmla="*/ 397 h 1370"/>
                    <a:gd name="T32" fmla="*/ 1824 w 2200"/>
                    <a:gd name="T33" fmla="*/ 331 h 1370"/>
                    <a:gd name="T34" fmla="*/ 1824 w 2200"/>
                    <a:gd name="T35" fmla="*/ 291 h 1370"/>
                    <a:gd name="T36" fmla="*/ 1802 w 2200"/>
                    <a:gd name="T37" fmla="*/ 207 h 1370"/>
                    <a:gd name="T38" fmla="*/ 1784 w 2200"/>
                    <a:gd name="T39" fmla="*/ 123 h 1370"/>
                    <a:gd name="T40" fmla="*/ 1514 w 2200"/>
                    <a:gd name="T41" fmla="*/ 123 h 1370"/>
                    <a:gd name="T42" fmla="*/ 1183 w 2200"/>
                    <a:gd name="T43" fmla="*/ 353 h 1370"/>
                    <a:gd name="T44" fmla="*/ 1263 w 2200"/>
                    <a:gd name="T45" fmla="*/ 375 h 1370"/>
                    <a:gd name="T46" fmla="*/ 1408 w 2200"/>
                    <a:gd name="T47" fmla="*/ 414 h 1370"/>
                    <a:gd name="T48" fmla="*/ 1492 w 2200"/>
                    <a:gd name="T49" fmla="*/ 538 h 1370"/>
                    <a:gd name="T50" fmla="*/ 1386 w 2200"/>
                    <a:gd name="T51" fmla="*/ 622 h 1370"/>
                    <a:gd name="T52" fmla="*/ 702 w 2200"/>
                    <a:gd name="T53" fmla="*/ 1162 h 1370"/>
                    <a:gd name="T54" fmla="*/ 639 w 2200"/>
                    <a:gd name="T55" fmla="*/ 1122 h 1370"/>
                    <a:gd name="T56" fmla="*/ 600 w 2200"/>
                    <a:gd name="T57" fmla="*/ 1078 h 1370"/>
                    <a:gd name="T58" fmla="*/ 375 w 2200"/>
                    <a:gd name="T59" fmla="*/ 1034 h 1370"/>
                    <a:gd name="T60" fmla="*/ 105 w 2200"/>
                    <a:gd name="T61" fmla="*/ 1184 h 1370"/>
                    <a:gd name="T62" fmla="*/ 123 w 2200"/>
                    <a:gd name="T63" fmla="*/ 1307 h 1370"/>
                    <a:gd name="T64" fmla="*/ 225 w 2200"/>
                    <a:gd name="T65" fmla="*/ 1307 h 1370"/>
                    <a:gd name="T66" fmla="*/ 286 w 2200"/>
                    <a:gd name="T67" fmla="*/ 1347 h 1370"/>
                    <a:gd name="T68" fmla="*/ 145 w 2200"/>
                    <a:gd name="T69" fmla="*/ 1100 h 13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200"/>
                    <a:gd name="T106" fmla="*/ 0 h 1370"/>
                    <a:gd name="T107" fmla="*/ 2200 w 2200"/>
                    <a:gd name="T108" fmla="*/ 1370 h 13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200" h="1370">
                      <a:moveTo>
                        <a:pt x="145" y="1100"/>
                      </a:moveTo>
                      <a:lnTo>
                        <a:pt x="269" y="1034"/>
                      </a:lnTo>
                      <a:lnTo>
                        <a:pt x="414" y="994"/>
                      </a:lnTo>
                      <a:lnTo>
                        <a:pt x="538" y="994"/>
                      </a:lnTo>
                      <a:lnTo>
                        <a:pt x="661" y="954"/>
                      </a:lnTo>
                      <a:lnTo>
                        <a:pt x="746" y="848"/>
                      </a:lnTo>
                      <a:lnTo>
                        <a:pt x="852" y="707"/>
                      </a:lnTo>
                      <a:lnTo>
                        <a:pt x="976" y="520"/>
                      </a:lnTo>
                      <a:lnTo>
                        <a:pt x="1121" y="331"/>
                      </a:lnTo>
                      <a:lnTo>
                        <a:pt x="1263" y="185"/>
                      </a:lnTo>
                      <a:lnTo>
                        <a:pt x="1448" y="83"/>
                      </a:lnTo>
                      <a:lnTo>
                        <a:pt x="1576" y="22"/>
                      </a:lnTo>
                      <a:lnTo>
                        <a:pt x="1784" y="22"/>
                      </a:lnTo>
                      <a:lnTo>
                        <a:pt x="1908" y="61"/>
                      </a:lnTo>
                      <a:lnTo>
                        <a:pt x="2076" y="61"/>
                      </a:lnTo>
                      <a:lnTo>
                        <a:pt x="2199" y="0"/>
                      </a:lnTo>
                      <a:lnTo>
                        <a:pt x="2031" y="123"/>
                      </a:lnTo>
                      <a:lnTo>
                        <a:pt x="2177" y="101"/>
                      </a:lnTo>
                      <a:lnTo>
                        <a:pt x="2076" y="185"/>
                      </a:lnTo>
                      <a:lnTo>
                        <a:pt x="2177" y="185"/>
                      </a:lnTo>
                      <a:lnTo>
                        <a:pt x="2053" y="273"/>
                      </a:lnTo>
                      <a:lnTo>
                        <a:pt x="2177" y="309"/>
                      </a:lnTo>
                      <a:lnTo>
                        <a:pt x="2053" y="375"/>
                      </a:lnTo>
                      <a:lnTo>
                        <a:pt x="2199" y="397"/>
                      </a:lnTo>
                      <a:lnTo>
                        <a:pt x="2076" y="437"/>
                      </a:lnTo>
                      <a:lnTo>
                        <a:pt x="2137" y="476"/>
                      </a:lnTo>
                      <a:lnTo>
                        <a:pt x="2031" y="520"/>
                      </a:lnTo>
                      <a:lnTo>
                        <a:pt x="2137" y="538"/>
                      </a:lnTo>
                      <a:lnTo>
                        <a:pt x="1970" y="538"/>
                      </a:lnTo>
                      <a:lnTo>
                        <a:pt x="1784" y="498"/>
                      </a:lnTo>
                      <a:lnTo>
                        <a:pt x="1660" y="520"/>
                      </a:lnTo>
                      <a:lnTo>
                        <a:pt x="1802" y="397"/>
                      </a:lnTo>
                      <a:lnTo>
                        <a:pt x="1660" y="397"/>
                      </a:lnTo>
                      <a:lnTo>
                        <a:pt x="1824" y="331"/>
                      </a:lnTo>
                      <a:lnTo>
                        <a:pt x="1677" y="331"/>
                      </a:lnTo>
                      <a:lnTo>
                        <a:pt x="1824" y="291"/>
                      </a:lnTo>
                      <a:lnTo>
                        <a:pt x="1638" y="251"/>
                      </a:lnTo>
                      <a:lnTo>
                        <a:pt x="1802" y="207"/>
                      </a:lnTo>
                      <a:lnTo>
                        <a:pt x="1660" y="167"/>
                      </a:lnTo>
                      <a:lnTo>
                        <a:pt x="1784" y="123"/>
                      </a:lnTo>
                      <a:lnTo>
                        <a:pt x="1638" y="101"/>
                      </a:lnTo>
                      <a:lnTo>
                        <a:pt x="1514" y="123"/>
                      </a:lnTo>
                      <a:lnTo>
                        <a:pt x="1324" y="207"/>
                      </a:lnTo>
                      <a:lnTo>
                        <a:pt x="1183" y="353"/>
                      </a:lnTo>
                      <a:lnTo>
                        <a:pt x="786" y="870"/>
                      </a:lnTo>
                      <a:lnTo>
                        <a:pt x="1263" y="375"/>
                      </a:lnTo>
                      <a:lnTo>
                        <a:pt x="852" y="892"/>
                      </a:lnTo>
                      <a:lnTo>
                        <a:pt x="1408" y="414"/>
                      </a:lnTo>
                      <a:lnTo>
                        <a:pt x="892" y="932"/>
                      </a:lnTo>
                      <a:lnTo>
                        <a:pt x="1492" y="538"/>
                      </a:lnTo>
                      <a:lnTo>
                        <a:pt x="1598" y="498"/>
                      </a:lnTo>
                      <a:lnTo>
                        <a:pt x="1386" y="622"/>
                      </a:lnTo>
                      <a:lnTo>
                        <a:pt x="808" y="1100"/>
                      </a:lnTo>
                      <a:lnTo>
                        <a:pt x="702" y="1162"/>
                      </a:lnTo>
                      <a:lnTo>
                        <a:pt x="538" y="1201"/>
                      </a:lnTo>
                      <a:lnTo>
                        <a:pt x="639" y="1122"/>
                      </a:lnTo>
                      <a:lnTo>
                        <a:pt x="476" y="1140"/>
                      </a:lnTo>
                      <a:lnTo>
                        <a:pt x="600" y="1078"/>
                      </a:lnTo>
                      <a:lnTo>
                        <a:pt x="454" y="1060"/>
                      </a:lnTo>
                      <a:lnTo>
                        <a:pt x="375" y="1034"/>
                      </a:lnTo>
                      <a:lnTo>
                        <a:pt x="185" y="1122"/>
                      </a:lnTo>
                      <a:lnTo>
                        <a:pt x="105" y="1184"/>
                      </a:lnTo>
                      <a:lnTo>
                        <a:pt x="308" y="1122"/>
                      </a:lnTo>
                      <a:lnTo>
                        <a:pt x="123" y="1307"/>
                      </a:lnTo>
                      <a:lnTo>
                        <a:pt x="392" y="1140"/>
                      </a:lnTo>
                      <a:lnTo>
                        <a:pt x="225" y="1307"/>
                      </a:lnTo>
                      <a:lnTo>
                        <a:pt x="414" y="1223"/>
                      </a:lnTo>
                      <a:lnTo>
                        <a:pt x="286" y="1347"/>
                      </a:lnTo>
                      <a:lnTo>
                        <a:pt x="0" y="1369"/>
                      </a:lnTo>
                      <a:lnTo>
                        <a:pt x="145" y="1100"/>
                      </a:lnTo>
                    </a:path>
                  </a:pathLst>
                </a:custGeom>
                <a:solidFill>
                  <a:srgbClr val="000000"/>
                </a:solidFill>
                <a:ln w="12600">
                  <a:solidFill>
                    <a:srgbClr val="000000"/>
                  </a:solidFill>
                  <a:round/>
                  <a:headEnd/>
                  <a:tailEnd/>
                </a:ln>
              </p:spPr>
              <p:txBody>
                <a:bodyPr wrap="none" anchor="ctr"/>
                <a:lstStyle/>
                <a:p>
                  <a:endParaRPr lang="en-US"/>
                </a:p>
              </p:txBody>
            </p:sp>
            <p:sp>
              <p:nvSpPr>
                <p:cNvPr id="16401" name="Freeform 12"/>
                <p:cNvSpPr>
                  <a:spLocks noChangeArrowheads="1"/>
                </p:cNvSpPr>
                <p:nvPr/>
              </p:nvSpPr>
              <p:spPr bwMode="auto">
                <a:xfrm>
                  <a:off x="4730" y="502"/>
                  <a:ext cx="215" cy="458"/>
                </a:xfrm>
                <a:custGeom>
                  <a:avLst/>
                  <a:gdLst>
                    <a:gd name="T0" fmla="*/ 927 w 946"/>
                    <a:gd name="T1" fmla="*/ 207 h 2018"/>
                    <a:gd name="T2" fmla="*/ 273 w 946"/>
                    <a:gd name="T3" fmla="*/ 2017 h 2018"/>
                    <a:gd name="T4" fmla="*/ 198 w 946"/>
                    <a:gd name="T5" fmla="*/ 1929 h 2018"/>
                    <a:gd name="T6" fmla="*/ 17 w 946"/>
                    <a:gd name="T7" fmla="*/ 1907 h 2018"/>
                    <a:gd name="T8" fmla="*/ 198 w 946"/>
                    <a:gd name="T9" fmla="*/ 1800 h 2018"/>
                    <a:gd name="T10" fmla="*/ 0 w 946"/>
                    <a:gd name="T11" fmla="*/ 1765 h 2018"/>
                    <a:gd name="T12" fmla="*/ 238 w 946"/>
                    <a:gd name="T13" fmla="*/ 1672 h 2018"/>
                    <a:gd name="T14" fmla="*/ 0 w 946"/>
                    <a:gd name="T15" fmla="*/ 1637 h 2018"/>
                    <a:gd name="T16" fmla="*/ 278 w 946"/>
                    <a:gd name="T17" fmla="*/ 1571 h 2018"/>
                    <a:gd name="T18" fmla="*/ 57 w 946"/>
                    <a:gd name="T19" fmla="*/ 1491 h 2018"/>
                    <a:gd name="T20" fmla="*/ 300 w 946"/>
                    <a:gd name="T21" fmla="*/ 1443 h 2018"/>
                    <a:gd name="T22" fmla="*/ 145 w 946"/>
                    <a:gd name="T23" fmla="*/ 1346 h 2018"/>
                    <a:gd name="T24" fmla="*/ 322 w 946"/>
                    <a:gd name="T25" fmla="*/ 1302 h 2018"/>
                    <a:gd name="T26" fmla="*/ 216 w 946"/>
                    <a:gd name="T27" fmla="*/ 1222 h 2018"/>
                    <a:gd name="T28" fmla="*/ 366 w 946"/>
                    <a:gd name="T29" fmla="*/ 1169 h 2018"/>
                    <a:gd name="T30" fmla="*/ 366 w 946"/>
                    <a:gd name="T31" fmla="*/ 1072 h 2018"/>
                    <a:gd name="T32" fmla="*/ 945 w 946"/>
                    <a:gd name="T33" fmla="*/ 0 h 2018"/>
                    <a:gd name="T34" fmla="*/ 927 w 946"/>
                    <a:gd name="T35" fmla="*/ 207 h 201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46"/>
                    <a:gd name="T55" fmla="*/ 0 h 2018"/>
                    <a:gd name="T56" fmla="*/ 946 w 946"/>
                    <a:gd name="T57" fmla="*/ 2018 h 201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46" h="2018">
                      <a:moveTo>
                        <a:pt x="927" y="207"/>
                      </a:moveTo>
                      <a:lnTo>
                        <a:pt x="273" y="2017"/>
                      </a:lnTo>
                      <a:lnTo>
                        <a:pt x="198" y="1929"/>
                      </a:lnTo>
                      <a:lnTo>
                        <a:pt x="17" y="1907"/>
                      </a:lnTo>
                      <a:lnTo>
                        <a:pt x="198" y="1800"/>
                      </a:lnTo>
                      <a:lnTo>
                        <a:pt x="0" y="1765"/>
                      </a:lnTo>
                      <a:lnTo>
                        <a:pt x="238" y="1672"/>
                      </a:lnTo>
                      <a:lnTo>
                        <a:pt x="0" y="1637"/>
                      </a:lnTo>
                      <a:lnTo>
                        <a:pt x="278" y="1571"/>
                      </a:lnTo>
                      <a:lnTo>
                        <a:pt x="57" y="1491"/>
                      </a:lnTo>
                      <a:lnTo>
                        <a:pt x="300" y="1443"/>
                      </a:lnTo>
                      <a:lnTo>
                        <a:pt x="145" y="1346"/>
                      </a:lnTo>
                      <a:lnTo>
                        <a:pt x="322" y="1302"/>
                      </a:lnTo>
                      <a:lnTo>
                        <a:pt x="216" y="1222"/>
                      </a:lnTo>
                      <a:lnTo>
                        <a:pt x="366" y="1169"/>
                      </a:lnTo>
                      <a:lnTo>
                        <a:pt x="366" y="1072"/>
                      </a:lnTo>
                      <a:lnTo>
                        <a:pt x="945" y="0"/>
                      </a:lnTo>
                      <a:lnTo>
                        <a:pt x="927" y="207"/>
                      </a:lnTo>
                    </a:path>
                  </a:pathLst>
                </a:custGeom>
                <a:solidFill>
                  <a:srgbClr val="000000"/>
                </a:solidFill>
                <a:ln w="12600">
                  <a:solidFill>
                    <a:srgbClr val="000000"/>
                  </a:solidFill>
                  <a:round/>
                  <a:headEnd/>
                  <a:tailEnd/>
                </a:ln>
              </p:spPr>
              <p:txBody>
                <a:bodyPr wrap="none" anchor="ctr"/>
                <a:lstStyle/>
                <a:p>
                  <a:endParaRPr lang="en-US"/>
                </a:p>
              </p:txBody>
            </p:sp>
          </p:grpSp>
          <p:sp>
            <p:nvSpPr>
              <p:cNvPr id="16392" name="Freeform 13"/>
              <p:cNvSpPr>
                <a:spLocks noChangeArrowheads="1"/>
              </p:cNvSpPr>
              <p:nvPr/>
            </p:nvSpPr>
            <p:spPr bwMode="auto">
              <a:xfrm>
                <a:off x="4921" y="425"/>
                <a:ext cx="174" cy="95"/>
              </a:xfrm>
              <a:custGeom>
                <a:avLst/>
                <a:gdLst>
                  <a:gd name="T0" fmla="*/ 13 w 769"/>
                  <a:gd name="T1" fmla="*/ 57 h 420"/>
                  <a:gd name="T2" fmla="*/ 13 w 769"/>
                  <a:gd name="T3" fmla="*/ 88 h 420"/>
                  <a:gd name="T4" fmla="*/ 53 w 769"/>
                  <a:gd name="T5" fmla="*/ 97 h 420"/>
                  <a:gd name="T6" fmla="*/ 159 w 769"/>
                  <a:gd name="T7" fmla="*/ 251 h 420"/>
                  <a:gd name="T8" fmla="*/ 0 w 769"/>
                  <a:gd name="T9" fmla="*/ 393 h 420"/>
                  <a:gd name="T10" fmla="*/ 128 w 769"/>
                  <a:gd name="T11" fmla="*/ 362 h 420"/>
                  <a:gd name="T12" fmla="*/ 225 w 769"/>
                  <a:gd name="T13" fmla="*/ 194 h 420"/>
                  <a:gd name="T14" fmla="*/ 212 w 769"/>
                  <a:gd name="T15" fmla="*/ 419 h 420"/>
                  <a:gd name="T16" fmla="*/ 269 w 769"/>
                  <a:gd name="T17" fmla="*/ 353 h 420"/>
                  <a:gd name="T18" fmla="*/ 340 w 769"/>
                  <a:gd name="T19" fmla="*/ 154 h 420"/>
                  <a:gd name="T20" fmla="*/ 406 w 769"/>
                  <a:gd name="T21" fmla="*/ 410 h 420"/>
                  <a:gd name="T22" fmla="*/ 446 w 769"/>
                  <a:gd name="T23" fmla="*/ 181 h 420"/>
                  <a:gd name="T24" fmla="*/ 556 w 769"/>
                  <a:gd name="T25" fmla="*/ 371 h 420"/>
                  <a:gd name="T26" fmla="*/ 768 w 769"/>
                  <a:gd name="T27" fmla="*/ 366 h 420"/>
                  <a:gd name="T28" fmla="*/ 547 w 769"/>
                  <a:gd name="T29" fmla="*/ 0 h 420"/>
                  <a:gd name="T30" fmla="*/ 13 w 769"/>
                  <a:gd name="T31" fmla="*/ 57 h 4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69"/>
                  <a:gd name="T49" fmla="*/ 0 h 420"/>
                  <a:gd name="T50" fmla="*/ 769 w 769"/>
                  <a:gd name="T51" fmla="*/ 420 h 42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69" h="420">
                    <a:moveTo>
                      <a:pt x="13" y="57"/>
                    </a:moveTo>
                    <a:lnTo>
                      <a:pt x="13" y="88"/>
                    </a:lnTo>
                    <a:lnTo>
                      <a:pt x="53" y="97"/>
                    </a:lnTo>
                    <a:lnTo>
                      <a:pt x="159" y="251"/>
                    </a:lnTo>
                    <a:lnTo>
                      <a:pt x="0" y="393"/>
                    </a:lnTo>
                    <a:lnTo>
                      <a:pt x="128" y="362"/>
                    </a:lnTo>
                    <a:lnTo>
                      <a:pt x="225" y="194"/>
                    </a:lnTo>
                    <a:lnTo>
                      <a:pt x="212" y="419"/>
                    </a:lnTo>
                    <a:lnTo>
                      <a:pt x="269" y="353"/>
                    </a:lnTo>
                    <a:lnTo>
                      <a:pt x="340" y="154"/>
                    </a:lnTo>
                    <a:lnTo>
                      <a:pt x="406" y="410"/>
                    </a:lnTo>
                    <a:lnTo>
                      <a:pt x="446" y="181"/>
                    </a:lnTo>
                    <a:lnTo>
                      <a:pt x="556" y="371"/>
                    </a:lnTo>
                    <a:lnTo>
                      <a:pt x="768" y="366"/>
                    </a:lnTo>
                    <a:lnTo>
                      <a:pt x="547" y="0"/>
                    </a:lnTo>
                    <a:lnTo>
                      <a:pt x="13" y="57"/>
                    </a:lnTo>
                  </a:path>
                </a:pathLst>
              </a:custGeom>
              <a:solidFill>
                <a:srgbClr val="000020"/>
              </a:solidFill>
              <a:ln w="12600">
                <a:solidFill>
                  <a:srgbClr val="000020"/>
                </a:solidFill>
                <a:round/>
                <a:headEnd/>
                <a:tailEnd/>
              </a:ln>
            </p:spPr>
            <p:txBody>
              <a:bodyPr wrap="none" anchor="ctr"/>
              <a:lstStyle/>
              <a:p>
                <a:endParaRPr lang="en-US"/>
              </a:p>
            </p:txBody>
          </p:sp>
        </p:grpSp>
        <p:sp>
          <p:nvSpPr>
            <p:cNvPr id="16390" name="Freeform 14"/>
            <p:cNvSpPr>
              <a:spLocks noChangeArrowheads="1"/>
            </p:cNvSpPr>
            <p:nvPr/>
          </p:nvSpPr>
          <p:spPr bwMode="auto">
            <a:xfrm>
              <a:off x="4917" y="91"/>
              <a:ext cx="187" cy="356"/>
            </a:xfrm>
            <a:custGeom>
              <a:avLst/>
              <a:gdLst>
                <a:gd name="T0" fmla="*/ 30 w 826"/>
                <a:gd name="T1" fmla="*/ 1470 h 1572"/>
                <a:gd name="T2" fmla="*/ 13 w 826"/>
                <a:gd name="T3" fmla="*/ 1222 h 1572"/>
                <a:gd name="T4" fmla="*/ 141 w 826"/>
                <a:gd name="T5" fmla="*/ 1015 h 1572"/>
                <a:gd name="T6" fmla="*/ 344 w 826"/>
                <a:gd name="T7" fmla="*/ 785 h 1572"/>
                <a:gd name="T8" fmla="*/ 388 w 826"/>
                <a:gd name="T9" fmla="*/ 600 h 1572"/>
                <a:gd name="T10" fmla="*/ 282 w 826"/>
                <a:gd name="T11" fmla="*/ 437 h 1572"/>
                <a:gd name="T12" fmla="*/ 185 w 826"/>
                <a:gd name="T13" fmla="*/ 309 h 1572"/>
                <a:gd name="T14" fmla="*/ 313 w 826"/>
                <a:gd name="T15" fmla="*/ 123 h 1572"/>
                <a:gd name="T16" fmla="*/ 516 w 826"/>
                <a:gd name="T17" fmla="*/ 0 h 1572"/>
                <a:gd name="T18" fmla="*/ 560 w 826"/>
                <a:gd name="T19" fmla="*/ 61 h 1572"/>
                <a:gd name="T20" fmla="*/ 609 w 826"/>
                <a:gd name="T21" fmla="*/ 105 h 1572"/>
                <a:gd name="T22" fmla="*/ 653 w 826"/>
                <a:gd name="T23" fmla="*/ 163 h 1572"/>
                <a:gd name="T24" fmla="*/ 701 w 826"/>
                <a:gd name="T25" fmla="*/ 225 h 1572"/>
                <a:gd name="T26" fmla="*/ 732 w 826"/>
                <a:gd name="T27" fmla="*/ 331 h 1572"/>
                <a:gd name="T28" fmla="*/ 777 w 826"/>
                <a:gd name="T29" fmla="*/ 414 h 1572"/>
                <a:gd name="T30" fmla="*/ 812 w 826"/>
                <a:gd name="T31" fmla="*/ 618 h 1572"/>
                <a:gd name="T32" fmla="*/ 640 w 826"/>
                <a:gd name="T33" fmla="*/ 891 h 1572"/>
                <a:gd name="T34" fmla="*/ 701 w 826"/>
                <a:gd name="T35" fmla="*/ 746 h 1572"/>
                <a:gd name="T36" fmla="*/ 732 w 826"/>
                <a:gd name="T37" fmla="*/ 494 h 1572"/>
                <a:gd name="T38" fmla="*/ 282 w 826"/>
                <a:gd name="T39" fmla="*/ 269 h 1572"/>
                <a:gd name="T40" fmla="*/ 282 w 826"/>
                <a:gd name="T41" fmla="*/ 370 h 1572"/>
                <a:gd name="T42" fmla="*/ 437 w 826"/>
                <a:gd name="T43" fmla="*/ 538 h 1572"/>
                <a:gd name="T44" fmla="*/ 450 w 826"/>
                <a:gd name="T45" fmla="*/ 768 h 1572"/>
                <a:gd name="T46" fmla="*/ 498 w 826"/>
                <a:gd name="T47" fmla="*/ 829 h 1572"/>
                <a:gd name="T48" fmla="*/ 543 w 826"/>
                <a:gd name="T49" fmla="*/ 847 h 1572"/>
                <a:gd name="T50" fmla="*/ 437 w 826"/>
                <a:gd name="T51" fmla="*/ 1055 h 1572"/>
                <a:gd name="T52" fmla="*/ 313 w 826"/>
                <a:gd name="T53" fmla="*/ 1222 h 1572"/>
                <a:gd name="T54" fmla="*/ 216 w 826"/>
                <a:gd name="T55" fmla="*/ 1531 h 1572"/>
                <a:gd name="T56" fmla="*/ 158 w 826"/>
                <a:gd name="T57" fmla="*/ 1324 h 1572"/>
                <a:gd name="T58" fmla="*/ 172 w 826"/>
                <a:gd name="T59" fmla="*/ 1116 h 1572"/>
                <a:gd name="T60" fmla="*/ 92 w 826"/>
                <a:gd name="T61" fmla="*/ 1178 h 1572"/>
                <a:gd name="T62" fmla="*/ 92 w 826"/>
                <a:gd name="T63" fmla="*/ 1425 h 1572"/>
                <a:gd name="T64" fmla="*/ 141 w 826"/>
                <a:gd name="T65" fmla="*/ 1571 h 157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6"/>
                <a:gd name="T100" fmla="*/ 0 h 1572"/>
                <a:gd name="T101" fmla="*/ 826 w 826"/>
                <a:gd name="T102" fmla="*/ 1572 h 157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6" h="1572">
                  <a:moveTo>
                    <a:pt x="141" y="1571"/>
                  </a:moveTo>
                  <a:lnTo>
                    <a:pt x="30" y="1470"/>
                  </a:lnTo>
                  <a:lnTo>
                    <a:pt x="0" y="1346"/>
                  </a:lnTo>
                  <a:lnTo>
                    <a:pt x="13" y="1222"/>
                  </a:lnTo>
                  <a:lnTo>
                    <a:pt x="75" y="1116"/>
                  </a:lnTo>
                  <a:lnTo>
                    <a:pt x="141" y="1015"/>
                  </a:lnTo>
                  <a:lnTo>
                    <a:pt x="247" y="909"/>
                  </a:lnTo>
                  <a:lnTo>
                    <a:pt x="344" y="785"/>
                  </a:lnTo>
                  <a:lnTo>
                    <a:pt x="388" y="706"/>
                  </a:lnTo>
                  <a:lnTo>
                    <a:pt x="388" y="600"/>
                  </a:lnTo>
                  <a:lnTo>
                    <a:pt x="357" y="494"/>
                  </a:lnTo>
                  <a:lnTo>
                    <a:pt x="282" y="437"/>
                  </a:lnTo>
                  <a:lnTo>
                    <a:pt x="216" y="392"/>
                  </a:lnTo>
                  <a:lnTo>
                    <a:pt x="185" y="309"/>
                  </a:lnTo>
                  <a:lnTo>
                    <a:pt x="233" y="225"/>
                  </a:lnTo>
                  <a:lnTo>
                    <a:pt x="313" y="123"/>
                  </a:lnTo>
                  <a:lnTo>
                    <a:pt x="406" y="39"/>
                  </a:lnTo>
                  <a:lnTo>
                    <a:pt x="516" y="0"/>
                  </a:lnTo>
                  <a:lnTo>
                    <a:pt x="485" y="83"/>
                  </a:lnTo>
                  <a:lnTo>
                    <a:pt x="560" y="61"/>
                  </a:lnTo>
                  <a:lnTo>
                    <a:pt x="529" y="123"/>
                  </a:lnTo>
                  <a:lnTo>
                    <a:pt x="609" y="105"/>
                  </a:lnTo>
                  <a:lnTo>
                    <a:pt x="560" y="207"/>
                  </a:lnTo>
                  <a:lnTo>
                    <a:pt x="653" y="163"/>
                  </a:lnTo>
                  <a:lnTo>
                    <a:pt x="591" y="269"/>
                  </a:lnTo>
                  <a:lnTo>
                    <a:pt x="701" y="225"/>
                  </a:lnTo>
                  <a:lnTo>
                    <a:pt x="671" y="309"/>
                  </a:lnTo>
                  <a:lnTo>
                    <a:pt x="732" y="331"/>
                  </a:lnTo>
                  <a:lnTo>
                    <a:pt x="715" y="392"/>
                  </a:lnTo>
                  <a:lnTo>
                    <a:pt x="777" y="414"/>
                  </a:lnTo>
                  <a:lnTo>
                    <a:pt x="825" y="494"/>
                  </a:lnTo>
                  <a:lnTo>
                    <a:pt x="812" y="618"/>
                  </a:lnTo>
                  <a:lnTo>
                    <a:pt x="750" y="746"/>
                  </a:lnTo>
                  <a:lnTo>
                    <a:pt x="640" y="891"/>
                  </a:lnTo>
                  <a:lnTo>
                    <a:pt x="529" y="993"/>
                  </a:lnTo>
                  <a:lnTo>
                    <a:pt x="701" y="746"/>
                  </a:lnTo>
                  <a:lnTo>
                    <a:pt x="750" y="618"/>
                  </a:lnTo>
                  <a:lnTo>
                    <a:pt x="732" y="494"/>
                  </a:lnTo>
                  <a:lnTo>
                    <a:pt x="671" y="437"/>
                  </a:lnTo>
                  <a:lnTo>
                    <a:pt x="282" y="269"/>
                  </a:lnTo>
                  <a:lnTo>
                    <a:pt x="264" y="309"/>
                  </a:lnTo>
                  <a:lnTo>
                    <a:pt x="282" y="370"/>
                  </a:lnTo>
                  <a:lnTo>
                    <a:pt x="388" y="454"/>
                  </a:lnTo>
                  <a:lnTo>
                    <a:pt x="437" y="538"/>
                  </a:lnTo>
                  <a:lnTo>
                    <a:pt x="467" y="684"/>
                  </a:lnTo>
                  <a:lnTo>
                    <a:pt x="450" y="768"/>
                  </a:lnTo>
                  <a:lnTo>
                    <a:pt x="560" y="662"/>
                  </a:lnTo>
                  <a:lnTo>
                    <a:pt x="498" y="829"/>
                  </a:lnTo>
                  <a:lnTo>
                    <a:pt x="653" y="640"/>
                  </a:lnTo>
                  <a:lnTo>
                    <a:pt x="543" y="847"/>
                  </a:lnTo>
                  <a:lnTo>
                    <a:pt x="653" y="746"/>
                  </a:lnTo>
                  <a:lnTo>
                    <a:pt x="437" y="1055"/>
                  </a:lnTo>
                  <a:lnTo>
                    <a:pt x="344" y="1156"/>
                  </a:lnTo>
                  <a:lnTo>
                    <a:pt x="313" y="1222"/>
                  </a:lnTo>
                  <a:lnTo>
                    <a:pt x="295" y="1364"/>
                  </a:lnTo>
                  <a:lnTo>
                    <a:pt x="216" y="1531"/>
                  </a:lnTo>
                  <a:lnTo>
                    <a:pt x="172" y="1447"/>
                  </a:lnTo>
                  <a:lnTo>
                    <a:pt x="158" y="1324"/>
                  </a:lnTo>
                  <a:lnTo>
                    <a:pt x="158" y="1222"/>
                  </a:lnTo>
                  <a:lnTo>
                    <a:pt x="172" y="1116"/>
                  </a:lnTo>
                  <a:lnTo>
                    <a:pt x="216" y="1015"/>
                  </a:lnTo>
                  <a:lnTo>
                    <a:pt x="92" y="1178"/>
                  </a:lnTo>
                  <a:lnTo>
                    <a:pt x="61" y="1346"/>
                  </a:lnTo>
                  <a:lnTo>
                    <a:pt x="92" y="1425"/>
                  </a:lnTo>
                  <a:lnTo>
                    <a:pt x="158" y="1549"/>
                  </a:lnTo>
                  <a:lnTo>
                    <a:pt x="141" y="1571"/>
                  </a:lnTo>
                </a:path>
              </a:pathLst>
            </a:custGeom>
            <a:solidFill>
              <a:srgbClr val="000000"/>
            </a:solidFill>
            <a:ln w="12600">
              <a:solidFill>
                <a:srgbClr val="000000"/>
              </a:solidFill>
              <a:round/>
              <a:headEnd/>
              <a:tailEnd/>
            </a:ln>
          </p:spPr>
          <p:txBody>
            <a:bodyPr wrap="none" anchor="ctr"/>
            <a:lstStyle/>
            <a:p>
              <a:endParaRPr lang="en-US"/>
            </a:p>
          </p:txBody>
        </p:sp>
      </p:grpSp>
      <p:sp>
        <p:nvSpPr>
          <p:cNvPr id="16387" name="Rectangle 15"/>
          <p:cNvSpPr>
            <a:spLocks noGrp="1" noChangeArrowheads="1"/>
          </p:cNvSpPr>
          <p:nvPr>
            <p:ph type="title"/>
          </p:nvPr>
        </p:nvSpPr>
        <p:spPr>
          <a:xfrm>
            <a:off x="746127" y="356394"/>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t>Summary of the Bag Operations</a:t>
            </a:r>
          </a:p>
        </p:txBody>
      </p:sp>
      <p:sp>
        <p:nvSpPr>
          <p:cNvPr id="17424" name="Rectangle 16"/>
          <p:cNvSpPr>
            <a:spLocks noGrp="1" noChangeArrowheads="1"/>
          </p:cNvSpPr>
          <p:nvPr>
            <p:ph type="body" idx="1"/>
          </p:nvPr>
        </p:nvSpPr>
        <p:spPr>
          <a:xfrm>
            <a:off x="831145" y="1752600"/>
            <a:ext cx="9236780" cy="4262438"/>
          </a:xfrm>
        </p:spPr>
        <p:txBody>
          <a:bodyPr/>
          <a:lstStyle/>
          <a:p>
            <a:pPr>
              <a:lnSpc>
                <a:spcPct val="95000"/>
              </a:lnSpc>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A bag can be put in its </a:t>
            </a:r>
            <a:r>
              <a:rPr lang="en-GB" b="1" u="sng" dirty="0" smtClean="0">
                <a:solidFill>
                  <a:srgbClr val="FC0128"/>
                </a:solidFill>
              </a:rPr>
              <a:t>initial state</a:t>
            </a:r>
            <a:r>
              <a:rPr lang="en-GB" dirty="0" smtClean="0"/>
              <a:t>, which is an empty bag.</a:t>
            </a:r>
          </a:p>
          <a:p>
            <a:pP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Numbers can be </a:t>
            </a:r>
            <a:r>
              <a:rPr lang="en-GB" b="1" u="sng" dirty="0" smtClean="0">
                <a:solidFill>
                  <a:srgbClr val="FC0128"/>
                </a:solidFill>
              </a:rPr>
              <a:t>inserted</a:t>
            </a:r>
            <a:r>
              <a:rPr lang="en-GB" dirty="0" smtClean="0"/>
              <a:t> into the bag.</a:t>
            </a:r>
          </a:p>
          <a:p>
            <a:pP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You may check how many </a:t>
            </a:r>
            <a:r>
              <a:rPr lang="en-GB" b="1" u="sng" dirty="0" smtClean="0">
                <a:solidFill>
                  <a:srgbClr val="FC0128"/>
                </a:solidFill>
              </a:rPr>
              <a:t>occurrences</a:t>
            </a:r>
            <a:r>
              <a:rPr lang="en-GB" dirty="0" smtClean="0"/>
              <a:t> of a certain number are in the bag.</a:t>
            </a:r>
          </a:p>
          <a:p>
            <a:pP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Numbers can be </a:t>
            </a:r>
            <a:r>
              <a:rPr lang="en-GB" b="1" u="sng" dirty="0" smtClean="0">
                <a:solidFill>
                  <a:srgbClr val="FC0128"/>
                </a:solidFill>
              </a:rPr>
              <a:t>removed</a:t>
            </a:r>
            <a:r>
              <a:rPr lang="en-GB" dirty="0" smtClean="0"/>
              <a:t> from the bag.</a:t>
            </a:r>
          </a:p>
          <a:p>
            <a:pP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You can check </a:t>
            </a:r>
            <a:r>
              <a:rPr lang="en-GB" b="1" u="sng" dirty="0" smtClean="0">
                <a:solidFill>
                  <a:srgbClr val="FC0128"/>
                </a:solidFill>
              </a:rPr>
              <a:t>how many</a:t>
            </a:r>
            <a:r>
              <a:rPr lang="en-GB" dirty="0" smtClean="0"/>
              <a:t> numbers are in the bag.</a:t>
            </a:r>
          </a:p>
        </p:txBody>
      </p:sp>
    </p:spTree>
    <p:extLst>
      <p:ext uri="{BB962C8B-B14F-4D97-AF65-F5344CB8AC3E}">
        <p14:creationId xmlns:p14="http://schemas.microsoft.com/office/powerpoint/2010/main" val="18208080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7424">
                                            <p:txEl>
                                              <p:pRg st="0" end="0"/>
                                            </p:txEl>
                                          </p:spTgt>
                                        </p:tgtEl>
                                        <p:attrNameLst>
                                          <p:attrName>style.visibility</p:attrName>
                                        </p:attrNameLst>
                                      </p:cBhvr>
                                      <p:to>
                                        <p:strVal val="visible"/>
                                      </p:to>
                                    </p:set>
                                    <p:animEffect transition="in" filter="randombar(vertical)">
                                      <p:cBhvr>
                                        <p:cTn id="7" dur="500"/>
                                        <p:tgtEl>
                                          <p:spTgt spid="174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7424">
                                            <p:txEl>
                                              <p:pRg st="1" end="1"/>
                                            </p:txEl>
                                          </p:spTgt>
                                        </p:tgtEl>
                                        <p:attrNameLst>
                                          <p:attrName>style.visibility</p:attrName>
                                        </p:attrNameLst>
                                      </p:cBhvr>
                                      <p:to>
                                        <p:strVal val="visible"/>
                                      </p:to>
                                    </p:set>
                                    <p:animEffect transition="in" filter="randombar(vertical)">
                                      <p:cBhvr>
                                        <p:cTn id="12" dur="500"/>
                                        <p:tgtEl>
                                          <p:spTgt spid="1742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17424">
                                            <p:txEl>
                                              <p:pRg st="2" end="2"/>
                                            </p:txEl>
                                          </p:spTgt>
                                        </p:tgtEl>
                                        <p:attrNameLst>
                                          <p:attrName>style.visibility</p:attrName>
                                        </p:attrNameLst>
                                      </p:cBhvr>
                                      <p:to>
                                        <p:strVal val="visible"/>
                                      </p:to>
                                    </p:set>
                                    <p:animEffect transition="in" filter="randombar(vertical)">
                                      <p:cBhvr>
                                        <p:cTn id="17" dur="500"/>
                                        <p:tgtEl>
                                          <p:spTgt spid="1742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17424">
                                            <p:txEl>
                                              <p:pRg st="3" end="3"/>
                                            </p:txEl>
                                          </p:spTgt>
                                        </p:tgtEl>
                                        <p:attrNameLst>
                                          <p:attrName>style.visibility</p:attrName>
                                        </p:attrNameLst>
                                      </p:cBhvr>
                                      <p:to>
                                        <p:strVal val="visible"/>
                                      </p:to>
                                    </p:set>
                                    <p:animEffect transition="in" filter="randombar(vertical)">
                                      <p:cBhvr>
                                        <p:cTn id="22" dur="500"/>
                                        <p:tgtEl>
                                          <p:spTgt spid="1742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5" fill="hold" grpId="0" nodeType="clickEffect">
                                  <p:stCondLst>
                                    <p:cond delay="0"/>
                                  </p:stCondLst>
                                  <p:childTnLst>
                                    <p:set>
                                      <p:cBhvr>
                                        <p:cTn id="26" dur="1" fill="hold">
                                          <p:stCondLst>
                                            <p:cond delay="0"/>
                                          </p:stCondLst>
                                        </p:cTn>
                                        <p:tgtEl>
                                          <p:spTgt spid="17424">
                                            <p:txEl>
                                              <p:pRg st="4" end="4"/>
                                            </p:txEl>
                                          </p:spTgt>
                                        </p:tgtEl>
                                        <p:attrNameLst>
                                          <p:attrName>style.visibility</p:attrName>
                                        </p:attrNameLst>
                                      </p:cBhvr>
                                      <p:to>
                                        <p:strVal val="visible"/>
                                      </p:to>
                                    </p:set>
                                    <p:animEffect transition="in" filter="randombar(vertical)">
                                      <p:cBhvr>
                                        <p:cTn id="27" dur="500"/>
                                        <p:tgtEl>
                                          <p:spTgt spid="174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4"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A Quiz</a:t>
            </a:r>
          </a:p>
        </p:txBody>
      </p:sp>
      <p:sp>
        <p:nvSpPr>
          <p:cNvPr id="33794" name="Rectangle 2"/>
          <p:cNvSpPr>
            <a:spLocks noGrp="1" noChangeArrowheads="1"/>
          </p:cNvSpPr>
          <p:nvPr>
            <p:ph type="body" idx="1"/>
          </p:nvPr>
        </p:nvSpPr>
        <p:spPr>
          <a:xfrm>
            <a:off x="2286000" y="2057400"/>
            <a:ext cx="3810000" cy="4114800"/>
          </a:xfrm>
        </p:spPr>
        <p:txBody>
          <a:bodyPr/>
          <a:lstStyle/>
          <a:p>
            <a:pPr marL="0" indent="0">
              <a:lnSpc>
                <a:spcPct val="93000"/>
              </a:lnSpc>
              <a:spcBef>
                <a:spcPts val="600"/>
              </a:spcBef>
              <a:buNone/>
              <a:tabLst>
                <a:tab pos="569913" algn="l"/>
                <a:tab pos="1484313" algn="l"/>
                <a:tab pos="2398713" algn="l"/>
                <a:tab pos="3313113" algn="l"/>
                <a:tab pos="4227513" algn="l"/>
                <a:tab pos="5141913" algn="l"/>
                <a:tab pos="6056313" algn="l"/>
                <a:tab pos="6970713" algn="l"/>
                <a:tab pos="7885113" algn="l"/>
                <a:tab pos="8799513" algn="l"/>
                <a:tab pos="9713913" algn="l"/>
              </a:tabLst>
              <a:defRPr/>
            </a:pPr>
            <a:r>
              <a:rPr lang="en-GB" sz="2400" i="1">
                <a:latin typeface="Arial" charset="0"/>
              </a:rPr>
              <a:t>Suppose that a Mysterious Benefactor provides you with the bag class, but you are only permitted to read the documentation in the header file.  You cannot read the class definition or implementation file.  Can you write a program that uses the bag data type ?</a:t>
            </a:r>
          </a:p>
        </p:txBody>
      </p:sp>
      <p:sp>
        <p:nvSpPr>
          <p:cNvPr id="33795" name="Rectangle 3"/>
          <p:cNvSpPr>
            <a:spLocks noGrp="1" noChangeArrowheads="1"/>
          </p:cNvSpPr>
          <p:nvPr>
            <p:ph type="body" idx="2"/>
          </p:nvPr>
        </p:nvSpPr>
        <p:spPr>
          <a:xfrm>
            <a:off x="6400801" y="2057400"/>
            <a:ext cx="4194175" cy="4114800"/>
          </a:xfrm>
        </p:spPr>
        <p:txBody>
          <a:bodyPr/>
          <a:lstStyle/>
          <a:p>
            <a:pPr marL="342900" indent="-342900">
              <a:lnSpc>
                <a:spcPct val="95000"/>
              </a:lnSpc>
              <a:spcBef>
                <a:spcPts val="700"/>
              </a:spcBef>
              <a:buClr>
                <a:srgbClr val="E0E0E0"/>
              </a:buClr>
              <a:buFont typeface="Monotype Sort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Yes  I  can.</a:t>
            </a:r>
          </a:p>
          <a:p>
            <a:pPr marL="342900" indent="-342900">
              <a:spcBef>
                <a:spcPts val="700"/>
              </a:spcBef>
              <a:buClr>
                <a:srgbClr val="E0E0E0"/>
              </a:buClr>
              <a:buFont typeface="Monotype Sort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No.  Not unless I see the class declaration for the bag.</a:t>
            </a:r>
          </a:p>
          <a:p>
            <a:pPr marL="342900" indent="-342900">
              <a:spcBef>
                <a:spcPts val="700"/>
              </a:spcBef>
              <a:buClr>
                <a:srgbClr val="E0E0E0"/>
              </a:buClr>
              <a:buFont typeface="Monotype Sort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No. I need to see the class declaration for the bag , and also see the implementation file.</a:t>
            </a:r>
          </a:p>
        </p:txBody>
      </p:sp>
    </p:spTree>
    <p:extLst>
      <p:ext uri="{BB962C8B-B14F-4D97-AF65-F5344CB8AC3E}">
        <p14:creationId xmlns:p14="http://schemas.microsoft.com/office/powerpoint/2010/main" val="1572324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animEffect transition="in" filter="wipe(up)">
                                      <p:cBhvr>
                                        <p:cTn id="7" dur="500"/>
                                        <p:tgtEl>
                                          <p:spTgt spid="337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smtClean="0"/>
              <a:t>Stack Operations - Example</a:t>
            </a:r>
          </a:p>
        </p:txBody>
      </p:sp>
      <p:sp>
        <p:nvSpPr>
          <p:cNvPr id="11267" name="Rectangle 3"/>
          <p:cNvSpPr>
            <a:spLocks noGrp="1" noChangeArrowheads="1"/>
          </p:cNvSpPr>
          <p:nvPr>
            <p:ph type="body" sz="half" idx="1"/>
          </p:nvPr>
        </p:nvSpPr>
        <p:spPr>
          <a:xfrm>
            <a:off x="1828801" y="1828800"/>
            <a:ext cx="8213725" cy="4572000"/>
          </a:xfrm>
        </p:spPr>
        <p:txBody>
          <a:bodyPr/>
          <a:lstStyle/>
          <a:p>
            <a:r>
              <a:rPr lang="en-US" altLang="en-US"/>
              <a:t>A stack that can hold </a:t>
            </a:r>
            <a:r>
              <a:rPr lang="en-US" altLang="en-US">
                <a:latin typeface="Courier New" panose="02070309020205020404" pitchFamily="49" charset="0"/>
              </a:rPr>
              <a:t>char</a:t>
            </a:r>
            <a:r>
              <a:rPr lang="en-US" altLang="en-US"/>
              <a:t> values:</a:t>
            </a:r>
          </a:p>
        </p:txBody>
      </p:sp>
      <p:graphicFrame>
        <p:nvGraphicFramePr>
          <p:cNvPr id="833540" name="Group 4">
            <a:extLst>
              <a:ext uri="{FF2B5EF4-FFF2-40B4-BE49-F238E27FC236}">
                <a16:creationId xmlns:a16="http://schemas.microsoft.com/office/drawing/2014/main" id="{2420FA3A-F83E-447B-8463-D4BD4129542A}"/>
              </a:ext>
            </a:extLst>
          </p:cNvPr>
          <p:cNvGraphicFramePr>
            <a:graphicFrameLocks noGrp="1"/>
          </p:cNvGraphicFramePr>
          <p:nvPr>
            <p:ph sz="quarter" idx="2"/>
          </p:nvPr>
        </p:nvGraphicFramePr>
        <p:xfrm>
          <a:off x="6113464" y="3124200"/>
          <a:ext cx="733425" cy="1982788"/>
        </p:xfrm>
        <a:graphic>
          <a:graphicData uri="http://schemas.openxmlformats.org/drawingml/2006/table">
            <a:tbl>
              <a:tblPr/>
              <a:tblGrid>
                <a:gridCol w="733425">
                  <a:extLst>
                    <a:ext uri="{9D8B030D-6E8A-4147-A177-3AD203B41FA5}">
                      <a16:colId xmlns:a16="http://schemas.microsoft.com/office/drawing/2014/main" val="20000"/>
                    </a:ext>
                  </a:extLst>
                </a:gridCol>
              </a:tblGrid>
              <a:tr h="660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urier New" pitchFamily="112"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1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112" charset="0"/>
                        </a:rPr>
                        <a:t>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0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112" charset="0"/>
                        </a:rPr>
                        <a: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33550" name="Group 14">
            <a:extLst>
              <a:ext uri="{FF2B5EF4-FFF2-40B4-BE49-F238E27FC236}">
                <a16:creationId xmlns:a16="http://schemas.microsoft.com/office/drawing/2014/main" id="{1E071353-BD1C-43F1-9A08-00BE66F35A06}"/>
              </a:ext>
            </a:extLst>
          </p:cNvPr>
          <p:cNvGraphicFramePr>
            <a:graphicFrameLocks noGrp="1"/>
          </p:cNvGraphicFramePr>
          <p:nvPr>
            <p:ph sz="quarter" idx="3"/>
          </p:nvPr>
        </p:nvGraphicFramePr>
        <p:xfrm>
          <a:off x="8802689" y="3124200"/>
          <a:ext cx="731837" cy="1982788"/>
        </p:xfrm>
        <a:graphic>
          <a:graphicData uri="http://schemas.openxmlformats.org/drawingml/2006/table">
            <a:tbl>
              <a:tblPr/>
              <a:tblGrid>
                <a:gridCol w="731837">
                  <a:extLst>
                    <a:ext uri="{9D8B030D-6E8A-4147-A177-3AD203B41FA5}">
                      <a16:colId xmlns:a16="http://schemas.microsoft.com/office/drawing/2014/main" val="20000"/>
                    </a:ext>
                  </a:extLst>
                </a:gridCol>
              </a:tblGrid>
              <a:tr h="660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112" charset="0"/>
                        </a:rPr>
                        <a:t>G</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1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112" charset="0"/>
                        </a:rPr>
                        <a:t>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0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112" charset="0"/>
                        </a:rPr>
                        <a: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33560" name="Group 24">
            <a:extLst>
              <a:ext uri="{FF2B5EF4-FFF2-40B4-BE49-F238E27FC236}">
                <a16:creationId xmlns:a16="http://schemas.microsoft.com/office/drawing/2014/main" id="{150C441D-00EC-4E46-BB13-77AB8C2ECAC1}"/>
              </a:ext>
            </a:extLst>
          </p:cNvPr>
          <p:cNvGraphicFramePr>
            <a:graphicFrameLocks noGrp="1"/>
          </p:cNvGraphicFramePr>
          <p:nvPr/>
        </p:nvGraphicFramePr>
        <p:xfrm>
          <a:off x="3648075" y="3505200"/>
          <a:ext cx="609600" cy="1981200"/>
        </p:xfrm>
        <a:graphic>
          <a:graphicData uri="http://schemas.openxmlformats.org/drawingml/2006/table">
            <a:tbl>
              <a:tblPr/>
              <a:tblGrid>
                <a:gridCol w="609600">
                  <a:extLst>
                    <a:ext uri="{9D8B030D-6E8A-4147-A177-3AD203B41FA5}">
                      <a16:colId xmlns:a16="http://schemas.microsoft.com/office/drawing/2014/main" val="20000"/>
                    </a:ext>
                  </a:extLst>
                </a:gridCol>
              </a:tblGrid>
              <a:tr h="660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urier New" pitchFamily="112"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0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urier New" pitchFamily="112"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0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112" charset="0"/>
                        </a:rPr>
                        <a: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1298" name="Text Box 34"/>
          <p:cNvSpPr txBox="1">
            <a:spLocks noChangeArrowheads="1"/>
          </p:cNvSpPr>
          <p:nvPr/>
        </p:nvSpPr>
        <p:spPr bwMode="auto">
          <a:xfrm>
            <a:off x="1895475" y="4572001"/>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push('E');</a:t>
            </a:r>
          </a:p>
        </p:txBody>
      </p:sp>
      <p:sp>
        <p:nvSpPr>
          <p:cNvPr id="11299" name="Text Box 35"/>
          <p:cNvSpPr txBox="1">
            <a:spLocks noChangeArrowheads="1"/>
          </p:cNvSpPr>
          <p:nvPr/>
        </p:nvSpPr>
        <p:spPr bwMode="auto">
          <a:xfrm>
            <a:off x="4410075" y="4572001"/>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push('K');</a:t>
            </a:r>
          </a:p>
        </p:txBody>
      </p:sp>
      <p:sp>
        <p:nvSpPr>
          <p:cNvPr id="11300" name="Text Box 36"/>
          <p:cNvSpPr txBox="1">
            <a:spLocks noChangeArrowheads="1"/>
          </p:cNvSpPr>
          <p:nvPr/>
        </p:nvSpPr>
        <p:spPr bwMode="auto">
          <a:xfrm>
            <a:off x="6924675" y="4572001"/>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push('G');</a:t>
            </a:r>
          </a:p>
        </p:txBody>
      </p:sp>
    </p:spTree>
    <p:extLst>
      <p:ext uri="{BB962C8B-B14F-4D97-AF65-F5344CB8AC3E}">
        <p14:creationId xmlns:p14="http://schemas.microsoft.com/office/powerpoint/2010/main" val="3297921878"/>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A Quiz</a:t>
            </a:r>
          </a:p>
        </p:txBody>
      </p:sp>
      <p:sp>
        <p:nvSpPr>
          <p:cNvPr id="34818" name="Rectangle 2"/>
          <p:cNvSpPr>
            <a:spLocks noGrp="1" noChangeArrowheads="1"/>
          </p:cNvSpPr>
          <p:nvPr>
            <p:ph type="body" idx="1"/>
          </p:nvPr>
        </p:nvSpPr>
        <p:spPr>
          <a:xfrm>
            <a:off x="2286000" y="2057400"/>
            <a:ext cx="3810000" cy="4114800"/>
          </a:xfrm>
        </p:spPr>
        <p:txBody>
          <a:bodyPr/>
          <a:lstStyle/>
          <a:p>
            <a:pPr marL="0" indent="0">
              <a:lnSpc>
                <a:spcPct val="93000"/>
              </a:lnSpc>
              <a:spcBef>
                <a:spcPts val="600"/>
              </a:spcBef>
              <a:buNone/>
              <a:tabLst>
                <a:tab pos="569913" algn="l"/>
                <a:tab pos="1484313" algn="l"/>
                <a:tab pos="2398713" algn="l"/>
                <a:tab pos="3313113" algn="l"/>
                <a:tab pos="4227513" algn="l"/>
                <a:tab pos="5141913" algn="l"/>
                <a:tab pos="6056313" algn="l"/>
                <a:tab pos="6970713" algn="l"/>
                <a:tab pos="7885113" algn="l"/>
                <a:tab pos="8799513" algn="l"/>
                <a:tab pos="9713913" algn="l"/>
              </a:tabLst>
              <a:defRPr/>
            </a:pPr>
            <a:r>
              <a:rPr lang="en-GB" sz="2400" i="1">
                <a:latin typeface="Arial" charset="0"/>
              </a:rPr>
              <a:t>Suppose that a Mysterious Benefactor provides you with the bag class, but you are only permitted to read the documentation in the header file. You cannot read the class definition or implementation file.  Can you write a program that uses the bag data type ?</a:t>
            </a:r>
          </a:p>
        </p:txBody>
      </p:sp>
      <p:sp>
        <p:nvSpPr>
          <p:cNvPr id="34819" name="Rectangle 3"/>
          <p:cNvSpPr>
            <a:spLocks noGrp="1" noChangeArrowheads="1"/>
          </p:cNvSpPr>
          <p:nvPr>
            <p:ph type="body" idx="2"/>
          </p:nvPr>
        </p:nvSpPr>
        <p:spPr>
          <a:xfrm>
            <a:off x="6400800" y="2057400"/>
            <a:ext cx="4254500" cy="4114800"/>
          </a:xfrm>
        </p:spPr>
        <p:txBody>
          <a:bodyPr/>
          <a:lstStyle/>
          <a:p>
            <a:pPr marL="342900" indent="-342900">
              <a:lnSpc>
                <a:spcPct val="95000"/>
              </a:lnSpc>
              <a:spcBef>
                <a:spcPts val="700"/>
              </a:spcBef>
              <a:buClr>
                <a:srgbClr val="FC0128"/>
              </a:buClr>
              <a:buFont typeface="Monotype Sort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solidFill>
                  <a:srgbClr val="FC0128"/>
                </a:solidFill>
              </a:rPr>
              <a:t>Yes  I  can.</a:t>
            </a:r>
          </a:p>
          <a:p>
            <a:pPr marL="342900" indent="-342900">
              <a:spcBef>
                <a:spcPts val="700"/>
              </a:spcBef>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GB" smtClean="0"/>
              <a:t>   You know the name of the new data type, which is enough for you to declare bag variables.  You also know the headings and specifications of each of the operations.</a:t>
            </a:r>
          </a:p>
        </p:txBody>
      </p:sp>
    </p:spTree>
    <p:extLst>
      <p:ext uri="{BB962C8B-B14F-4D97-AF65-F5344CB8AC3E}">
        <p14:creationId xmlns:p14="http://schemas.microsoft.com/office/powerpoint/2010/main" val="392344491"/>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Implementation Details</a:t>
            </a:r>
          </a:p>
        </p:txBody>
      </p:sp>
      <p:sp>
        <p:nvSpPr>
          <p:cNvPr id="35842" name="Rectangle 2"/>
          <p:cNvSpPr>
            <a:spLocks noGrp="1" noChangeArrowheads="1"/>
          </p:cNvSpPr>
          <p:nvPr>
            <p:ph type="body" idx="1"/>
          </p:nvPr>
        </p:nvSpPr>
        <p:spPr>
          <a:xfrm>
            <a:off x="2209800" y="1981200"/>
            <a:ext cx="3810000"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mtClean="0"/>
              <a:t>The entries of a bag will be stored in the front part of an array, as shown in this example. </a:t>
            </a:r>
          </a:p>
        </p:txBody>
      </p:sp>
      <p:sp>
        <p:nvSpPr>
          <p:cNvPr id="34820" name="AutoShape 3"/>
          <p:cNvSpPr>
            <a:spLocks noChangeArrowheads="1"/>
          </p:cNvSpPr>
          <p:nvPr/>
        </p:nvSpPr>
        <p:spPr bwMode="auto">
          <a:xfrm>
            <a:off x="3232150" y="4670426"/>
            <a:ext cx="6046788" cy="785813"/>
          </a:xfrm>
          <a:prstGeom prst="roundRect">
            <a:avLst>
              <a:gd name="adj" fmla="val 199"/>
            </a:avLst>
          </a:prstGeom>
          <a:solidFill>
            <a:srgbClr val="8080FF"/>
          </a:solidFill>
          <a:ln w="12600">
            <a:solidFill>
              <a:srgbClr val="0000FF"/>
            </a:solidFill>
            <a:round/>
            <a:headEnd/>
            <a:tailEnd/>
          </a:ln>
        </p:spPr>
        <p:txBody>
          <a:bodyPr wrap="none" anchor="ctr"/>
          <a:lstStyle>
            <a:lvl1pPr>
              <a:defRPr>
                <a:solidFill>
                  <a:schemeClr val="bg1"/>
                </a:solidFill>
                <a:latin typeface="Times New Roman" panose="02020603050405020304" pitchFamily="18" charset="0"/>
                <a:cs typeface="Arial Unicode MS" charset="0"/>
              </a:defRPr>
            </a:lvl1pPr>
            <a:lvl2pPr marL="742950" indent="-285750">
              <a:defRPr>
                <a:solidFill>
                  <a:schemeClr val="bg1"/>
                </a:solidFill>
                <a:latin typeface="Times New Roman" panose="02020603050405020304" pitchFamily="18" charset="0"/>
                <a:cs typeface="Arial Unicode MS" charset="0"/>
              </a:defRPr>
            </a:lvl2pPr>
            <a:lvl3pPr marL="1143000" indent="-228600">
              <a:defRPr>
                <a:solidFill>
                  <a:schemeClr val="bg1"/>
                </a:solidFill>
                <a:latin typeface="Times New Roman" panose="02020603050405020304" pitchFamily="18" charset="0"/>
                <a:cs typeface="Arial Unicode MS" charset="0"/>
              </a:defRPr>
            </a:lvl3pPr>
            <a:lvl4pPr marL="1600200" indent="-228600">
              <a:defRPr>
                <a:solidFill>
                  <a:schemeClr val="bg1"/>
                </a:solidFill>
                <a:latin typeface="Times New Roman" panose="02020603050405020304" pitchFamily="18" charset="0"/>
                <a:cs typeface="Arial Unicode MS" charset="0"/>
              </a:defRPr>
            </a:lvl4pPr>
            <a:lvl5pPr marL="2057400" indent="-228600">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9pPr>
          </a:lstStyle>
          <a:p>
            <a:endParaRPr lang="en-US" altLang="en-US"/>
          </a:p>
        </p:txBody>
      </p:sp>
      <p:sp>
        <p:nvSpPr>
          <p:cNvPr id="34821" name="Line 4"/>
          <p:cNvSpPr>
            <a:spLocks noChangeShapeType="1"/>
          </p:cNvSpPr>
          <p:nvPr/>
        </p:nvSpPr>
        <p:spPr bwMode="auto">
          <a:xfrm>
            <a:off x="4144964" y="4667251"/>
            <a:ext cx="1587"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2" name="Line 5"/>
          <p:cNvSpPr>
            <a:spLocks noChangeShapeType="1"/>
          </p:cNvSpPr>
          <p:nvPr/>
        </p:nvSpPr>
        <p:spPr bwMode="auto">
          <a:xfrm>
            <a:off x="5059364" y="4667251"/>
            <a:ext cx="1587"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3" name="Line 6"/>
          <p:cNvSpPr>
            <a:spLocks noChangeShapeType="1"/>
          </p:cNvSpPr>
          <p:nvPr/>
        </p:nvSpPr>
        <p:spPr bwMode="auto">
          <a:xfrm>
            <a:off x="5972175" y="4667251"/>
            <a:ext cx="1588"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4" name="Line 7"/>
          <p:cNvSpPr>
            <a:spLocks noChangeShapeType="1"/>
          </p:cNvSpPr>
          <p:nvPr/>
        </p:nvSpPr>
        <p:spPr bwMode="auto">
          <a:xfrm>
            <a:off x="6888164" y="4670426"/>
            <a:ext cx="1587" cy="784225"/>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5" name="Line 8"/>
          <p:cNvSpPr>
            <a:spLocks noChangeShapeType="1"/>
          </p:cNvSpPr>
          <p:nvPr/>
        </p:nvSpPr>
        <p:spPr bwMode="auto">
          <a:xfrm>
            <a:off x="7802564" y="4670426"/>
            <a:ext cx="1587" cy="784225"/>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6" name="Line 9"/>
          <p:cNvSpPr>
            <a:spLocks noChangeShapeType="1"/>
          </p:cNvSpPr>
          <p:nvPr/>
        </p:nvSpPr>
        <p:spPr bwMode="auto">
          <a:xfrm>
            <a:off x="8716964" y="4665663"/>
            <a:ext cx="1587" cy="793750"/>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0" name="AutoShape 10"/>
          <p:cNvSpPr>
            <a:spLocks noChangeArrowheads="1"/>
          </p:cNvSpPr>
          <p:nvPr/>
        </p:nvSpPr>
        <p:spPr bwMode="auto">
          <a:xfrm>
            <a:off x="3352800" y="4217989"/>
            <a:ext cx="695446" cy="432917"/>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FFFFFF"/>
                  </a:outerShdw>
                </a:effectLst>
                <a:latin typeface="Times New Roman" pitchFamily="16" charset="0"/>
              </a:rPr>
              <a:t>[ 0 ]</a:t>
            </a:r>
          </a:p>
        </p:txBody>
      </p:sp>
      <p:sp>
        <p:nvSpPr>
          <p:cNvPr id="35851" name="AutoShape 11"/>
          <p:cNvSpPr>
            <a:spLocks noChangeArrowheads="1"/>
          </p:cNvSpPr>
          <p:nvPr/>
        </p:nvSpPr>
        <p:spPr bwMode="auto">
          <a:xfrm>
            <a:off x="4303603" y="4217989"/>
            <a:ext cx="541559" cy="432917"/>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FFFFFF"/>
                  </a:outerShdw>
                </a:effectLst>
                <a:latin typeface="Times New Roman" pitchFamily="16" charset="0"/>
              </a:rPr>
              <a:t>[1]</a:t>
            </a:r>
          </a:p>
        </p:txBody>
      </p:sp>
      <p:sp>
        <p:nvSpPr>
          <p:cNvPr id="35852" name="AutoShape 12"/>
          <p:cNvSpPr>
            <a:spLocks noChangeArrowheads="1"/>
          </p:cNvSpPr>
          <p:nvPr/>
        </p:nvSpPr>
        <p:spPr bwMode="auto">
          <a:xfrm>
            <a:off x="5141852" y="4217989"/>
            <a:ext cx="695446" cy="432917"/>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FFFFFF"/>
                  </a:outerShdw>
                </a:effectLst>
                <a:latin typeface="Times New Roman" pitchFamily="16" charset="0"/>
              </a:rPr>
              <a:t>[ 2 ]</a:t>
            </a:r>
          </a:p>
        </p:txBody>
      </p:sp>
      <p:sp>
        <p:nvSpPr>
          <p:cNvPr id="35853" name="AutoShape 13"/>
          <p:cNvSpPr>
            <a:spLocks noChangeArrowheads="1"/>
          </p:cNvSpPr>
          <p:nvPr/>
        </p:nvSpPr>
        <p:spPr bwMode="auto">
          <a:xfrm>
            <a:off x="6022915" y="4217989"/>
            <a:ext cx="695446" cy="432917"/>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FFFFFF"/>
                  </a:outerShdw>
                </a:effectLst>
                <a:latin typeface="Times New Roman" pitchFamily="16" charset="0"/>
              </a:rPr>
              <a:t>[ 3 ]</a:t>
            </a:r>
          </a:p>
        </p:txBody>
      </p:sp>
      <p:sp>
        <p:nvSpPr>
          <p:cNvPr id="35854" name="AutoShape 14"/>
          <p:cNvSpPr>
            <a:spLocks noChangeArrowheads="1"/>
          </p:cNvSpPr>
          <p:nvPr/>
        </p:nvSpPr>
        <p:spPr bwMode="auto">
          <a:xfrm>
            <a:off x="6937315" y="4217989"/>
            <a:ext cx="695446" cy="432917"/>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FFFFFF"/>
                  </a:outerShdw>
                </a:effectLst>
                <a:latin typeface="Times New Roman" pitchFamily="16" charset="0"/>
              </a:rPr>
              <a:t>[ 4 ]</a:t>
            </a:r>
          </a:p>
        </p:txBody>
      </p:sp>
      <p:sp>
        <p:nvSpPr>
          <p:cNvPr id="35855" name="AutoShape 15"/>
          <p:cNvSpPr>
            <a:spLocks noChangeArrowheads="1"/>
          </p:cNvSpPr>
          <p:nvPr/>
        </p:nvSpPr>
        <p:spPr bwMode="auto">
          <a:xfrm>
            <a:off x="7908865" y="4217989"/>
            <a:ext cx="695446" cy="432917"/>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FFFFFF"/>
                  </a:outerShdw>
                </a:effectLst>
                <a:latin typeface="Times New Roman" pitchFamily="16" charset="0"/>
              </a:rPr>
              <a:t>[ 5 ]</a:t>
            </a:r>
          </a:p>
        </p:txBody>
      </p:sp>
      <p:sp>
        <p:nvSpPr>
          <p:cNvPr id="35856" name="AutoShape 16"/>
          <p:cNvSpPr>
            <a:spLocks noChangeArrowheads="1"/>
          </p:cNvSpPr>
          <p:nvPr/>
        </p:nvSpPr>
        <p:spPr bwMode="auto">
          <a:xfrm>
            <a:off x="8758238" y="4217989"/>
            <a:ext cx="567206" cy="432917"/>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b="1">
                <a:effectLst>
                  <a:outerShdw blurRad="38100" dist="38100" dir="2700000" algn="tl">
                    <a:srgbClr val="FFFFFF"/>
                  </a:outerShdw>
                </a:effectLst>
                <a:latin typeface="Times New Roman" pitchFamily="16" charset="0"/>
              </a:rPr>
              <a:t>. . .</a:t>
            </a:r>
          </a:p>
        </p:txBody>
      </p:sp>
      <p:sp>
        <p:nvSpPr>
          <p:cNvPr id="34834" name="AutoShape 17"/>
          <p:cNvSpPr>
            <a:spLocks noChangeArrowheads="1"/>
          </p:cNvSpPr>
          <p:nvPr/>
        </p:nvSpPr>
        <p:spPr bwMode="auto">
          <a:xfrm>
            <a:off x="2620964" y="5565775"/>
            <a:ext cx="2651125"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dirty="0">
                <a:solidFill>
                  <a:srgbClr val="500000"/>
                </a:solidFill>
              </a:rPr>
              <a:t>An array of integers</a:t>
            </a:r>
          </a:p>
        </p:txBody>
      </p:sp>
      <p:sp>
        <p:nvSpPr>
          <p:cNvPr id="34835" name="AutoShape 18"/>
          <p:cNvSpPr>
            <a:spLocks noChangeArrowheads="1"/>
          </p:cNvSpPr>
          <p:nvPr/>
        </p:nvSpPr>
        <p:spPr bwMode="auto">
          <a:xfrm>
            <a:off x="3504496" y="4833939"/>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0000FF"/>
                </a:solidFill>
              </a:rPr>
              <a:t>4</a:t>
            </a:r>
          </a:p>
        </p:txBody>
      </p:sp>
      <p:sp>
        <p:nvSpPr>
          <p:cNvPr id="34836" name="AutoShape 19"/>
          <p:cNvSpPr>
            <a:spLocks noChangeArrowheads="1"/>
          </p:cNvSpPr>
          <p:nvPr/>
        </p:nvSpPr>
        <p:spPr bwMode="auto">
          <a:xfrm>
            <a:off x="4418896" y="4833939"/>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0000FF"/>
                </a:solidFill>
              </a:rPr>
              <a:t>8</a:t>
            </a:r>
          </a:p>
        </p:txBody>
      </p:sp>
      <p:sp>
        <p:nvSpPr>
          <p:cNvPr id="34837" name="AutoShape 20"/>
          <p:cNvSpPr>
            <a:spLocks noChangeArrowheads="1"/>
          </p:cNvSpPr>
          <p:nvPr/>
        </p:nvSpPr>
        <p:spPr bwMode="auto">
          <a:xfrm>
            <a:off x="5357108" y="4833939"/>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0000FF"/>
                </a:solidFill>
              </a:rPr>
              <a:t>4</a:t>
            </a:r>
          </a:p>
        </p:txBody>
      </p:sp>
      <p:sp>
        <p:nvSpPr>
          <p:cNvPr id="34838" name="Freeform 21"/>
          <p:cNvSpPr>
            <a:spLocks noChangeArrowheads="1"/>
          </p:cNvSpPr>
          <p:nvPr/>
        </p:nvSpPr>
        <p:spPr bwMode="auto">
          <a:xfrm>
            <a:off x="6016626" y="5543551"/>
            <a:ext cx="3622675" cy="422275"/>
          </a:xfrm>
          <a:custGeom>
            <a:avLst/>
            <a:gdLst>
              <a:gd name="T0" fmla="*/ 5181 w 10064"/>
              <a:gd name="T1" fmla="*/ 666 h 1174"/>
              <a:gd name="T2" fmla="*/ 9287 w 10064"/>
              <a:gd name="T3" fmla="*/ 666 h 1174"/>
              <a:gd name="T4" fmla="*/ 9463 w 10064"/>
              <a:gd name="T5" fmla="*/ 635 h 1174"/>
              <a:gd name="T6" fmla="*/ 9635 w 10064"/>
              <a:gd name="T7" fmla="*/ 586 h 1174"/>
              <a:gd name="T8" fmla="*/ 9781 w 10064"/>
              <a:gd name="T9" fmla="*/ 498 h 1174"/>
              <a:gd name="T10" fmla="*/ 9891 w 10064"/>
              <a:gd name="T11" fmla="*/ 397 h 1174"/>
              <a:gd name="T12" fmla="*/ 9984 w 10064"/>
              <a:gd name="T13" fmla="*/ 273 h 1174"/>
              <a:gd name="T14" fmla="*/ 10045 w 10064"/>
              <a:gd name="T15" fmla="*/ 136 h 1174"/>
              <a:gd name="T16" fmla="*/ 10063 w 10064"/>
              <a:gd name="T17" fmla="*/ 0 h 1174"/>
              <a:gd name="T18" fmla="*/ 10015 w 10064"/>
              <a:gd name="T19" fmla="*/ 119 h 1174"/>
              <a:gd name="T20" fmla="*/ 9940 w 10064"/>
              <a:gd name="T21" fmla="*/ 247 h 1174"/>
              <a:gd name="T22" fmla="*/ 9829 w 10064"/>
              <a:gd name="T23" fmla="*/ 357 h 1174"/>
              <a:gd name="T24" fmla="*/ 9697 w 10064"/>
              <a:gd name="T25" fmla="*/ 436 h 1174"/>
              <a:gd name="T26" fmla="*/ 9529 w 10064"/>
              <a:gd name="T27" fmla="*/ 502 h 1174"/>
              <a:gd name="T28" fmla="*/ 9362 w 10064"/>
              <a:gd name="T29" fmla="*/ 538 h 1174"/>
              <a:gd name="T30" fmla="*/ 9194 w 10064"/>
              <a:gd name="T31" fmla="*/ 542 h 1174"/>
              <a:gd name="T32" fmla="*/ 5027 w 10064"/>
              <a:gd name="T33" fmla="*/ 666 h 1174"/>
              <a:gd name="T34" fmla="*/ 868 w 10064"/>
              <a:gd name="T35" fmla="*/ 542 h 1174"/>
              <a:gd name="T36" fmla="*/ 701 w 10064"/>
              <a:gd name="T37" fmla="*/ 538 h 1174"/>
              <a:gd name="T38" fmla="*/ 529 w 10064"/>
              <a:gd name="T39" fmla="*/ 502 h 1174"/>
              <a:gd name="T40" fmla="*/ 366 w 10064"/>
              <a:gd name="T41" fmla="*/ 436 h 1174"/>
              <a:gd name="T42" fmla="*/ 233 w 10064"/>
              <a:gd name="T43" fmla="*/ 357 h 1174"/>
              <a:gd name="T44" fmla="*/ 119 w 10064"/>
              <a:gd name="T45" fmla="*/ 247 h 1174"/>
              <a:gd name="T46" fmla="*/ 44 w 10064"/>
              <a:gd name="T47" fmla="*/ 119 h 1174"/>
              <a:gd name="T48" fmla="*/ 0 w 10064"/>
              <a:gd name="T49" fmla="*/ 0 h 1174"/>
              <a:gd name="T50" fmla="*/ 17 w 10064"/>
              <a:gd name="T51" fmla="*/ 136 h 1174"/>
              <a:gd name="T52" fmla="*/ 79 w 10064"/>
              <a:gd name="T53" fmla="*/ 273 h 1174"/>
              <a:gd name="T54" fmla="*/ 158 w 10064"/>
              <a:gd name="T55" fmla="*/ 397 h 1174"/>
              <a:gd name="T56" fmla="*/ 291 w 10064"/>
              <a:gd name="T57" fmla="*/ 498 h 1174"/>
              <a:gd name="T58" fmla="*/ 427 w 10064"/>
              <a:gd name="T59" fmla="*/ 586 h 1174"/>
              <a:gd name="T60" fmla="*/ 595 w 10064"/>
              <a:gd name="T61" fmla="*/ 635 h 1174"/>
              <a:gd name="T62" fmla="*/ 776 w 10064"/>
              <a:gd name="T63" fmla="*/ 666 h 1174"/>
              <a:gd name="T64" fmla="*/ 4881 w 10064"/>
              <a:gd name="T65" fmla="*/ 666 h 11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064"/>
              <a:gd name="T100" fmla="*/ 0 h 1174"/>
              <a:gd name="T101" fmla="*/ 10064 w 10064"/>
              <a:gd name="T102" fmla="*/ 1174 h 11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064" h="1174">
                <a:moveTo>
                  <a:pt x="5027" y="1173"/>
                </a:moveTo>
                <a:lnTo>
                  <a:pt x="5181" y="666"/>
                </a:lnTo>
                <a:lnTo>
                  <a:pt x="9199" y="666"/>
                </a:lnTo>
                <a:lnTo>
                  <a:pt x="9287" y="666"/>
                </a:lnTo>
                <a:lnTo>
                  <a:pt x="9371" y="652"/>
                </a:lnTo>
                <a:lnTo>
                  <a:pt x="9463" y="635"/>
                </a:lnTo>
                <a:lnTo>
                  <a:pt x="9547" y="608"/>
                </a:lnTo>
                <a:lnTo>
                  <a:pt x="9635" y="586"/>
                </a:lnTo>
                <a:lnTo>
                  <a:pt x="9701" y="542"/>
                </a:lnTo>
                <a:lnTo>
                  <a:pt x="9781" y="498"/>
                </a:lnTo>
                <a:lnTo>
                  <a:pt x="9847" y="450"/>
                </a:lnTo>
                <a:lnTo>
                  <a:pt x="9891" y="397"/>
                </a:lnTo>
                <a:lnTo>
                  <a:pt x="9940" y="335"/>
                </a:lnTo>
                <a:lnTo>
                  <a:pt x="9984" y="273"/>
                </a:lnTo>
                <a:lnTo>
                  <a:pt x="10015" y="207"/>
                </a:lnTo>
                <a:lnTo>
                  <a:pt x="10045" y="136"/>
                </a:lnTo>
                <a:lnTo>
                  <a:pt x="10063" y="75"/>
                </a:lnTo>
                <a:lnTo>
                  <a:pt x="10063" y="0"/>
                </a:lnTo>
                <a:lnTo>
                  <a:pt x="10045" y="52"/>
                </a:lnTo>
                <a:lnTo>
                  <a:pt x="10015" y="119"/>
                </a:lnTo>
                <a:lnTo>
                  <a:pt x="9984" y="185"/>
                </a:lnTo>
                <a:lnTo>
                  <a:pt x="9940" y="247"/>
                </a:lnTo>
                <a:lnTo>
                  <a:pt x="9882" y="304"/>
                </a:lnTo>
                <a:lnTo>
                  <a:pt x="9829" y="357"/>
                </a:lnTo>
                <a:lnTo>
                  <a:pt x="9763" y="410"/>
                </a:lnTo>
                <a:lnTo>
                  <a:pt x="9697" y="436"/>
                </a:lnTo>
                <a:lnTo>
                  <a:pt x="9618" y="476"/>
                </a:lnTo>
                <a:lnTo>
                  <a:pt x="9529" y="502"/>
                </a:lnTo>
                <a:lnTo>
                  <a:pt x="9446" y="525"/>
                </a:lnTo>
                <a:lnTo>
                  <a:pt x="9362" y="538"/>
                </a:lnTo>
                <a:lnTo>
                  <a:pt x="9269" y="542"/>
                </a:lnTo>
                <a:lnTo>
                  <a:pt x="9194" y="542"/>
                </a:lnTo>
                <a:lnTo>
                  <a:pt x="5181" y="370"/>
                </a:lnTo>
                <a:lnTo>
                  <a:pt x="5027" y="666"/>
                </a:lnTo>
                <a:lnTo>
                  <a:pt x="4881" y="370"/>
                </a:lnTo>
                <a:lnTo>
                  <a:pt x="868" y="542"/>
                </a:lnTo>
                <a:lnTo>
                  <a:pt x="776" y="542"/>
                </a:lnTo>
                <a:lnTo>
                  <a:pt x="701" y="538"/>
                </a:lnTo>
                <a:lnTo>
                  <a:pt x="604" y="525"/>
                </a:lnTo>
                <a:lnTo>
                  <a:pt x="529" y="502"/>
                </a:lnTo>
                <a:lnTo>
                  <a:pt x="445" y="476"/>
                </a:lnTo>
                <a:lnTo>
                  <a:pt x="366" y="436"/>
                </a:lnTo>
                <a:lnTo>
                  <a:pt x="299" y="410"/>
                </a:lnTo>
                <a:lnTo>
                  <a:pt x="233" y="357"/>
                </a:lnTo>
                <a:lnTo>
                  <a:pt x="171" y="304"/>
                </a:lnTo>
                <a:lnTo>
                  <a:pt x="119" y="247"/>
                </a:lnTo>
                <a:lnTo>
                  <a:pt x="79" y="185"/>
                </a:lnTo>
                <a:lnTo>
                  <a:pt x="44" y="119"/>
                </a:lnTo>
                <a:lnTo>
                  <a:pt x="17" y="52"/>
                </a:lnTo>
                <a:lnTo>
                  <a:pt x="0" y="0"/>
                </a:lnTo>
                <a:lnTo>
                  <a:pt x="8" y="75"/>
                </a:lnTo>
                <a:lnTo>
                  <a:pt x="17" y="136"/>
                </a:lnTo>
                <a:lnTo>
                  <a:pt x="44" y="207"/>
                </a:lnTo>
                <a:lnTo>
                  <a:pt x="79" y="273"/>
                </a:lnTo>
                <a:lnTo>
                  <a:pt x="110" y="335"/>
                </a:lnTo>
                <a:lnTo>
                  <a:pt x="158" y="397"/>
                </a:lnTo>
                <a:lnTo>
                  <a:pt x="220" y="450"/>
                </a:lnTo>
                <a:lnTo>
                  <a:pt x="291" y="498"/>
                </a:lnTo>
                <a:lnTo>
                  <a:pt x="352" y="542"/>
                </a:lnTo>
                <a:lnTo>
                  <a:pt x="427" y="586"/>
                </a:lnTo>
                <a:lnTo>
                  <a:pt x="511" y="608"/>
                </a:lnTo>
                <a:lnTo>
                  <a:pt x="595" y="635"/>
                </a:lnTo>
                <a:lnTo>
                  <a:pt x="683" y="652"/>
                </a:lnTo>
                <a:lnTo>
                  <a:pt x="776" y="666"/>
                </a:lnTo>
                <a:lnTo>
                  <a:pt x="859" y="666"/>
                </a:lnTo>
                <a:lnTo>
                  <a:pt x="4881" y="666"/>
                </a:lnTo>
                <a:lnTo>
                  <a:pt x="5027" y="1173"/>
                </a:lnTo>
              </a:path>
            </a:pathLst>
          </a:custGeom>
          <a:solidFill>
            <a:srgbClr val="000000"/>
          </a:solidFill>
          <a:ln w="12600">
            <a:solidFill>
              <a:srgbClr val="000000"/>
            </a:solidFill>
            <a:round/>
            <a:headEnd/>
            <a:tailEnd/>
          </a:ln>
        </p:spPr>
        <p:txBody>
          <a:bodyPr wrap="none" anchor="ctr"/>
          <a:lstStyle/>
          <a:p>
            <a:endParaRPr lang="en-US"/>
          </a:p>
        </p:txBody>
      </p:sp>
      <p:sp>
        <p:nvSpPr>
          <p:cNvPr id="34839" name="Freeform 22"/>
          <p:cNvSpPr>
            <a:spLocks noChangeArrowheads="1"/>
          </p:cNvSpPr>
          <p:nvPr/>
        </p:nvSpPr>
        <p:spPr bwMode="auto">
          <a:xfrm>
            <a:off x="8988426"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40" name="AutoShape 23"/>
          <p:cNvSpPr>
            <a:spLocks noChangeArrowheads="1"/>
          </p:cNvSpPr>
          <p:nvPr/>
        </p:nvSpPr>
        <p:spPr bwMode="auto">
          <a:xfrm>
            <a:off x="6302375" y="5897564"/>
            <a:ext cx="3017838" cy="801687"/>
          </a:xfrm>
          <a:prstGeom prst="roundRect">
            <a:avLst>
              <a:gd name="adj" fmla="val 19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E0E0E0"/>
              </a:buClr>
              <a:buSzPct val="100000"/>
              <a:buFont typeface="Arial" panose="020B0604020202020204" pitchFamily="34" charset="0"/>
              <a:buNone/>
            </a:pPr>
            <a:r>
              <a:rPr lang="en-GB" altLang="en-US" sz="2400" dirty="0">
                <a:solidFill>
                  <a:srgbClr val="500000"/>
                </a:solidFill>
              </a:rPr>
              <a:t>We don't care what's in</a:t>
            </a:r>
          </a:p>
          <a:p>
            <a:pPr algn="ctr">
              <a:buClr>
                <a:srgbClr val="E0E0E0"/>
              </a:buClr>
              <a:buSzPct val="100000"/>
              <a:buFont typeface="Arial" panose="020B0604020202020204" pitchFamily="34" charset="0"/>
              <a:buNone/>
            </a:pPr>
            <a:r>
              <a:rPr lang="en-GB" altLang="en-US" sz="2400" dirty="0">
                <a:solidFill>
                  <a:srgbClr val="500000"/>
                </a:solidFill>
              </a:rPr>
              <a:t>this part of the array.</a:t>
            </a:r>
          </a:p>
        </p:txBody>
      </p:sp>
      <p:grpSp>
        <p:nvGrpSpPr>
          <p:cNvPr id="34841" name="Group 24"/>
          <p:cNvGrpSpPr>
            <a:grpSpLocks/>
          </p:cNvGrpSpPr>
          <p:nvPr/>
        </p:nvGrpSpPr>
        <p:grpSpPr bwMode="auto">
          <a:xfrm>
            <a:off x="7818439" y="1054101"/>
            <a:ext cx="2466975" cy="2925763"/>
            <a:chOff x="3965" y="664"/>
            <a:chExt cx="1554" cy="1843"/>
          </a:xfrm>
        </p:grpSpPr>
        <p:grpSp>
          <p:nvGrpSpPr>
            <p:cNvPr id="34842" name="Group 25"/>
            <p:cNvGrpSpPr>
              <a:grpSpLocks/>
            </p:cNvGrpSpPr>
            <p:nvPr/>
          </p:nvGrpSpPr>
          <p:grpSpPr bwMode="auto">
            <a:xfrm>
              <a:off x="3965" y="664"/>
              <a:ext cx="1554" cy="1843"/>
              <a:chOff x="3965" y="664"/>
              <a:chExt cx="1554" cy="1843"/>
            </a:xfrm>
          </p:grpSpPr>
          <p:grpSp>
            <p:nvGrpSpPr>
              <p:cNvPr id="34847" name="Group 26"/>
              <p:cNvGrpSpPr>
                <a:grpSpLocks/>
              </p:cNvGrpSpPr>
              <p:nvPr/>
            </p:nvGrpSpPr>
            <p:grpSpPr bwMode="auto">
              <a:xfrm>
                <a:off x="3965" y="717"/>
                <a:ext cx="1554" cy="1790"/>
                <a:chOff x="3965" y="717"/>
                <a:chExt cx="1554" cy="1790"/>
              </a:xfrm>
            </p:grpSpPr>
            <p:grpSp>
              <p:nvGrpSpPr>
                <p:cNvPr id="34849" name="Group 27"/>
                <p:cNvGrpSpPr>
                  <a:grpSpLocks/>
                </p:cNvGrpSpPr>
                <p:nvPr/>
              </p:nvGrpSpPr>
              <p:grpSpPr bwMode="auto">
                <a:xfrm>
                  <a:off x="3965" y="717"/>
                  <a:ext cx="1554" cy="1790"/>
                  <a:chOff x="3965" y="717"/>
                  <a:chExt cx="1554" cy="1790"/>
                </a:xfrm>
              </p:grpSpPr>
              <p:sp>
                <p:nvSpPr>
                  <p:cNvPr id="34851" name="Freeform 28"/>
                  <p:cNvSpPr>
                    <a:spLocks noChangeArrowheads="1"/>
                  </p:cNvSpPr>
                  <p:nvPr/>
                </p:nvSpPr>
                <p:spPr bwMode="auto">
                  <a:xfrm>
                    <a:off x="3965" y="717"/>
                    <a:ext cx="1459" cy="1786"/>
                  </a:xfrm>
                  <a:custGeom>
                    <a:avLst/>
                    <a:gdLst>
                      <a:gd name="T0" fmla="*/ 3600 w 6434"/>
                      <a:gd name="T1" fmla="*/ 0 h 7877"/>
                      <a:gd name="T2" fmla="*/ 4266 w 6434"/>
                      <a:gd name="T3" fmla="*/ 414 h 7877"/>
                      <a:gd name="T4" fmla="*/ 4364 w 6434"/>
                      <a:gd name="T5" fmla="*/ 674 h 7877"/>
                      <a:gd name="T6" fmla="*/ 4134 w 6434"/>
                      <a:gd name="T7" fmla="*/ 939 h 7877"/>
                      <a:gd name="T8" fmla="*/ 3282 w 6434"/>
                      <a:gd name="T9" fmla="*/ 1575 h 7877"/>
                      <a:gd name="T10" fmla="*/ 3957 w 6434"/>
                      <a:gd name="T11" fmla="*/ 1425 h 7877"/>
                      <a:gd name="T12" fmla="*/ 4364 w 6434"/>
                      <a:gd name="T13" fmla="*/ 1350 h 7877"/>
                      <a:gd name="T14" fmla="*/ 5352 w 6434"/>
                      <a:gd name="T15" fmla="*/ 264 h 7877"/>
                      <a:gd name="T16" fmla="*/ 5890 w 6434"/>
                      <a:gd name="T17" fmla="*/ 149 h 7877"/>
                      <a:gd name="T18" fmla="*/ 6433 w 6434"/>
                      <a:gd name="T19" fmla="*/ 149 h 7877"/>
                      <a:gd name="T20" fmla="*/ 6208 w 6434"/>
                      <a:gd name="T21" fmla="*/ 710 h 7877"/>
                      <a:gd name="T22" fmla="*/ 5532 w 6434"/>
                      <a:gd name="T23" fmla="*/ 785 h 7877"/>
                      <a:gd name="T24" fmla="*/ 4315 w 6434"/>
                      <a:gd name="T25" fmla="*/ 1615 h 7877"/>
                      <a:gd name="T26" fmla="*/ 3644 w 6434"/>
                      <a:gd name="T27" fmla="*/ 1835 h 7877"/>
                      <a:gd name="T28" fmla="*/ 6208 w 6434"/>
                      <a:gd name="T29" fmla="*/ 5326 h 7877"/>
                      <a:gd name="T30" fmla="*/ 6340 w 6434"/>
                      <a:gd name="T31" fmla="*/ 6001 h 7877"/>
                      <a:gd name="T32" fmla="*/ 5488 w 6434"/>
                      <a:gd name="T33" fmla="*/ 7276 h 7877"/>
                      <a:gd name="T34" fmla="*/ 4677 w 6434"/>
                      <a:gd name="T35" fmla="*/ 7726 h 7877"/>
                      <a:gd name="T36" fmla="*/ 4089 w 6434"/>
                      <a:gd name="T37" fmla="*/ 7876 h 7877"/>
                      <a:gd name="T38" fmla="*/ 3058 w 6434"/>
                      <a:gd name="T39" fmla="*/ 7726 h 7877"/>
                      <a:gd name="T40" fmla="*/ 1707 w 6434"/>
                      <a:gd name="T41" fmla="*/ 7651 h 7877"/>
                      <a:gd name="T42" fmla="*/ 896 w 6434"/>
                      <a:gd name="T43" fmla="*/ 7162 h 7877"/>
                      <a:gd name="T44" fmla="*/ 445 w 6434"/>
                      <a:gd name="T45" fmla="*/ 6937 h 7877"/>
                      <a:gd name="T46" fmla="*/ 0 w 6434"/>
                      <a:gd name="T47" fmla="*/ 5890 h 7877"/>
                      <a:gd name="T48" fmla="*/ 313 w 6434"/>
                      <a:gd name="T49" fmla="*/ 5326 h 7877"/>
                      <a:gd name="T50" fmla="*/ 3013 w 6434"/>
                      <a:gd name="T51" fmla="*/ 2135 h 7877"/>
                      <a:gd name="T52" fmla="*/ 2696 w 6434"/>
                      <a:gd name="T53" fmla="*/ 1690 h 7877"/>
                      <a:gd name="T54" fmla="*/ 2881 w 6434"/>
                      <a:gd name="T55" fmla="*/ 1315 h 7877"/>
                      <a:gd name="T56" fmla="*/ 3600 w 6434"/>
                      <a:gd name="T57" fmla="*/ 754 h 7877"/>
                      <a:gd name="T58" fmla="*/ 3463 w 6434"/>
                      <a:gd name="T59" fmla="*/ 449 h 7877"/>
                      <a:gd name="T60" fmla="*/ 3194 w 6434"/>
                      <a:gd name="T61" fmla="*/ 264 h 7877"/>
                      <a:gd name="T62" fmla="*/ 3375 w 6434"/>
                      <a:gd name="T63" fmla="*/ 74 h 7877"/>
                      <a:gd name="T64" fmla="*/ 3600 w 6434"/>
                      <a:gd name="T65" fmla="*/ 0 h 78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434"/>
                      <a:gd name="T100" fmla="*/ 0 h 7877"/>
                      <a:gd name="T101" fmla="*/ 6434 w 6434"/>
                      <a:gd name="T102" fmla="*/ 7877 h 78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434" h="7877">
                        <a:moveTo>
                          <a:pt x="3600" y="0"/>
                        </a:moveTo>
                        <a:lnTo>
                          <a:pt x="4266" y="414"/>
                        </a:lnTo>
                        <a:lnTo>
                          <a:pt x="4364" y="674"/>
                        </a:lnTo>
                        <a:lnTo>
                          <a:pt x="4134" y="939"/>
                        </a:lnTo>
                        <a:lnTo>
                          <a:pt x="3282" y="1575"/>
                        </a:lnTo>
                        <a:lnTo>
                          <a:pt x="3957" y="1425"/>
                        </a:lnTo>
                        <a:lnTo>
                          <a:pt x="4364" y="1350"/>
                        </a:lnTo>
                        <a:lnTo>
                          <a:pt x="5352" y="264"/>
                        </a:lnTo>
                        <a:lnTo>
                          <a:pt x="5890" y="149"/>
                        </a:lnTo>
                        <a:lnTo>
                          <a:pt x="6433" y="149"/>
                        </a:lnTo>
                        <a:lnTo>
                          <a:pt x="6208" y="710"/>
                        </a:lnTo>
                        <a:lnTo>
                          <a:pt x="5532" y="785"/>
                        </a:lnTo>
                        <a:lnTo>
                          <a:pt x="4315" y="1615"/>
                        </a:lnTo>
                        <a:lnTo>
                          <a:pt x="3644" y="1835"/>
                        </a:lnTo>
                        <a:lnTo>
                          <a:pt x="6208" y="5326"/>
                        </a:lnTo>
                        <a:lnTo>
                          <a:pt x="6340" y="6001"/>
                        </a:lnTo>
                        <a:lnTo>
                          <a:pt x="5488" y="7276"/>
                        </a:lnTo>
                        <a:lnTo>
                          <a:pt x="4677" y="7726"/>
                        </a:lnTo>
                        <a:lnTo>
                          <a:pt x="4089" y="7876"/>
                        </a:lnTo>
                        <a:lnTo>
                          <a:pt x="3058" y="7726"/>
                        </a:lnTo>
                        <a:lnTo>
                          <a:pt x="1707" y="7651"/>
                        </a:lnTo>
                        <a:lnTo>
                          <a:pt x="896" y="7162"/>
                        </a:lnTo>
                        <a:lnTo>
                          <a:pt x="445" y="6937"/>
                        </a:lnTo>
                        <a:lnTo>
                          <a:pt x="0" y="5890"/>
                        </a:lnTo>
                        <a:lnTo>
                          <a:pt x="313" y="5326"/>
                        </a:lnTo>
                        <a:lnTo>
                          <a:pt x="3013" y="2135"/>
                        </a:lnTo>
                        <a:lnTo>
                          <a:pt x="2696" y="1690"/>
                        </a:lnTo>
                        <a:lnTo>
                          <a:pt x="2881" y="1315"/>
                        </a:lnTo>
                        <a:lnTo>
                          <a:pt x="3600" y="754"/>
                        </a:lnTo>
                        <a:lnTo>
                          <a:pt x="3463" y="449"/>
                        </a:lnTo>
                        <a:lnTo>
                          <a:pt x="3194" y="264"/>
                        </a:lnTo>
                        <a:lnTo>
                          <a:pt x="3375" y="74"/>
                        </a:lnTo>
                        <a:lnTo>
                          <a:pt x="3600" y="0"/>
                        </a:lnTo>
                      </a:path>
                    </a:pathLst>
                  </a:custGeom>
                  <a:solidFill>
                    <a:srgbClr val="FF8000"/>
                  </a:solidFill>
                  <a:ln w="12600">
                    <a:solidFill>
                      <a:srgbClr val="FF8000"/>
                    </a:solidFill>
                    <a:round/>
                    <a:headEnd/>
                    <a:tailEnd/>
                  </a:ln>
                </p:spPr>
                <p:txBody>
                  <a:bodyPr wrap="none" anchor="ctr"/>
                  <a:lstStyle/>
                  <a:p>
                    <a:endParaRPr lang="en-US"/>
                  </a:p>
                </p:txBody>
              </p:sp>
              <p:sp>
                <p:nvSpPr>
                  <p:cNvPr id="34852" name="Freeform 29"/>
                  <p:cNvSpPr>
                    <a:spLocks noChangeArrowheads="1"/>
                  </p:cNvSpPr>
                  <p:nvPr/>
                </p:nvSpPr>
                <p:spPr bwMode="auto">
                  <a:xfrm>
                    <a:off x="4791" y="1406"/>
                    <a:ext cx="266" cy="978"/>
                  </a:xfrm>
                  <a:custGeom>
                    <a:avLst/>
                    <a:gdLst>
                      <a:gd name="T0" fmla="*/ 269 w 1171"/>
                      <a:gd name="T1" fmla="*/ 2999 h 4311"/>
                      <a:gd name="T2" fmla="*/ 269 w 1171"/>
                      <a:gd name="T3" fmla="*/ 3709 h 4311"/>
                      <a:gd name="T4" fmla="*/ 180 w 1171"/>
                      <a:gd name="T5" fmla="*/ 4120 h 4311"/>
                      <a:gd name="T6" fmla="*/ 88 w 1171"/>
                      <a:gd name="T7" fmla="*/ 4310 h 4311"/>
                      <a:gd name="T8" fmla="*/ 582 w 1171"/>
                      <a:gd name="T9" fmla="*/ 4275 h 4311"/>
                      <a:gd name="T10" fmla="*/ 1033 w 1171"/>
                      <a:gd name="T11" fmla="*/ 4085 h 4311"/>
                      <a:gd name="T12" fmla="*/ 808 w 1171"/>
                      <a:gd name="T13" fmla="*/ 4010 h 4311"/>
                      <a:gd name="T14" fmla="*/ 1170 w 1171"/>
                      <a:gd name="T15" fmla="*/ 3824 h 4311"/>
                      <a:gd name="T16" fmla="*/ 808 w 1171"/>
                      <a:gd name="T17" fmla="*/ 3824 h 4311"/>
                      <a:gd name="T18" fmla="*/ 1126 w 1171"/>
                      <a:gd name="T19" fmla="*/ 3559 h 4311"/>
                      <a:gd name="T20" fmla="*/ 764 w 1171"/>
                      <a:gd name="T21" fmla="*/ 3559 h 4311"/>
                      <a:gd name="T22" fmla="*/ 1033 w 1171"/>
                      <a:gd name="T23" fmla="*/ 3299 h 4311"/>
                      <a:gd name="T24" fmla="*/ 720 w 1171"/>
                      <a:gd name="T25" fmla="*/ 3260 h 4311"/>
                      <a:gd name="T26" fmla="*/ 896 w 1171"/>
                      <a:gd name="T27" fmla="*/ 3035 h 4311"/>
                      <a:gd name="T28" fmla="*/ 626 w 1171"/>
                      <a:gd name="T29" fmla="*/ 2964 h 4311"/>
                      <a:gd name="T30" fmla="*/ 720 w 1171"/>
                      <a:gd name="T31" fmla="*/ 2695 h 4311"/>
                      <a:gd name="T32" fmla="*/ 538 w 1171"/>
                      <a:gd name="T33" fmla="*/ 2624 h 4311"/>
                      <a:gd name="T34" fmla="*/ 489 w 1171"/>
                      <a:gd name="T35" fmla="*/ 2325 h 4311"/>
                      <a:gd name="T36" fmla="*/ 0 w 1171"/>
                      <a:gd name="T37" fmla="*/ 0 h 4311"/>
                      <a:gd name="T38" fmla="*/ 132 w 1171"/>
                      <a:gd name="T39" fmla="*/ 2585 h 4311"/>
                      <a:gd name="T40" fmla="*/ 269 w 1171"/>
                      <a:gd name="T41" fmla="*/ 2999 h 43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71"/>
                      <a:gd name="T64" fmla="*/ 0 h 4311"/>
                      <a:gd name="T65" fmla="*/ 1171 w 1171"/>
                      <a:gd name="T66" fmla="*/ 4311 h 43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71" h="4311">
                        <a:moveTo>
                          <a:pt x="269" y="2999"/>
                        </a:moveTo>
                        <a:lnTo>
                          <a:pt x="269" y="3709"/>
                        </a:lnTo>
                        <a:lnTo>
                          <a:pt x="180" y="4120"/>
                        </a:lnTo>
                        <a:lnTo>
                          <a:pt x="88" y="4310"/>
                        </a:lnTo>
                        <a:lnTo>
                          <a:pt x="582" y="4275"/>
                        </a:lnTo>
                        <a:lnTo>
                          <a:pt x="1033" y="4085"/>
                        </a:lnTo>
                        <a:lnTo>
                          <a:pt x="808" y="4010"/>
                        </a:lnTo>
                        <a:lnTo>
                          <a:pt x="1170" y="3824"/>
                        </a:lnTo>
                        <a:lnTo>
                          <a:pt x="808" y="3824"/>
                        </a:lnTo>
                        <a:lnTo>
                          <a:pt x="1126" y="3559"/>
                        </a:lnTo>
                        <a:lnTo>
                          <a:pt x="764" y="3559"/>
                        </a:lnTo>
                        <a:lnTo>
                          <a:pt x="1033" y="3299"/>
                        </a:lnTo>
                        <a:lnTo>
                          <a:pt x="720" y="3260"/>
                        </a:lnTo>
                        <a:lnTo>
                          <a:pt x="896" y="3035"/>
                        </a:lnTo>
                        <a:lnTo>
                          <a:pt x="626" y="2964"/>
                        </a:lnTo>
                        <a:lnTo>
                          <a:pt x="720" y="2695"/>
                        </a:lnTo>
                        <a:lnTo>
                          <a:pt x="538" y="2624"/>
                        </a:lnTo>
                        <a:lnTo>
                          <a:pt x="489" y="2325"/>
                        </a:lnTo>
                        <a:lnTo>
                          <a:pt x="0" y="0"/>
                        </a:lnTo>
                        <a:lnTo>
                          <a:pt x="132" y="2585"/>
                        </a:lnTo>
                        <a:lnTo>
                          <a:pt x="269" y="2999"/>
                        </a:lnTo>
                      </a:path>
                    </a:pathLst>
                  </a:custGeom>
                  <a:solidFill>
                    <a:srgbClr val="FFC98E"/>
                  </a:solidFill>
                  <a:ln w="12600">
                    <a:solidFill>
                      <a:srgbClr val="FFC98E"/>
                    </a:solidFill>
                    <a:round/>
                    <a:headEnd/>
                    <a:tailEnd/>
                  </a:ln>
                </p:spPr>
                <p:txBody>
                  <a:bodyPr wrap="none" anchor="ctr"/>
                  <a:lstStyle/>
                  <a:p>
                    <a:endParaRPr lang="en-US"/>
                  </a:p>
                </p:txBody>
              </p:sp>
              <p:sp>
                <p:nvSpPr>
                  <p:cNvPr id="34853" name="Freeform 30"/>
                  <p:cNvSpPr>
                    <a:spLocks noChangeArrowheads="1"/>
                  </p:cNvSpPr>
                  <p:nvPr/>
                </p:nvSpPr>
                <p:spPr bwMode="auto">
                  <a:xfrm>
                    <a:off x="4006" y="1270"/>
                    <a:ext cx="673" cy="1181"/>
                  </a:xfrm>
                  <a:custGeom>
                    <a:avLst/>
                    <a:gdLst>
                      <a:gd name="T0" fmla="*/ 2521 w 2967"/>
                      <a:gd name="T1" fmla="*/ 0 h 5208"/>
                      <a:gd name="T2" fmla="*/ 538 w 2967"/>
                      <a:gd name="T3" fmla="*/ 2285 h 5208"/>
                      <a:gd name="T4" fmla="*/ 269 w 2967"/>
                      <a:gd name="T5" fmla="*/ 2846 h 5208"/>
                      <a:gd name="T6" fmla="*/ 0 w 2967"/>
                      <a:gd name="T7" fmla="*/ 3186 h 5208"/>
                      <a:gd name="T8" fmla="*/ 0 w 2967"/>
                      <a:gd name="T9" fmla="*/ 4046 h 5208"/>
                      <a:gd name="T10" fmla="*/ 401 w 2967"/>
                      <a:gd name="T11" fmla="*/ 4537 h 5208"/>
                      <a:gd name="T12" fmla="*/ 1037 w 2967"/>
                      <a:gd name="T13" fmla="*/ 4907 h 5208"/>
                      <a:gd name="T14" fmla="*/ 1439 w 2967"/>
                      <a:gd name="T15" fmla="*/ 5172 h 5208"/>
                      <a:gd name="T16" fmla="*/ 2070 w 2967"/>
                      <a:gd name="T17" fmla="*/ 5207 h 5208"/>
                      <a:gd name="T18" fmla="*/ 1664 w 2967"/>
                      <a:gd name="T19" fmla="*/ 5022 h 5208"/>
                      <a:gd name="T20" fmla="*/ 2250 w 2967"/>
                      <a:gd name="T21" fmla="*/ 4987 h 5208"/>
                      <a:gd name="T22" fmla="*/ 1756 w 2967"/>
                      <a:gd name="T23" fmla="*/ 4872 h 5208"/>
                      <a:gd name="T24" fmla="*/ 2613 w 2967"/>
                      <a:gd name="T25" fmla="*/ 4797 h 5208"/>
                      <a:gd name="T26" fmla="*/ 1800 w 2967"/>
                      <a:gd name="T27" fmla="*/ 4687 h 5208"/>
                      <a:gd name="T28" fmla="*/ 2521 w 2967"/>
                      <a:gd name="T29" fmla="*/ 4497 h 5208"/>
                      <a:gd name="T30" fmla="*/ 2114 w 2967"/>
                      <a:gd name="T31" fmla="*/ 4311 h 5208"/>
                      <a:gd name="T32" fmla="*/ 2613 w 2967"/>
                      <a:gd name="T33" fmla="*/ 4196 h 5208"/>
                      <a:gd name="T34" fmla="*/ 2070 w 2967"/>
                      <a:gd name="T35" fmla="*/ 4046 h 5208"/>
                      <a:gd name="T36" fmla="*/ 2569 w 2967"/>
                      <a:gd name="T37" fmla="*/ 3711 h 5208"/>
                      <a:gd name="T38" fmla="*/ 2114 w 2967"/>
                      <a:gd name="T39" fmla="*/ 3636 h 5208"/>
                      <a:gd name="T40" fmla="*/ 2428 w 2967"/>
                      <a:gd name="T41" fmla="*/ 3446 h 5208"/>
                      <a:gd name="T42" fmla="*/ 2114 w 2967"/>
                      <a:gd name="T43" fmla="*/ 3371 h 5208"/>
                      <a:gd name="T44" fmla="*/ 2295 w 2967"/>
                      <a:gd name="T45" fmla="*/ 2996 h 5208"/>
                      <a:gd name="T46" fmla="*/ 2966 w 2967"/>
                      <a:gd name="T47" fmla="*/ 335 h 5208"/>
                      <a:gd name="T48" fmla="*/ 1977 w 2967"/>
                      <a:gd name="T49" fmla="*/ 2921 h 5208"/>
                      <a:gd name="T50" fmla="*/ 1845 w 2967"/>
                      <a:gd name="T51" fmla="*/ 2771 h 5208"/>
                      <a:gd name="T52" fmla="*/ 2790 w 2967"/>
                      <a:gd name="T53" fmla="*/ 35 h 5208"/>
                      <a:gd name="T54" fmla="*/ 1395 w 2967"/>
                      <a:gd name="T55" fmla="*/ 3146 h 5208"/>
                      <a:gd name="T56" fmla="*/ 538 w 2967"/>
                      <a:gd name="T57" fmla="*/ 3336 h 5208"/>
                      <a:gd name="T58" fmla="*/ 1077 w 2967"/>
                      <a:gd name="T59" fmla="*/ 3071 h 5208"/>
                      <a:gd name="T60" fmla="*/ 538 w 2967"/>
                      <a:gd name="T61" fmla="*/ 3071 h 5208"/>
                      <a:gd name="T62" fmla="*/ 1037 w 2967"/>
                      <a:gd name="T63" fmla="*/ 2846 h 5208"/>
                      <a:gd name="T64" fmla="*/ 808 w 2967"/>
                      <a:gd name="T65" fmla="*/ 2736 h 5208"/>
                      <a:gd name="T66" fmla="*/ 1077 w 2967"/>
                      <a:gd name="T67" fmla="*/ 2586 h 5208"/>
                      <a:gd name="T68" fmla="*/ 852 w 2967"/>
                      <a:gd name="T69" fmla="*/ 2435 h 5208"/>
                      <a:gd name="T70" fmla="*/ 1037 w 2967"/>
                      <a:gd name="T71" fmla="*/ 2100 h 5208"/>
                      <a:gd name="T72" fmla="*/ 2653 w 2967"/>
                      <a:gd name="T73" fmla="*/ 0 h 5208"/>
                      <a:gd name="T74" fmla="*/ 2521 w 2967"/>
                      <a:gd name="T75" fmla="*/ 0 h 52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967"/>
                      <a:gd name="T115" fmla="*/ 0 h 5208"/>
                      <a:gd name="T116" fmla="*/ 2967 w 2967"/>
                      <a:gd name="T117" fmla="*/ 5208 h 520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967" h="5208">
                        <a:moveTo>
                          <a:pt x="2521" y="0"/>
                        </a:moveTo>
                        <a:lnTo>
                          <a:pt x="538" y="2285"/>
                        </a:lnTo>
                        <a:lnTo>
                          <a:pt x="269" y="2846"/>
                        </a:lnTo>
                        <a:lnTo>
                          <a:pt x="0" y="3186"/>
                        </a:lnTo>
                        <a:lnTo>
                          <a:pt x="0" y="4046"/>
                        </a:lnTo>
                        <a:lnTo>
                          <a:pt x="401" y="4537"/>
                        </a:lnTo>
                        <a:lnTo>
                          <a:pt x="1037" y="4907"/>
                        </a:lnTo>
                        <a:lnTo>
                          <a:pt x="1439" y="5172"/>
                        </a:lnTo>
                        <a:lnTo>
                          <a:pt x="2070" y="5207"/>
                        </a:lnTo>
                        <a:lnTo>
                          <a:pt x="1664" y="5022"/>
                        </a:lnTo>
                        <a:lnTo>
                          <a:pt x="2250" y="4987"/>
                        </a:lnTo>
                        <a:lnTo>
                          <a:pt x="1756" y="4872"/>
                        </a:lnTo>
                        <a:lnTo>
                          <a:pt x="2613" y="4797"/>
                        </a:lnTo>
                        <a:lnTo>
                          <a:pt x="1800" y="4687"/>
                        </a:lnTo>
                        <a:lnTo>
                          <a:pt x="2521" y="4497"/>
                        </a:lnTo>
                        <a:lnTo>
                          <a:pt x="2114" y="4311"/>
                        </a:lnTo>
                        <a:lnTo>
                          <a:pt x="2613" y="4196"/>
                        </a:lnTo>
                        <a:lnTo>
                          <a:pt x="2070" y="4046"/>
                        </a:lnTo>
                        <a:lnTo>
                          <a:pt x="2569" y="3711"/>
                        </a:lnTo>
                        <a:lnTo>
                          <a:pt x="2114" y="3636"/>
                        </a:lnTo>
                        <a:lnTo>
                          <a:pt x="2428" y="3446"/>
                        </a:lnTo>
                        <a:lnTo>
                          <a:pt x="2114" y="3371"/>
                        </a:lnTo>
                        <a:lnTo>
                          <a:pt x="2295" y="2996"/>
                        </a:lnTo>
                        <a:lnTo>
                          <a:pt x="2966" y="335"/>
                        </a:lnTo>
                        <a:lnTo>
                          <a:pt x="1977" y="2921"/>
                        </a:lnTo>
                        <a:lnTo>
                          <a:pt x="1845" y="2771"/>
                        </a:lnTo>
                        <a:lnTo>
                          <a:pt x="2790" y="35"/>
                        </a:lnTo>
                        <a:lnTo>
                          <a:pt x="1395" y="3146"/>
                        </a:lnTo>
                        <a:lnTo>
                          <a:pt x="538" y="3336"/>
                        </a:lnTo>
                        <a:lnTo>
                          <a:pt x="1077" y="3071"/>
                        </a:lnTo>
                        <a:lnTo>
                          <a:pt x="538" y="3071"/>
                        </a:lnTo>
                        <a:lnTo>
                          <a:pt x="1037" y="2846"/>
                        </a:lnTo>
                        <a:lnTo>
                          <a:pt x="808" y="2736"/>
                        </a:lnTo>
                        <a:lnTo>
                          <a:pt x="1077" y="2586"/>
                        </a:lnTo>
                        <a:lnTo>
                          <a:pt x="852" y="2435"/>
                        </a:lnTo>
                        <a:lnTo>
                          <a:pt x="1037" y="2100"/>
                        </a:lnTo>
                        <a:lnTo>
                          <a:pt x="2653" y="0"/>
                        </a:lnTo>
                        <a:lnTo>
                          <a:pt x="2521" y="0"/>
                        </a:lnTo>
                      </a:path>
                    </a:pathLst>
                  </a:custGeom>
                  <a:solidFill>
                    <a:srgbClr val="FFC98E"/>
                  </a:solidFill>
                  <a:ln w="12600">
                    <a:solidFill>
                      <a:srgbClr val="FFC98E"/>
                    </a:solidFill>
                    <a:round/>
                    <a:headEnd/>
                    <a:tailEnd/>
                  </a:ln>
                </p:spPr>
                <p:txBody>
                  <a:bodyPr wrap="none" anchor="ctr"/>
                  <a:lstStyle/>
                  <a:p>
                    <a:endParaRPr lang="en-US"/>
                  </a:p>
                </p:txBody>
              </p:sp>
              <p:sp>
                <p:nvSpPr>
                  <p:cNvPr id="34854" name="Freeform 31"/>
                  <p:cNvSpPr>
                    <a:spLocks noChangeArrowheads="1"/>
                  </p:cNvSpPr>
                  <p:nvPr/>
                </p:nvSpPr>
                <p:spPr bwMode="auto">
                  <a:xfrm>
                    <a:off x="5005" y="760"/>
                    <a:ext cx="265" cy="272"/>
                  </a:xfrm>
                  <a:custGeom>
                    <a:avLst/>
                    <a:gdLst>
                      <a:gd name="T0" fmla="*/ 767 w 1170"/>
                      <a:gd name="T1" fmla="*/ 150 h 1198"/>
                      <a:gd name="T2" fmla="*/ 988 w 1170"/>
                      <a:gd name="T3" fmla="*/ 0 h 1198"/>
                      <a:gd name="T4" fmla="*/ 807 w 1170"/>
                      <a:gd name="T5" fmla="*/ 260 h 1198"/>
                      <a:gd name="T6" fmla="*/ 1129 w 1170"/>
                      <a:gd name="T7" fmla="*/ 185 h 1198"/>
                      <a:gd name="T8" fmla="*/ 900 w 1170"/>
                      <a:gd name="T9" fmla="*/ 370 h 1198"/>
                      <a:gd name="T10" fmla="*/ 1129 w 1170"/>
                      <a:gd name="T11" fmla="*/ 335 h 1198"/>
                      <a:gd name="T12" fmla="*/ 988 w 1170"/>
                      <a:gd name="T13" fmla="*/ 521 h 1198"/>
                      <a:gd name="T14" fmla="*/ 1169 w 1170"/>
                      <a:gd name="T15" fmla="*/ 485 h 1198"/>
                      <a:gd name="T16" fmla="*/ 538 w 1170"/>
                      <a:gd name="T17" fmla="*/ 932 h 1198"/>
                      <a:gd name="T18" fmla="*/ 48 w 1170"/>
                      <a:gd name="T19" fmla="*/ 1197 h 1198"/>
                      <a:gd name="T20" fmla="*/ 0 w 1170"/>
                      <a:gd name="T21" fmla="*/ 862 h 1198"/>
                      <a:gd name="T22" fmla="*/ 406 w 1170"/>
                      <a:gd name="T23" fmla="*/ 335 h 1198"/>
                      <a:gd name="T24" fmla="*/ 767 w 1170"/>
                      <a:gd name="T25" fmla="*/ 150 h 119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70"/>
                      <a:gd name="T40" fmla="*/ 0 h 1198"/>
                      <a:gd name="T41" fmla="*/ 1170 w 1170"/>
                      <a:gd name="T42" fmla="*/ 1198 h 119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70" h="1198">
                        <a:moveTo>
                          <a:pt x="767" y="150"/>
                        </a:moveTo>
                        <a:lnTo>
                          <a:pt x="988" y="0"/>
                        </a:lnTo>
                        <a:lnTo>
                          <a:pt x="807" y="260"/>
                        </a:lnTo>
                        <a:lnTo>
                          <a:pt x="1129" y="185"/>
                        </a:lnTo>
                        <a:lnTo>
                          <a:pt x="900" y="370"/>
                        </a:lnTo>
                        <a:lnTo>
                          <a:pt x="1129" y="335"/>
                        </a:lnTo>
                        <a:lnTo>
                          <a:pt x="988" y="521"/>
                        </a:lnTo>
                        <a:lnTo>
                          <a:pt x="1169" y="485"/>
                        </a:lnTo>
                        <a:lnTo>
                          <a:pt x="538" y="932"/>
                        </a:lnTo>
                        <a:lnTo>
                          <a:pt x="48" y="1197"/>
                        </a:lnTo>
                        <a:lnTo>
                          <a:pt x="0" y="862"/>
                        </a:lnTo>
                        <a:lnTo>
                          <a:pt x="406" y="335"/>
                        </a:lnTo>
                        <a:lnTo>
                          <a:pt x="767" y="150"/>
                        </a:lnTo>
                      </a:path>
                    </a:pathLst>
                  </a:custGeom>
                  <a:solidFill>
                    <a:srgbClr val="FFC98E"/>
                  </a:solidFill>
                  <a:ln w="12600">
                    <a:solidFill>
                      <a:srgbClr val="FFC98E"/>
                    </a:solidFill>
                    <a:round/>
                    <a:headEnd/>
                    <a:tailEnd/>
                  </a:ln>
                </p:spPr>
                <p:txBody>
                  <a:bodyPr wrap="none" anchor="ctr"/>
                  <a:lstStyle/>
                  <a:p>
                    <a:endParaRPr lang="en-US"/>
                  </a:p>
                </p:txBody>
              </p:sp>
              <p:sp>
                <p:nvSpPr>
                  <p:cNvPr id="34855" name="Freeform 32"/>
                  <p:cNvSpPr>
                    <a:spLocks noChangeArrowheads="1"/>
                  </p:cNvSpPr>
                  <p:nvPr/>
                </p:nvSpPr>
                <p:spPr bwMode="auto">
                  <a:xfrm>
                    <a:off x="4701" y="744"/>
                    <a:ext cx="129" cy="169"/>
                  </a:xfrm>
                  <a:custGeom>
                    <a:avLst/>
                    <a:gdLst>
                      <a:gd name="T0" fmla="*/ 0 w 570"/>
                      <a:gd name="T1" fmla="*/ 0 h 746"/>
                      <a:gd name="T2" fmla="*/ 0 w 570"/>
                      <a:gd name="T3" fmla="*/ 185 h 746"/>
                      <a:gd name="T4" fmla="*/ 397 w 570"/>
                      <a:gd name="T5" fmla="*/ 410 h 746"/>
                      <a:gd name="T6" fmla="*/ 353 w 570"/>
                      <a:gd name="T7" fmla="*/ 745 h 746"/>
                      <a:gd name="T8" fmla="*/ 569 w 570"/>
                      <a:gd name="T9" fmla="*/ 410 h 746"/>
                      <a:gd name="T10" fmla="*/ 481 w 570"/>
                      <a:gd name="T11" fmla="*/ 225 h 746"/>
                      <a:gd name="T12" fmla="*/ 260 w 570"/>
                      <a:gd name="T13" fmla="*/ 110 h 746"/>
                      <a:gd name="T14" fmla="*/ 353 w 570"/>
                      <a:gd name="T15" fmla="*/ 0 h 746"/>
                      <a:gd name="T16" fmla="*/ 0 w 570"/>
                      <a:gd name="T17" fmla="*/ 0 h 7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0"/>
                      <a:gd name="T28" fmla="*/ 0 h 746"/>
                      <a:gd name="T29" fmla="*/ 570 w 570"/>
                      <a:gd name="T30" fmla="*/ 746 h 7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0" h="746">
                        <a:moveTo>
                          <a:pt x="0" y="0"/>
                        </a:moveTo>
                        <a:lnTo>
                          <a:pt x="0" y="185"/>
                        </a:lnTo>
                        <a:lnTo>
                          <a:pt x="397" y="410"/>
                        </a:lnTo>
                        <a:lnTo>
                          <a:pt x="353" y="745"/>
                        </a:lnTo>
                        <a:lnTo>
                          <a:pt x="569" y="410"/>
                        </a:lnTo>
                        <a:lnTo>
                          <a:pt x="481" y="225"/>
                        </a:lnTo>
                        <a:lnTo>
                          <a:pt x="260" y="110"/>
                        </a:lnTo>
                        <a:lnTo>
                          <a:pt x="353" y="0"/>
                        </a:lnTo>
                        <a:lnTo>
                          <a:pt x="0" y="0"/>
                        </a:lnTo>
                      </a:path>
                    </a:pathLst>
                  </a:custGeom>
                  <a:solidFill>
                    <a:srgbClr val="FFC98E"/>
                  </a:solidFill>
                  <a:ln w="12600">
                    <a:solidFill>
                      <a:srgbClr val="FFC98E"/>
                    </a:solidFill>
                    <a:round/>
                    <a:headEnd/>
                    <a:tailEnd/>
                  </a:ln>
                </p:spPr>
                <p:txBody>
                  <a:bodyPr wrap="none" anchor="ctr"/>
                  <a:lstStyle/>
                  <a:p>
                    <a:endParaRPr lang="en-US"/>
                  </a:p>
                </p:txBody>
              </p:sp>
              <p:sp>
                <p:nvSpPr>
                  <p:cNvPr id="34856" name="Freeform 33"/>
                  <p:cNvSpPr>
                    <a:spLocks noChangeArrowheads="1"/>
                  </p:cNvSpPr>
                  <p:nvPr/>
                </p:nvSpPr>
                <p:spPr bwMode="auto">
                  <a:xfrm>
                    <a:off x="4576" y="1023"/>
                    <a:ext cx="125" cy="144"/>
                  </a:xfrm>
                  <a:custGeom>
                    <a:avLst/>
                    <a:gdLst>
                      <a:gd name="T0" fmla="*/ 137 w 553"/>
                      <a:gd name="T1" fmla="*/ 0 h 637"/>
                      <a:gd name="T2" fmla="*/ 552 w 553"/>
                      <a:gd name="T3" fmla="*/ 601 h 637"/>
                      <a:gd name="T4" fmla="*/ 322 w 553"/>
                      <a:gd name="T5" fmla="*/ 636 h 637"/>
                      <a:gd name="T6" fmla="*/ 0 w 553"/>
                      <a:gd name="T7" fmla="*/ 335 h 637"/>
                      <a:gd name="T8" fmla="*/ 137 w 553"/>
                      <a:gd name="T9" fmla="*/ 0 h 637"/>
                      <a:gd name="T10" fmla="*/ 0 60000 65536"/>
                      <a:gd name="T11" fmla="*/ 0 60000 65536"/>
                      <a:gd name="T12" fmla="*/ 0 60000 65536"/>
                      <a:gd name="T13" fmla="*/ 0 60000 65536"/>
                      <a:gd name="T14" fmla="*/ 0 60000 65536"/>
                      <a:gd name="T15" fmla="*/ 0 w 553"/>
                      <a:gd name="T16" fmla="*/ 0 h 637"/>
                      <a:gd name="T17" fmla="*/ 553 w 553"/>
                      <a:gd name="T18" fmla="*/ 637 h 637"/>
                    </a:gdLst>
                    <a:ahLst/>
                    <a:cxnLst>
                      <a:cxn ang="T10">
                        <a:pos x="T0" y="T1"/>
                      </a:cxn>
                      <a:cxn ang="T11">
                        <a:pos x="T2" y="T3"/>
                      </a:cxn>
                      <a:cxn ang="T12">
                        <a:pos x="T4" y="T5"/>
                      </a:cxn>
                      <a:cxn ang="T13">
                        <a:pos x="T6" y="T7"/>
                      </a:cxn>
                      <a:cxn ang="T14">
                        <a:pos x="T8" y="T9"/>
                      </a:cxn>
                    </a:cxnLst>
                    <a:rect l="T15" t="T16" r="T17" b="T18"/>
                    <a:pathLst>
                      <a:path w="553" h="637">
                        <a:moveTo>
                          <a:pt x="137" y="0"/>
                        </a:moveTo>
                        <a:lnTo>
                          <a:pt x="552" y="601"/>
                        </a:lnTo>
                        <a:lnTo>
                          <a:pt x="322" y="636"/>
                        </a:lnTo>
                        <a:lnTo>
                          <a:pt x="0" y="335"/>
                        </a:lnTo>
                        <a:lnTo>
                          <a:pt x="137" y="0"/>
                        </a:lnTo>
                      </a:path>
                    </a:pathLst>
                  </a:custGeom>
                  <a:solidFill>
                    <a:srgbClr val="FFC98E"/>
                  </a:solidFill>
                  <a:ln w="12600">
                    <a:solidFill>
                      <a:srgbClr val="FFC98E"/>
                    </a:solidFill>
                    <a:round/>
                    <a:headEnd/>
                    <a:tailEnd/>
                  </a:ln>
                </p:spPr>
                <p:txBody>
                  <a:bodyPr wrap="none" anchor="ctr"/>
                  <a:lstStyle/>
                  <a:p>
                    <a:endParaRPr lang="en-US"/>
                  </a:p>
                </p:txBody>
              </p:sp>
              <p:sp>
                <p:nvSpPr>
                  <p:cNvPr id="34857" name="Freeform 34"/>
                  <p:cNvSpPr>
                    <a:spLocks noChangeArrowheads="1"/>
                  </p:cNvSpPr>
                  <p:nvPr/>
                </p:nvSpPr>
                <p:spPr bwMode="auto">
                  <a:xfrm>
                    <a:off x="3965" y="1232"/>
                    <a:ext cx="1467" cy="1276"/>
                  </a:xfrm>
                  <a:custGeom>
                    <a:avLst/>
                    <a:gdLst>
                      <a:gd name="T0" fmla="*/ 6399 w 6470"/>
                      <a:gd name="T1" fmla="*/ 3102 h 5627"/>
                      <a:gd name="T2" fmla="*/ 6434 w 6470"/>
                      <a:gd name="T3" fmla="*/ 3887 h 5627"/>
                      <a:gd name="T4" fmla="*/ 6050 w 6470"/>
                      <a:gd name="T5" fmla="*/ 4611 h 5627"/>
                      <a:gd name="T6" fmla="*/ 5564 w 6470"/>
                      <a:gd name="T7" fmla="*/ 5106 h 5627"/>
                      <a:gd name="T8" fmla="*/ 4382 w 6470"/>
                      <a:gd name="T9" fmla="*/ 5595 h 5627"/>
                      <a:gd name="T10" fmla="*/ 3406 w 6470"/>
                      <a:gd name="T11" fmla="*/ 5538 h 5627"/>
                      <a:gd name="T12" fmla="*/ 2051 w 6470"/>
                      <a:gd name="T13" fmla="*/ 5569 h 5627"/>
                      <a:gd name="T14" fmla="*/ 1112 w 6470"/>
                      <a:gd name="T15" fmla="*/ 5106 h 5627"/>
                      <a:gd name="T16" fmla="*/ 242 w 6470"/>
                      <a:gd name="T17" fmla="*/ 4584 h 5627"/>
                      <a:gd name="T18" fmla="*/ 0 w 6470"/>
                      <a:gd name="T19" fmla="*/ 3565 h 5627"/>
                      <a:gd name="T20" fmla="*/ 520 w 6470"/>
                      <a:gd name="T21" fmla="*/ 2666 h 5627"/>
                      <a:gd name="T22" fmla="*/ 2956 w 6470"/>
                      <a:gd name="T23" fmla="*/ 30 h 5627"/>
                      <a:gd name="T24" fmla="*/ 798 w 6470"/>
                      <a:gd name="T25" fmla="*/ 2466 h 5627"/>
                      <a:gd name="T26" fmla="*/ 273 w 6470"/>
                      <a:gd name="T27" fmla="*/ 3367 h 5627"/>
                      <a:gd name="T28" fmla="*/ 313 w 6470"/>
                      <a:gd name="T29" fmla="*/ 4121 h 5627"/>
                      <a:gd name="T30" fmla="*/ 696 w 6470"/>
                      <a:gd name="T31" fmla="*/ 4784 h 5627"/>
                      <a:gd name="T32" fmla="*/ 1284 w 6470"/>
                      <a:gd name="T33" fmla="*/ 5017 h 5627"/>
                      <a:gd name="T34" fmla="*/ 2466 w 6470"/>
                      <a:gd name="T35" fmla="*/ 5344 h 5627"/>
                      <a:gd name="T36" fmla="*/ 3856 w 6470"/>
                      <a:gd name="T37" fmla="*/ 5507 h 5627"/>
                      <a:gd name="T38" fmla="*/ 5414 w 6470"/>
                      <a:gd name="T39" fmla="*/ 4810 h 5627"/>
                      <a:gd name="T40" fmla="*/ 5454 w 6470"/>
                      <a:gd name="T41" fmla="*/ 4289 h 5627"/>
                      <a:gd name="T42" fmla="*/ 5529 w 6470"/>
                      <a:gd name="T43" fmla="*/ 4059 h 5627"/>
                      <a:gd name="T44" fmla="*/ 5357 w 6470"/>
                      <a:gd name="T45" fmla="*/ 3856 h 5627"/>
                      <a:gd name="T46" fmla="*/ 5740 w 6470"/>
                      <a:gd name="T47" fmla="*/ 3914 h 5627"/>
                      <a:gd name="T48" fmla="*/ 6156 w 6470"/>
                      <a:gd name="T49" fmla="*/ 3737 h 5627"/>
                      <a:gd name="T50" fmla="*/ 5948 w 6470"/>
                      <a:gd name="T51" fmla="*/ 3477 h 5627"/>
                      <a:gd name="T52" fmla="*/ 5979 w 6470"/>
                      <a:gd name="T53" fmla="*/ 3160 h 5627"/>
                      <a:gd name="T54" fmla="*/ 5740 w 6470"/>
                      <a:gd name="T55" fmla="*/ 2930 h 5627"/>
                      <a:gd name="T56" fmla="*/ 5635 w 6470"/>
                      <a:gd name="T57" fmla="*/ 2523 h 5627"/>
                      <a:gd name="T58" fmla="*/ 4620 w 6470"/>
                      <a:gd name="T59" fmla="*/ 1368 h 5627"/>
                      <a:gd name="T60" fmla="*/ 4523 w 6470"/>
                      <a:gd name="T61" fmla="*/ 1130 h 5627"/>
                      <a:gd name="T62" fmla="*/ 4289 w 6470"/>
                      <a:gd name="T63" fmla="*/ 883 h 5627"/>
                      <a:gd name="T64" fmla="*/ 4761 w 6470"/>
                      <a:gd name="T65" fmla="*/ 3102 h 5627"/>
                      <a:gd name="T66" fmla="*/ 4695 w 6470"/>
                      <a:gd name="T67" fmla="*/ 2701 h 5627"/>
                      <a:gd name="T68" fmla="*/ 4453 w 6470"/>
                      <a:gd name="T69" fmla="*/ 2466 h 5627"/>
                      <a:gd name="T70" fmla="*/ 4453 w 6470"/>
                      <a:gd name="T71" fmla="*/ 2144 h 5627"/>
                      <a:gd name="T72" fmla="*/ 4240 w 6470"/>
                      <a:gd name="T73" fmla="*/ 1946 h 5627"/>
                      <a:gd name="T74" fmla="*/ 4209 w 6470"/>
                      <a:gd name="T75" fmla="*/ 1593 h 5627"/>
                      <a:gd name="T76" fmla="*/ 3927 w 6470"/>
                      <a:gd name="T77" fmla="*/ 1315 h 5627"/>
                      <a:gd name="T78" fmla="*/ 3927 w 6470"/>
                      <a:gd name="T79" fmla="*/ 900 h 5627"/>
                      <a:gd name="T80" fmla="*/ 3768 w 6470"/>
                      <a:gd name="T81" fmla="*/ 657 h 5627"/>
                      <a:gd name="T82" fmla="*/ 3512 w 6470"/>
                      <a:gd name="T83" fmla="*/ 2988 h 5627"/>
                      <a:gd name="T84" fmla="*/ 3618 w 6470"/>
                      <a:gd name="T85" fmla="*/ 2435 h 5627"/>
                      <a:gd name="T86" fmla="*/ 3305 w 6470"/>
                      <a:gd name="T87" fmla="*/ 2263 h 5627"/>
                      <a:gd name="T88" fmla="*/ 3530 w 6470"/>
                      <a:gd name="T89" fmla="*/ 1769 h 5627"/>
                      <a:gd name="T90" fmla="*/ 3128 w 6470"/>
                      <a:gd name="T91" fmla="*/ 1624 h 5627"/>
                      <a:gd name="T92" fmla="*/ 3345 w 6470"/>
                      <a:gd name="T93" fmla="*/ 1240 h 5627"/>
                      <a:gd name="T94" fmla="*/ 3164 w 6470"/>
                      <a:gd name="T95" fmla="*/ 1011 h 5627"/>
                      <a:gd name="T96" fmla="*/ 3345 w 6470"/>
                      <a:gd name="T97" fmla="*/ 679 h 5627"/>
                      <a:gd name="T98" fmla="*/ 3225 w 6470"/>
                      <a:gd name="T99" fmla="*/ 454 h 5627"/>
                      <a:gd name="T100" fmla="*/ 3093 w 6470"/>
                      <a:gd name="T101" fmla="*/ 30 h 5627"/>
                      <a:gd name="T102" fmla="*/ 3305 w 6470"/>
                      <a:gd name="T103" fmla="*/ 344 h 5627"/>
                      <a:gd name="T104" fmla="*/ 3406 w 6470"/>
                      <a:gd name="T105" fmla="*/ 30 h 5627"/>
                      <a:gd name="T106" fmla="*/ 3997 w 6470"/>
                      <a:gd name="T107" fmla="*/ 0 h 562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70"/>
                      <a:gd name="T163" fmla="*/ 0 h 5627"/>
                      <a:gd name="T164" fmla="*/ 6470 w 6470"/>
                      <a:gd name="T165" fmla="*/ 5627 h 562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70" h="5627">
                        <a:moveTo>
                          <a:pt x="3997" y="0"/>
                        </a:moveTo>
                        <a:lnTo>
                          <a:pt x="6227" y="2785"/>
                        </a:lnTo>
                        <a:lnTo>
                          <a:pt x="6399" y="3102"/>
                        </a:lnTo>
                        <a:lnTo>
                          <a:pt x="6469" y="3367"/>
                        </a:lnTo>
                        <a:lnTo>
                          <a:pt x="6469" y="3627"/>
                        </a:lnTo>
                        <a:lnTo>
                          <a:pt x="6434" y="3887"/>
                        </a:lnTo>
                        <a:lnTo>
                          <a:pt x="6332" y="4148"/>
                        </a:lnTo>
                        <a:lnTo>
                          <a:pt x="6227" y="4381"/>
                        </a:lnTo>
                        <a:lnTo>
                          <a:pt x="6050" y="4611"/>
                        </a:lnTo>
                        <a:lnTo>
                          <a:pt x="5877" y="4753"/>
                        </a:lnTo>
                        <a:lnTo>
                          <a:pt x="5771" y="4903"/>
                        </a:lnTo>
                        <a:lnTo>
                          <a:pt x="5564" y="5106"/>
                        </a:lnTo>
                        <a:lnTo>
                          <a:pt x="5180" y="5304"/>
                        </a:lnTo>
                        <a:lnTo>
                          <a:pt x="4867" y="5454"/>
                        </a:lnTo>
                        <a:lnTo>
                          <a:pt x="4382" y="5595"/>
                        </a:lnTo>
                        <a:lnTo>
                          <a:pt x="3896" y="5626"/>
                        </a:lnTo>
                        <a:lnTo>
                          <a:pt x="3618" y="5595"/>
                        </a:lnTo>
                        <a:lnTo>
                          <a:pt x="3406" y="5538"/>
                        </a:lnTo>
                        <a:lnTo>
                          <a:pt x="3023" y="5626"/>
                        </a:lnTo>
                        <a:lnTo>
                          <a:pt x="2541" y="5626"/>
                        </a:lnTo>
                        <a:lnTo>
                          <a:pt x="2051" y="5569"/>
                        </a:lnTo>
                        <a:lnTo>
                          <a:pt x="1637" y="5454"/>
                        </a:lnTo>
                        <a:lnTo>
                          <a:pt x="1324" y="5278"/>
                        </a:lnTo>
                        <a:lnTo>
                          <a:pt x="1112" y="5106"/>
                        </a:lnTo>
                        <a:lnTo>
                          <a:pt x="727" y="4960"/>
                        </a:lnTo>
                        <a:lnTo>
                          <a:pt x="418" y="4815"/>
                        </a:lnTo>
                        <a:lnTo>
                          <a:pt x="242" y="4584"/>
                        </a:lnTo>
                        <a:lnTo>
                          <a:pt x="70" y="4262"/>
                        </a:lnTo>
                        <a:lnTo>
                          <a:pt x="0" y="4002"/>
                        </a:lnTo>
                        <a:lnTo>
                          <a:pt x="0" y="3565"/>
                        </a:lnTo>
                        <a:lnTo>
                          <a:pt x="70" y="3279"/>
                        </a:lnTo>
                        <a:lnTo>
                          <a:pt x="207" y="3045"/>
                        </a:lnTo>
                        <a:lnTo>
                          <a:pt x="520" y="2666"/>
                        </a:lnTo>
                        <a:lnTo>
                          <a:pt x="798" y="2321"/>
                        </a:lnTo>
                        <a:lnTo>
                          <a:pt x="2643" y="114"/>
                        </a:lnTo>
                        <a:lnTo>
                          <a:pt x="2956" y="30"/>
                        </a:lnTo>
                        <a:lnTo>
                          <a:pt x="2157" y="958"/>
                        </a:lnTo>
                        <a:lnTo>
                          <a:pt x="1284" y="1915"/>
                        </a:lnTo>
                        <a:lnTo>
                          <a:pt x="798" y="2466"/>
                        </a:lnTo>
                        <a:lnTo>
                          <a:pt x="555" y="2842"/>
                        </a:lnTo>
                        <a:lnTo>
                          <a:pt x="313" y="3190"/>
                        </a:lnTo>
                        <a:lnTo>
                          <a:pt x="273" y="3367"/>
                        </a:lnTo>
                        <a:lnTo>
                          <a:pt x="273" y="3477"/>
                        </a:lnTo>
                        <a:lnTo>
                          <a:pt x="242" y="3830"/>
                        </a:lnTo>
                        <a:lnTo>
                          <a:pt x="313" y="4121"/>
                        </a:lnTo>
                        <a:lnTo>
                          <a:pt x="379" y="4320"/>
                        </a:lnTo>
                        <a:lnTo>
                          <a:pt x="520" y="4584"/>
                        </a:lnTo>
                        <a:lnTo>
                          <a:pt x="696" y="4784"/>
                        </a:lnTo>
                        <a:lnTo>
                          <a:pt x="935" y="4903"/>
                        </a:lnTo>
                        <a:lnTo>
                          <a:pt x="1112" y="4960"/>
                        </a:lnTo>
                        <a:lnTo>
                          <a:pt x="1284" y="5017"/>
                        </a:lnTo>
                        <a:lnTo>
                          <a:pt x="1637" y="5278"/>
                        </a:lnTo>
                        <a:lnTo>
                          <a:pt x="1976" y="5344"/>
                        </a:lnTo>
                        <a:lnTo>
                          <a:pt x="2466" y="5344"/>
                        </a:lnTo>
                        <a:lnTo>
                          <a:pt x="2921" y="5317"/>
                        </a:lnTo>
                        <a:lnTo>
                          <a:pt x="3375" y="5423"/>
                        </a:lnTo>
                        <a:lnTo>
                          <a:pt x="3856" y="5507"/>
                        </a:lnTo>
                        <a:lnTo>
                          <a:pt x="4275" y="5481"/>
                        </a:lnTo>
                        <a:lnTo>
                          <a:pt x="5110" y="5167"/>
                        </a:lnTo>
                        <a:lnTo>
                          <a:pt x="5414" y="4810"/>
                        </a:lnTo>
                        <a:lnTo>
                          <a:pt x="5533" y="4408"/>
                        </a:lnTo>
                        <a:lnTo>
                          <a:pt x="5740" y="4289"/>
                        </a:lnTo>
                        <a:lnTo>
                          <a:pt x="5454" y="4289"/>
                        </a:lnTo>
                        <a:lnTo>
                          <a:pt x="5670" y="4174"/>
                        </a:lnTo>
                        <a:lnTo>
                          <a:pt x="5388" y="4205"/>
                        </a:lnTo>
                        <a:lnTo>
                          <a:pt x="5529" y="4059"/>
                        </a:lnTo>
                        <a:lnTo>
                          <a:pt x="5388" y="4033"/>
                        </a:lnTo>
                        <a:lnTo>
                          <a:pt x="5493" y="3887"/>
                        </a:lnTo>
                        <a:lnTo>
                          <a:pt x="5357" y="3856"/>
                        </a:lnTo>
                        <a:lnTo>
                          <a:pt x="5427" y="3684"/>
                        </a:lnTo>
                        <a:lnTo>
                          <a:pt x="5123" y="2453"/>
                        </a:lnTo>
                        <a:lnTo>
                          <a:pt x="5740" y="3914"/>
                        </a:lnTo>
                        <a:lnTo>
                          <a:pt x="5948" y="3945"/>
                        </a:lnTo>
                        <a:lnTo>
                          <a:pt x="5979" y="3773"/>
                        </a:lnTo>
                        <a:lnTo>
                          <a:pt x="6156" y="3737"/>
                        </a:lnTo>
                        <a:lnTo>
                          <a:pt x="6019" y="3627"/>
                        </a:lnTo>
                        <a:lnTo>
                          <a:pt x="6125" y="3565"/>
                        </a:lnTo>
                        <a:lnTo>
                          <a:pt x="5948" y="3477"/>
                        </a:lnTo>
                        <a:lnTo>
                          <a:pt x="6085" y="3367"/>
                        </a:lnTo>
                        <a:lnTo>
                          <a:pt x="5912" y="3305"/>
                        </a:lnTo>
                        <a:lnTo>
                          <a:pt x="5979" y="3160"/>
                        </a:lnTo>
                        <a:lnTo>
                          <a:pt x="5842" y="3133"/>
                        </a:lnTo>
                        <a:lnTo>
                          <a:pt x="5948" y="2988"/>
                        </a:lnTo>
                        <a:lnTo>
                          <a:pt x="5740" y="2930"/>
                        </a:lnTo>
                        <a:lnTo>
                          <a:pt x="5771" y="2754"/>
                        </a:lnTo>
                        <a:lnTo>
                          <a:pt x="5635" y="2666"/>
                        </a:lnTo>
                        <a:lnTo>
                          <a:pt x="5635" y="2523"/>
                        </a:lnTo>
                        <a:lnTo>
                          <a:pt x="5454" y="2347"/>
                        </a:lnTo>
                        <a:lnTo>
                          <a:pt x="4805" y="1491"/>
                        </a:lnTo>
                        <a:lnTo>
                          <a:pt x="4620" y="1368"/>
                        </a:lnTo>
                        <a:lnTo>
                          <a:pt x="4660" y="1249"/>
                        </a:lnTo>
                        <a:lnTo>
                          <a:pt x="4501" y="1240"/>
                        </a:lnTo>
                        <a:lnTo>
                          <a:pt x="4523" y="1130"/>
                        </a:lnTo>
                        <a:lnTo>
                          <a:pt x="4417" y="1103"/>
                        </a:lnTo>
                        <a:lnTo>
                          <a:pt x="4417" y="984"/>
                        </a:lnTo>
                        <a:lnTo>
                          <a:pt x="4289" y="883"/>
                        </a:lnTo>
                        <a:lnTo>
                          <a:pt x="4033" y="551"/>
                        </a:lnTo>
                        <a:lnTo>
                          <a:pt x="4902" y="2864"/>
                        </a:lnTo>
                        <a:lnTo>
                          <a:pt x="4761" y="3102"/>
                        </a:lnTo>
                        <a:lnTo>
                          <a:pt x="4775" y="2811"/>
                        </a:lnTo>
                        <a:lnTo>
                          <a:pt x="4686" y="2838"/>
                        </a:lnTo>
                        <a:lnTo>
                          <a:pt x="4695" y="2701"/>
                        </a:lnTo>
                        <a:lnTo>
                          <a:pt x="4554" y="2666"/>
                        </a:lnTo>
                        <a:lnTo>
                          <a:pt x="4625" y="2466"/>
                        </a:lnTo>
                        <a:lnTo>
                          <a:pt x="4453" y="2466"/>
                        </a:lnTo>
                        <a:lnTo>
                          <a:pt x="4523" y="2321"/>
                        </a:lnTo>
                        <a:lnTo>
                          <a:pt x="4347" y="2290"/>
                        </a:lnTo>
                        <a:lnTo>
                          <a:pt x="4453" y="2144"/>
                        </a:lnTo>
                        <a:lnTo>
                          <a:pt x="4275" y="2113"/>
                        </a:lnTo>
                        <a:lnTo>
                          <a:pt x="4382" y="1972"/>
                        </a:lnTo>
                        <a:lnTo>
                          <a:pt x="4240" y="1946"/>
                        </a:lnTo>
                        <a:lnTo>
                          <a:pt x="4311" y="1769"/>
                        </a:lnTo>
                        <a:lnTo>
                          <a:pt x="4174" y="1738"/>
                        </a:lnTo>
                        <a:lnTo>
                          <a:pt x="4209" y="1593"/>
                        </a:lnTo>
                        <a:lnTo>
                          <a:pt x="4033" y="1535"/>
                        </a:lnTo>
                        <a:lnTo>
                          <a:pt x="4068" y="1390"/>
                        </a:lnTo>
                        <a:lnTo>
                          <a:pt x="3927" y="1315"/>
                        </a:lnTo>
                        <a:lnTo>
                          <a:pt x="3997" y="1161"/>
                        </a:lnTo>
                        <a:lnTo>
                          <a:pt x="3861" y="1086"/>
                        </a:lnTo>
                        <a:lnTo>
                          <a:pt x="3927" y="900"/>
                        </a:lnTo>
                        <a:lnTo>
                          <a:pt x="3790" y="900"/>
                        </a:lnTo>
                        <a:lnTo>
                          <a:pt x="3755" y="724"/>
                        </a:lnTo>
                        <a:lnTo>
                          <a:pt x="3768" y="657"/>
                        </a:lnTo>
                        <a:lnTo>
                          <a:pt x="3592" y="657"/>
                        </a:lnTo>
                        <a:lnTo>
                          <a:pt x="3711" y="3137"/>
                        </a:lnTo>
                        <a:lnTo>
                          <a:pt x="3512" y="2988"/>
                        </a:lnTo>
                        <a:lnTo>
                          <a:pt x="3618" y="2701"/>
                        </a:lnTo>
                        <a:lnTo>
                          <a:pt x="3446" y="2727"/>
                        </a:lnTo>
                        <a:lnTo>
                          <a:pt x="3618" y="2435"/>
                        </a:lnTo>
                        <a:lnTo>
                          <a:pt x="3446" y="2435"/>
                        </a:lnTo>
                        <a:lnTo>
                          <a:pt x="3530" y="2254"/>
                        </a:lnTo>
                        <a:lnTo>
                          <a:pt x="3305" y="2263"/>
                        </a:lnTo>
                        <a:lnTo>
                          <a:pt x="3530" y="2025"/>
                        </a:lnTo>
                        <a:lnTo>
                          <a:pt x="3225" y="2051"/>
                        </a:lnTo>
                        <a:lnTo>
                          <a:pt x="3530" y="1769"/>
                        </a:lnTo>
                        <a:lnTo>
                          <a:pt x="3164" y="1857"/>
                        </a:lnTo>
                        <a:lnTo>
                          <a:pt x="3468" y="1593"/>
                        </a:lnTo>
                        <a:lnTo>
                          <a:pt x="3128" y="1624"/>
                        </a:lnTo>
                        <a:lnTo>
                          <a:pt x="3402" y="1390"/>
                        </a:lnTo>
                        <a:lnTo>
                          <a:pt x="3234" y="1390"/>
                        </a:lnTo>
                        <a:lnTo>
                          <a:pt x="3345" y="1240"/>
                        </a:lnTo>
                        <a:lnTo>
                          <a:pt x="3164" y="1213"/>
                        </a:lnTo>
                        <a:lnTo>
                          <a:pt x="3314" y="1059"/>
                        </a:lnTo>
                        <a:lnTo>
                          <a:pt x="3164" y="1011"/>
                        </a:lnTo>
                        <a:lnTo>
                          <a:pt x="3345" y="861"/>
                        </a:lnTo>
                        <a:lnTo>
                          <a:pt x="3164" y="808"/>
                        </a:lnTo>
                        <a:lnTo>
                          <a:pt x="3345" y="679"/>
                        </a:lnTo>
                        <a:lnTo>
                          <a:pt x="3195" y="657"/>
                        </a:lnTo>
                        <a:lnTo>
                          <a:pt x="3345" y="529"/>
                        </a:lnTo>
                        <a:lnTo>
                          <a:pt x="3225" y="454"/>
                        </a:lnTo>
                        <a:lnTo>
                          <a:pt x="3164" y="344"/>
                        </a:lnTo>
                        <a:lnTo>
                          <a:pt x="2541" y="2206"/>
                        </a:lnTo>
                        <a:lnTo>
                          <a:pt x="3093" y="30"/>
                        </a:lnTo>
                        <a:lnTo>
                          <a:pt x="3234" y="30"/>
                        </a:lnTo>
                        <a:lnTo>
                          <a:pt x="3270" y="229"/>
                        </a:lnTo>
                        <a:lnTo>
                          <a:pt x="3305" y="344"/>
                        </a:lnTo>
                        <a:lnTo>
                          <a:pt x="3340" y="405"/>
                        </a:lnTo>
                        <a:lnTo>
                          <a:pt x="3406" y="260"/>
                        </a:lnTo>
                        <a:lnTo>
                          <a:pt x="3406" y="30"/>
                        </a:lnTo>
                        <a:lnTo>
                          <a:pt x="3755" y="551"/>
                        </a:lnTo>
                        <a:lnTo>
                          <a:pt x="3649" y="0"/>
                        </a:lnTo>
                        <a:lnTo>
                          <a:pt x="3997" y="0"/>
                        </a:lnTo>
                      </a:path>
                    </a:pathLst>
                  </a:custGeom>
                  <a:solidFill>
                    <a:srgbClr val="000000"/>
                  </a:solidFill>
                  <a:ln w="12600">
                    <a:solidFill>
                      <a:srgbClr val="000000"/>
                    </a:solidFill>
                    <a:round/>
                    <a:headEnd/>
                    <a:tailEnd/>
                  </a:ln>
                </p:spPr>
                <p:txBody>
                  <a:bodyPr wrap="none" anchor="ctr"/>
                  <a:lstStyle/>
                  <a:p>
                    <a:endParaRPr lang="en-US"/>
                  </a:p>
                </p:txBody>
              </p:sp>
              <p:sp>
                <p:nvSpPr>
                  <p:cNvPr id="34858" name="Freeform 35"/>
                  <p:cNvSpPr>
                    <a:spLocks noChangeArrowheads="1"/>
                  </p:cNvSpPr>
                  <p:nvPr/>
                </p:nvSpPr>
                <p:spPr bwMode="auto">
                  <a:xfrm>
                    <a:off x="4684" y="718"/>
                    <a:ext cx="837" cy="436"/>
                  </a:xfrm>
                  <a:custGeom>
                    <a:avLst/>
                    <a:gdLst>
                      <a:gd name="T0" fmla="*/ 449 w 3690"/>
                      <a:gd name="T1" fmla="*/ 1452 h 1921"/>
                      <a:gd name="T2" fmla="*/ 904 w 3690"/>
                      <a:gd name="T3" fmla="*/ 1395 h 1921"/>
                      <a:gd name="T4" fmla="*/ 1253 w 3690"/>
                      <a:gd name="T5" fmla="*/ 1192 h 1921"/>
                      <a:gd name="T6" fmla="*/ 1637 w 3690"/>
                      <a:gd name="T7" fmla="*/ 728 h 1921"/>
                      <a:gd name="T8" fmla="*/ 2118 w 3690"/>
                      <a:gd name="T9" fmla="*/ 264 h 1921"/>
                      <a:gd name="T10" fmla="*/ 2643 w 3690"/>
                      <a:gd name="T11" fmla="*/ 30 h 1921"/>
                      <a:gd name="T12" fmla="*/ 3199 w 3690"/>
                      <a:gd name="T13" fmla="*/ 88 h 1921"/>
                      <a:gd name="T14" fmla="*/ 3689 w 3690"/>
                      <a:gd name="T15" fmla="*/ 0 h 1921"/>
                      <a:gd name="T16" fmla="*/ 3654 w 3690"/>
                      <a:gd name="T17" fmla="*/ 145 h 1921"/>
                      <a:gd name="T18" fmla="*/ 3654 w 3690"/>
                      <a:gd name="T19" fmla="*/ 264 h 1921"/>
                      <a:gd name="T20" fmla="*/ 3654 w 3690"/>
                      <a:gd name="T21" fmla="*/ 436 h 1921"/>
                      <a:gd name="T22" fmla="*/ 3689 w 3690"/>
                      <a:gd name="T23" fmla="*/ 556 h 1921"/>
                      <a:gd name="T24" fmla="*/ 3583 w 3690"/>
                      <a:gd name="T25" fmla="*/ 666 h 1921"/>
                      <a:gd name="T26" fmla="*/ 3583 w 3690"/>
                      <a:gd name="T27" fmla="*/ 759 h 1921"/>
                      <a:gd name="T28" fmla="*/ 2992 w 3690"/>
                      <a:gd name="T29" fmla="*/ 697 h 1921"/>
                      <a:gd name="T30" fmla="*/ 3027 w 3690"/>
                      <a:gd name="T31" fmla="*/ 556 h 1921"/>
                      <a:gd name="T32" fmla="*/ 3063 w 3690"/>
                      <a:gd name="T33" fmla="*/ 463 h 1921"/>
                      <a:gd name="T34" fmla="*/ 3063 w 3690"/>
                      <a:gd name="T35" fmla="*/ 410 h 1921"/>
                      <a:gd name="T36" fmla="*/ 3027 w 3690"/>
                      <a:gd name="T37" fmla="*/ 291 h 1921"/>
                      <a:gd name="T38" fmla="*/ 2992 w 3690"/>
                      <a:gd name="T39" fmla="*/ 176 h 1921"/>
                      <a:gd name="T40" fmla="*/ 2537 w 3690"/>
                      <a:gd name="T41" fmla="*/ 176 h 1921"/>
                      <a:gd name="T42" fmla="*/ 1981 w 3690"/>
                      <a:gd name="T43" fmla="*/ 494 h 1921"/>
                      <a:gd name="T44" fmla="*/ 2118 w 3690"/>
                      <a:gd name="T45" fmla="*/ 525 h 1921"/>
                      <a:gd name="T46" fmla="*/ 2365 w 3690"/>
                      <a:gd name="T47" fmla="*/ 582 h 1921"/>
                      <a:gd name="T48" fmla="*/ 2502 w 3690"/>
                      <a:gd name="T49" fmla="*/ 759 h 1921"/>
                      <a:gd name="T50" fmla="*/ 2330 w 3690"/>
                      <a:gd name="T51" fmla="*/ 873 h 1921"/>
                      <a:gd name="T52" fmla="*/ 1183 w 3690"/>
                      <a:gd name="T53" fmla="*/ 1629 h 1921"/>
                      <a:gd name="T54" fmla="*/ 1076 w 3690"/>
                      <a:gd name="T55" fmla="*/ 1571 h 1921"/>
                      <a:gd name="T56" fmla="*/ 1010 w 3690"/>
                      <a:gd name="T57" fmla="*/ 1510 h 1921"/>
                      <a:gd name="T58" fmla="*/ 626 w 3690"/>
                      <a:gd name="T59" fmla="*/ 1452 h 1921"/>
                      <a:gd name="T60" fmla="*/ 176 w 3690"/>
                      <a:gd name="T61" fmla="*/ 1655 h 1921"/>
                      <a:gd name="T62" fmla="*/ 207 w 3690"/>
                      <a:gd name="T63" fmla="*/ 1832 h 1921"/>
                      <a:gd name="T64" fmla="*/ 379 w 3690"/>
                      <a:gd name="T65" fmla="*/ 1832 h 1921"/>
                      <a:gd name="T66" fmla="*/ 485 w 3690"/>
                      <a:gd name="T67" fmla="*/ 1889 h 1921"/>
                      <a:gd name="T68" fmla="*/ 242 w 3690"/>
                      <a:gd name="T69" fmla="*/ 1541 h 19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90"/>
                      <a:gd name="T106" fmla="*/ 0 h 1921"/>
                      <a:gd name="T107" fmla="*/ 3690 w 3690"/>
                      <a:gd name="T108" fmla="*/ 1921 h 19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90" h="1921">
                        <a:moveTo>
                          <a:pt x="242" y="1541"/>
                        </a:moveTo>
                        <a:lnTo>
                          <a:pt x="449" y="1452"/>
                        </a:lnTo>
                        <a:lnTo>
                          <a:pt x="692" y="1395"/>
                        </a:lnTo>
                        <a:lnTo>
                          <a:pt x="904" y="1395"/>
                        </a:lnTo>
                        <a:lnTo>
                          <a:pt x="1111" y="1338"/>
                        </a:lnTo>
                        <a:lnTo>
                          <a:pt x="1253" y="1192"/>
                        </a:lnTo>
                        <a:lnTo>
                          <a:pt x="1425" y="989"/>
                        </a:lnTo>
                        <a:lnTo>
                          <a:pt x="1637" y="728"/>
                        </a:lnTo>
                        <a:lnTo>
                          <a:pt x="1880" y="463"/>
                        </a:lnTo>
                        <a:lnTo>
                          <a:pt x="2118" y="264"/>
                        </a:lnTo>
                        <a:lnTo>
                          <a:pt x="2431" y="119"/>
                        </a:lnTo>
                        <a:lnTo>
                          <a:pt x="2643" y="30"/>
                        </a:lnTo>
                        <a:lnTo>
                          <a:pt x="2992" y="30"/>
                        </a:lnTo>
                        <a:lnTo>
                          <a:pt x="3199" y="88"/>
                        </a:lnTo>
                        <a:lnTo>
                          <a:pt x="3482" y="88"/>
                        </a:lnTo>
                        <a:lnTo>
                          <a:pt x="3689" y="0"/>
                        </a:lnTo>
                        <a:lnTo>
                          <a:pt x="3411" y="176"/>
                        </a:lnTo>
                        <a:lnTo>
                          <a:pt x="3654" y="145"/>
                        </a:lnTo>
                        <a:lnTo>
                          <a:pt x="3482" y="264"/>
                        </a:lnTo>
                        <a:lnTo>
                          <a:pt x="3654" y="264"/>
                        </a:lnTo>
                        <a:lnTo>
                          <a:pt x="3442" y="379"/>
                        </a:lnTo>
                        <a:lnTo>
                          <a:pt x="3654" y="436"/>
                        </a:lnTo>
                        <a:lnTo>
                          <a:pt x="3442" y="525"/>
                        </a:lnTo>
                        <a:lnTo>
                          <a:pt x="3689" y="556"/>
                        </a:lnTo>
                        <a:lnTo>
                          <a:pt x="3482" y="613"/>
                        </a:lnTo>
                        <a:lnTo>
                          <a:pt x="3583" y="666"/>
                        </a:lnTo>
                        <a:lnTo>
                          <a:pt x="3411" y="728"/>
                        </a:lnTo>
                        <a:lnTo>
                          <a:pt x="3583" y="759"/>
                        </a:lnTo>
                        <a:lnTo>
                          <a:pt x="3305" y="759"/>
                        </a:lnTo>
                        <a:lnTo>
                          <a:pt x="2992" y="697"/>
                        </a:lnTo>
                        <a:lnTo>
                          <a:pt x="2784" y="728"/>
                        </a:lnTo>
                        <a:lnTo>
                          <a:pt x="3027" y="556"/>
                        </a:lnTo>
                        <a:lnTo>
                          <a:pt x="2784" y="556"/>
                        </a:lnTo>
                        <a:lnTo>
                          <a:pt x="3063" y="463"/>
                        </a:lnTo>
                        <a:lnTo>
                          <a:pt x="2815" y="463"/>
                        </a:lnTo>
                        <a:lnTo>
                          <a:pt x="3063" y="410"/>
                        </a:lnTo>
                        <a:lnTo>
                          <a:pt x="2749" y="353"/>
                        </a:lnTo>
                        <a:lnTo>
                          <a:pt x="3027" y="291"/>
                        </a:lnTo>
                        <a:lnTo>
                          <a:pt x="2784" y="233"/>
                        </a:lnTo>
                        <a:lnTo>
                          <a:pt x="2992" y="176"/>
                        </a:lnTo>
                        <a:lnTo>
                          <a:pt x="2749" y="145"/>
                        </a:lnTo>
                        <a:lnTo>
                          <a:pt x="2537" y="176"/>
                        </a:lnTo>
                        <a:lnTo>
                          <a:pt x="2224" y="291"/>
                        </a:lnTo>
                        <a:lnTo>
                          <a:pt x="1981" y="494"/>
                        </a:lnTo>
                        <a:lnTo>
                          <a:pt x="1319" y="1223"/>
                        </a:lnTo>
                        <a:lnTo>
                          <a:pt x="2118" y="525"/>
                        </a:lnTo>
                        <a:lnTo>
                          <a:pt x="1425" y="1254"/>
                        </a:lnTo>
                        <a:lnTo>
                          <a:pt x="2365" y="582"/>
                        </a:lnTo>
                        <a:lnTo>
                          <a:pt x="1496" y="1311"/>
                        </a:lnTo>
                        <a:lnTo>
                          <a:pt x="2502" y="759"/>
                        </a:lnTo>
                        <a:lnTo>
                          <a:pt x="2678" y="697"/>
                        </a:lnTo>
                        <a:lnTo>
                          <a:pt x="2330" y="873"/>
                        </a:lnTo>
                        <a:lnTo>
                          <a:pt x="1355" y="1541"/>
                        </a:lnTo>
                        <a:lnTo>
                          <a:pt x="1183" y="1629"/>
                        </a:lnTo>
                        <a:lnTo>
                          <a:pt x="904" y="1686"/>
                        </a:lnTo>
                        <a:lnTo>
                          <a:pt x="1076" y="1571"/>
                        </a:lnTo>
                        <a:lnTo>
                          <a:pt x="802" y="1598"/>
                        </a:lnTo>
                        <a:lnTo>
                          <a:pt x="1010" y="1510"/>
                        </a:lnTo>
                        <a:lnTo>
                          <a:pt x="763" y="1483"/>
                        </a:lnTo>
                        <a:lnTo>
                          <a:pt x="626" y="1452"/>
                        </a:lnTo>
                        <a:lnTo>
                          <a:pt x="313" y="1571"/>
                        </a:lnTo>
                        <a:lnTo>
                          <a:pt x="176" y="1655"/>
                        </a:lnTo>
                        <a:lnTo>
                          <a:pt x="520" y="1571"/>
                        </a:lnTo>
                        <a:lnTo>
                          <a:pt x="207" y="1832"/>
                        </a:lnTo>
                        <a:lnTo>
                          <a:pt x="657" y="1598"/>
                        </a:lnTo>
                        <a:lnTo>
                          <a:pt x="379" y="1832"/>
                        </a:lnTo>
                        <a:lnTo>
                          <a:pt x="692" y="1717"/>
                        </a:lnTo>
                        <a:lnTo>
                          <a:pt x="485" y="1889"/>
                        </a:lnTo>
                        <a:lnTo>
                          <a:pt x="0" y="1920"/>
                        </a:lnTo>
                        <a:lnTo>
                          <a:pt x="242" y="1541"/>
                        </a:lnTo>
                      </a:path>
                    </a:pathLst>
                  </a:custGeom>
                  <a:solidFill>
                    <a:srgbClr val="000000"/>
                  </a:solidFill>
                  <a:ln w="12600">
                    <a:solidFill>
                      <a:srgbClr val="000000"/>
                    </a:solidFill>
                    <a:round/>
                    <a:headEnd/>
                    <a:tailEnd/>
                  </a:ln>
                </p:spPr>
                <p:txBody>
                  <a:bodyPr wrap="none" anchor="ctr"/>
                  <a:lstStyle/>
                  <a:p>
                    <a:endParaRPr lang="en-US"/>
                  </a:p>
                </p:txBody>
              </p:sp>
              <p:sp>
                <p:nvSpPr>
                  <p:cNvPr id="34859" name="Freeform 36"/>
                  <p:cNvSpPr>
                    <a:spLocks noChangeArrowheads="1"/>
                  </p:cNvSpPr>
                  <p:nvPr/>
                </p:nvSpPr>
                <p:spPr bwMode="auto">
                  <a:xfrm>
                    <a:off x="4268" y="1240"/>
                    <a:ext cx="361" cy="642"/>
                  </a:xfrm>
                  <a:custGeom>
                    <a:avLst/>
                    <a:gdLst>
                      <a:gd name="T0" fmla="*/ 1558 w 1590"/>
                      <a:gd name="T1" fmla="*/ 286 h 2830"/>
                      <a:gd name="T2" fmla="*/ 458 w 1590"/>
                      <a:gd name="T3" fmla="*/ 2829 h 2830"/>
                      <a:gd name="T4" fmla="*/ 335 w 1590"/>
                      <a:gd name="T5" fmla="*/ 2706 h 2830"/>
                      <a:gd name="T6" fmla="*/ 30 w 1590"/>
                      <a:gd name="T7" fmla="*/ 2679 h 2830"/>
                      <a:gd name="T8" fmla="*/ 335 w 1590"/>
                      <a:gd name="T9" fmla="*/ 2524 h 2830"/>
                      <a:gd name="T10" fmla="*/ 0 w 1590"/>
                      <a:gd name="T11" fmla="*/ 2475 h 2830"/>
                      <a:gd name="T12" fmla="*/ 401 w 1590"/>
                      <a:gd name="T13" fmla="*/ 2347 h 2830"/>
                      <a:gd name="T14" fmla="*/ 0 w 1590"/>
                      <a:gd name="T15" fmla="*/ 2294 h 2830"/>
                      <a:gd name="T16" fmla="*/ 472 w 1590"/>
                      <a:gd name="T17" fmla="*/ 2202 h 2830"/>
                      <a:gd name="T18" fmla="*/ 92 w 1590"/>
                      <a:gd name="T19" fmla="*/ 2096 h 2830"/>
                      <a:gd name="T20" fmla="*/ 507 w 1590"/>
                      <a:gd name="T21" fmla="*/ 2025 h 2830"/>
                      <a:gd name="T22" fmla="*/ 247 w 1590"/>
                      <a:gd name="T23" fmla="*/ 1888 h 2830"/>
                      <a:gd name="T24" fmla="*/ 542 w 1590"/>
                      <a:gd name="T25" fmla="*/ 1827 h 2830"/>
                      <a:gd name="T26" fmla="*/ 366 w 1590"/>
                      <a:gd name="T27" fmla="*/ 1712 h 2830"/>
                      <a:gd name="T28" fmla="*/ 613 w 1590"/>
                      <a:gd name="T29" fmla="*/ 1641 h 2830"/>
                      <a:gd name="T30" fmla="*/ 613 w 1590"/>
                      <a:gd name="T31" fmla="*/ 1505 h 2830"/>
                      <a:gd name="T32" fmla="*/ 1589 w 1590"/>
                      <a:gd name="T33" fmla="*/ 0 h 2830"/>
                      <a:gd name="T34" fmla="*/ 1558 w 1590"/>
                      <a:gd name="T35" fmla="*/ 286 h 28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0"/>
                      <a:gd name="T55" fmla="*/ 0 h 2830"/>
                      <a:gd name="T56" fmla="*/ 1590 w 1590"/>
                      <a:gd name="T57" fmla="*/ 2830 h 28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0" h="2830">
                        <a:moveTo>
                          <a:pt x="1558" y="286"/>
                        </a:moveTo>
                        <a:lnTo>
                          <a:pt x="458" y="2829"/>
                        </a:lnTo>
                        <a:lnTo>
                          <a:pt x="335" y="2706"/>
                        </a:lnTo>
                        <a:lnTo>
                          <a:pt x="30" y="2679"/>
                        </a:lnTo>
                        <a:lnTo>
                          <a:pt x="335" y="2524"/>
                        </a:lnTo>
                        <a:lnTo>
                          <a:pt x="0" y="2475"/>
                        </a:lnTo>
                        <a:lnTo>
                          <a:pt x="401" y="2347"/>
                        </a:lnTo>
                        <a:lnTo>
                          <a:pt x="0" y="2294"/>
                        </a:lnTo>
                        <a:lnTo>
                          <a:pt x="472" y="2202"/>
                        </a:lnTo>
                        <a:lnTo>
                          <a:pt x="92" y="2096"/>
                        </a:lnTo>
                        <a:lnTo>
                          <a:pt x="507" y="2025"/>
                        </a:lnTo>
                        <a:lnTo>
                          <a:pt x="247" y="1888"/>
                        </a:lnTo>
                        <a:lnTo>
                          <a:pt x="542" y="1827"/>
                        </a:lnTo>
                        <a:lnTo>
                          <a:pt x="366" y="1712"/>
                        </a:lnTo>
                        <a:lnTo>
                          <a:pt x="613" y="1641"/>
                        </a:lnTo>
                        <a:lnTo>
                          <a:pt x="613" y="1505"/>
                        </a:lnTo>
                        <a:lnTo>
                          <a:pt x="1589" y="0"/>
                        </a:lnTo>
                        <a:lnTo>
                          <a:pt x="1558" y="286"/>
                        </a:lnTo>
                      </a:path>
                    </a:pathLst>
                  </a:custGeom>
                  <a:solidFill>
                    <a:srgbClr val="000000"/>
                  </a:solidFill>
                  <a:ln w="12600">
                    <a:solidFill>
                      <a:srgbClr val="000000"/>
                    </a:solidFill>
                    <a:round/>
                    <a:headEnd/>
                    <a:tailEnd/>
                  </a:ln>
                </p:spPr>
                <p:txBody>
                  <a:bodyPr wrap="none" anchor="ctr"/>
                  <a:lstStyle/>
                  <a:p>
                    <a:endParaRPr lang="en-US"/>
                  </a:p>
                </p:txBody>
              </p:sp>
            </p:grpSp>
            <p:sp>
              <p:nvSpPr>
                <p:cNvPr id="34850" name="Freeform 37"/>
                <p:cNvSpPr>
                  <a:spLocks noChangeArrowheads="1"/>
                </p:cNvSpPr>
                <p:nvPr/>
              </p:nvSpPr>
              <p:spPr bwMode="auto">
                <a:xfrm>
                  <a:off x="4589" y="1132"/>
                  <a:ext cx="292" cy="134"/>
                </a:xfrm>
                <a:custGeom>
                  <a:avLst/>
                  <a:gdLst>
                    <a:gd name="T0" fmla="*/ 17 w 1289"/>
                    <a:gd name="T1" fmla="*/ 79 h 592"/>
                    <a:gd name="T2" fmla="*/ 17 w 1289"/>
                    <a:gd name="T3" fmla="*/ 123 h 592"/>
                    <a:gd name="T4" fmla="*/ 88 w 1289"/>
                    <a:gd name="T5" fmla="*/ 136 h 592"/>
                    <a:gd name="T6" fmla="*/ 269 w 1289"/>
                    <a:gd name="T7" fmla="*/ 357 h 592"/>
                    <a:gd name="T8" fmla="*/ 0 w 1289"/>
                    <a:gd name="T9" fmla="*/ 556 h 592"/>
                    <a:gd name="T10" fmla="*/ 211 w 1289"/>
                    <a:gd name="T11" fmla="*/ 507 h 592"/>
                    <a:gd name="T12" fmla="*/ 375 w 1289"/>
                    <a:gd name="T13" fmla="*/ 273 h 592"/>
                    <a:gd name="T14" fmla="*/ 357 w 1289"/>
                    <a:gd name="T15" fmla="*/ 591 h 592"/>
                    <a:gd name="T16" fmla="*/ 450 w 1289"/>
                    <a:gd name="T17" fmla="*/ 494 h 592"/>
                    <a:gd name="T18" fmla="*/ 569 w 1289"/>
                    <a:gd name="T19" fmla="*/ 216 h 592"/>
                    <a:gd name="T20" fmla="*/ 679 w 1289"/>
                    <a:gd name="T21" fmla="*/ 578 h 592"/>
                    <a:gd name="T22" fmla="*/ 750 w 1289"/>
                    <a:gd name="T23" fmla="*/ 251 h 592"/>
                    <a:gd name="T24" fmla="*/ 931 w 1289"/>
                    <a:gd name="T25" fmla="*/ 525 h 592"/>
                    <a:gd name="T26" fmla="*/ 1288 w 1289"/>
                    <a:gd name="T27" fmla="*/ 516 h 592"/>
                    <a:gd name="T28" fmla="*/ 913 w 1289"/>
                    <a:gd name="T29" fmla="*/ 0 h 592"/>
                    <a:gd name="T30" fmla="*/ 17 w 1289"/>
                    <a:gd name="T31" fmla="*/ 79 h 5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9"/>
                    <a:gd name="T49" fmla="*/ 0 h 592"/>
                    <a:gd name="T50" fmla="*/ 1289 w 1289"/>
                    <a:gd name="T51" fmla="*/ 592 h 59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9" h="592">
                      <a:moveTo>
                        <a:pt x="17" y="79"/>
                      </a:moveTo>
                      <a:lnTo>
                        <a:pt x="17" y="123"/>
                      </a:lnTo>
                      <a:lnTo>
                        <a:pt x="88" y="136"/>
                      </a:lnTo>
                      <a:lnTo>
                        <a:pt x="269" y="357"/>
                      </a:lnTo>
                      <a:lnTo>
                        <a:pt x="0" y="556"/>
                      </a:lnTo>
                      <a:lnTo>
                        <a:pt x="211" y="507"/>
                      </a:lnTo>
                      <a:lnTo>
                        <a:pt x="375" y="273"/>
                      </a:lnTo>
                      <a:lnTo>
                        <a:pt x="357" y="591"/>
                      </a:lnTo>
                      <a:lnTo>
                        <a:pt x="450" y="494"/>
                      </a:lnTo>
                      <a:lnTo>
                        <a:pt x="569" y="216"/>
                      </a:lnTo>
                      <a:lnTo>
                        <a:pt x="679" y="578"/>
                      </a:lnTo>
                      <a:lnTo>
                        <a:pt x="750" y="251"/>
                      </a:lnTo>
                      <a:lnTo>
                        <a:pt x="931" y="525"/>
                      </a:lnTo>
                      <a:lnTo>
                        <a:pt x="1288" y="516"/>
                      </a:lnTo>
                      <a:lnTo>
                        <a:pt x="913" y="0"/>
                      </a:lnTo>
                      <a:lnTo>
                        <a:pt x="17" y="79"/>
                      </a:lnTo>
                    </a:path>
                  </a:pathLst>
                </a:custGeom>
                <a:solidFill>
                  <a:srgbClr val="000020"/>
                </a:solidFill>
                <a:ln w="12600">
                  <a:solidFill>
                    <a:srgbClr val="000020"/>
                  </a:solidFill>
                  <a:round/>
                  <a:headEnd/>
                  <a:tailEnd/>
                </a:ln>
              </p:spPr>
              <p:txBody>
                <a:bodyPr wrap="none" anchor="ctr"/>
                <a:lstStyle/>
                <a:p>
                  <a:endParaRPr lang="en-US"/>
                </a:p>
              </p:txBody>
            </p:sp>
          </p:grpSp>
          <p:sp>
            <p:nvSpPr>
              <p:cNvPr id="34848" name="Freeform 38"/>
              <p:cNvSpPr>
                <a:spLocks noChangeArrowheads="1"/>
              </p:cNvSpPr>
              <p:nvPr/>
            </p:nvSpPr>
            <p:spPr bwMode="auto">
              <a:xfrm>
                <a:off x="4582" y="664"/>
                <a:ext cx="315" cy="499"/>
              </a:xfrm>
              <a:custGeom>
                <a:avLst/>
                <a:gdLst>
                  <a:gd name="T0" fmla="*/ 52 w 1391"/>
                  <a:gd name="T1" fmla="*/ 2060 h 2202"/>
                  <a:gd name="T2" fmla="*/ 26 w 1391"/>
                  <a:gd name="T3" fmla="*/ 1711 h 2202"/>
                  <a:gd name="T4" fmla="*/ 238 w 1391"/>
                  <a:gd name="T5" fmla="*/ 1420 h 2202"/>
                  <a:gd name="T6" fmla="*/ 578 w 1391"/>
                  <a:gd name="T7" fmla="*/ 1103 h 2202"/>
                  <a:gd name="T8" fmla="*/ 657 w 1391"/>
                  <a:gd name="T9" fmla="*/ 842 h 2202"/>
                  <a:gd name="T10" fmla="*/ 472 w 1391"/>
                  <a:gd name="T11" fmla="*/ 613 h 2202"/>
                  <a:gd name="T12" fmla="*/ 313 w 1391"/>
                  <a:gd name="T13" fmla="*/ 436 h 2202"/>
                  <a:gd name="T14" fmla="*/ 525 w 1391"/>
                  <a:gd name="T15" fmla="*/ 172 h 2202"/>
                  <a:gd name="T16" fmla="*/ 865 w 1391"/>
                  <a:gd name="T17" fmla="*/ 0 h 2202"/>
                  <a:gd name="T18" fmla="*/ 944 w 1391"/>
                  <a:gd name="T19" fmla="*/ 88 h 2202"/>
                  <a:gd name="T20" fmla="*/ 1024 w 1391"/>
                  <a:gd name="T21" fmla="*/ 145 h 2202"/>
                  <a:gd name="T22" fmla="*/ 1103 w 1391"/>
                  <a:gd name="T23" fmla="*/ 229 h 2202"/>
                  <a:gd name="T24" fmla="*/ 1183 w 1391"/>
                  <a:gd name="T25" fmla="*/ 317 h 2202"/>
                  <a:gd name="T26" fmla="*/ 1231 w 1391"/>
                  <a:gd name="T27" fmla="*/ 463 h 2202"/>
                  <a:gd name="T28" fmla="*/ 1311 w 1391"/>
                  <a:gd name="T29" fmla="*/ 582 h 2202"/>
                  <a:gd name="T30" fmla="*/ 1364 w 1391"/>
                  <a:gd name="T31" fmla="*/ 869 h 2202"/>
                  <a:gd name="T32" fmla="*/ 1077 w 1391"/>
                  <a:gd name="T33" fmla="*/ 1244 h 2202"/>
                  <a:gd name="T34" fmla="*/ 1183 w 1391"/>
                  <a:gd name="T35" fmla="*/ 1045 h 2202"/>
                  <a:gd name="T36" fmla="*/ 1231 w 1391"/>
                  <a:gd name="T37" fmla="*/ 697 h 2202"/>
                  <a:gd name="T38" fmla="*/ 472 w 1391"/>
                  <a:gd name="T39" fmla="*/ 375 h 2202"/>
                  <a:gd name="T40" fmla="*/ 472 w 1391"/>
                  <a:gd name="T41" fmla="*/ 520 h 2202"/>
                  <a:gd name="T42" fmla="*/ 732 w 1391"/>
                  <a:gd name="T43" fmla="*/ 754 h 2202"/>
                  <a:gd name="T44" fmla="*/ 759 w 1391"/>
                  <a:gd name="T45" fmla="*/ 1072 h 2202"/>
                  <a:gd name="T46" fmla="*/ 838 w 1391"/>
                  <a:gd name="T47" fmla="*/ 1160 h 2202"/>
                  <a:gd name="T48" fmla="*/ 918 w 1391"/>
                  <a:gd name="T49" fmla="*/ 1186 h 2202"/>
                  <a:gd name="T50" fmla="*/ 732 w 1391"/>
                  <a:gd name="T51" fmla="*/ 1478 h 2202"/>
                  <a:gd name="T52" fmla="*/ 525 w 1391"/>
                  <a:gd name="T53" fmla="*/ 1711 h 2202"/>
                  <a:gd name="T54" fmla="*/ 366 w 1391"/>
                  <a:gd name="T55" fmla="*/ 2144 h 2202"/>
                  <a:gd name="T56" fmla="*/ 264 w 1391"/>
                  <a:gd name="T57" fmla="*/ 1853 h 2202"/>
                  <a:gd name="T58" fmla="*/ 286 w 1391"/>
                  <a:gd name="T59" fmla="*/ 1566 h 2202"/>
                  <a:gd name="T60" fmla="*/ 158 w 1391"/>
                  <a:gd name="T61" fmla="*/ 1654 h 2202"/>
                  <a:gd name="T62" fmla="*/ 158 w 1391"/>
                  <a:gd name="T63" fmla="*/ 1998 h 2202"/>
                  <a:gd name="T64" fmla="*/ 238 w 1391"/>
                  <a:gd name="T65" fmla="*/ 2201 h 22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91"/>
                  <a:gd name="T100" fmla="*/ 0 h 2202"/>
                  <a:gd name="T101" fmla="*/ 1391 w 1391"/>
                  <a:gd name="T102" fmla="*/ 2202 h 22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91" h="2202">
                    <a:moveTo>
                      <a:pt x="238" y="2201"/>
                    </a:moveTo>
                    <a:lnTo>
                      <a:pt x="52" y="2060"/>
                    </a:lnTo>
                    <a:lnTo>
                      <a:pt x="0" y="1883"/>
                    </a:lnTo>
                    <a:lnTo>
                      <a:pt x="26" y="1711"/>
                    </a:lnTo>
                    <a:lnTo>
                      <a:pt x="128" y="1566"/>
                    </a:lnTo>
                    <a:lnTo>
                      <a:pt x="238" y="1420"/>
                    </a:lnTo>
                    <a:lnTo>
                      <a:pt x="419" y="1275"/>
                    </a:lnTo>
                    <a:lnTo>
                      <a:pt x="578" y="1103"/>
                    </a:lnTo>
                    <a:lnTo>
                      <a:pt x="657" y="988"/>
                    </a:lnTo>
                    <a:lnTo>
                      <a:pt x="657" y="842"/>
                    </a:lnTo>
                    <a:lnTo>
                      <a:pt x="604" y="697"/>
                    </a:lnTo>
                    <a:lnTo>
                      <a:pt x="472" y="613"/>
                    </a:lnTo>
                    <a:lnTo>
                      <a:pt x="366" y="551"/>
                    </a:lnTo>
                    <a:lnTo>
                      <a:pt x="313" y="436"/>
                    </a:lnTo>
                    <a:lnTo>
                      <a:pt x="392" y="317"/>
                    </a:lnTo>
                    <a:lnTo>
                      <a:pt x="525" y="172"/>
                    </a:lnTo>
                    <a:lnTo>
                      <a:pt x="679" y="57"/>
                    </a:lnTo>
                    <a:lnTo>
                      <a:pt x="865" y="0"/>
                    </a:lnTo>
                    <a:lnTo>
                      <a:pt x="816" y="119"/>
                    </a:lnTo>
                    <a:lnTo>
                      <a:pt x="944" y="88"/>
                    </a:lnTo>
                    <a:lnTo>
                      <a:pt x="891" y="172"/>
                    </a:lnTo>
                    <a:lnTo>
                      <a:pt x="1024" y="145"/>
                    </a:lnTo>
                    <a:lnTo>
                      <a:pt x="944" y="291"/>
                    </a:lnTo>
                    <a:lnTo>
                      <a:pt x="1103" y="229"/>
                    </a:lnTo>
                    <a:lnTo>
                      <a:pt x="997" y="375"/>
                    </a:lnTo>
                    <a:lnTo>
                      <a:pt x="1183" y="317"/>
                    </a:lnTo>
                    <a:lnTo>
                      <a:pt x="1130" y="436"/>
                    </a:lnTo>
                    <a:lnTo>
                      <a:pt x="1231" y="463"/>
                    </a:lnTo>
                    <a:lnTo>
                      <a:pt x="1209" y="551"/>
                    </a:lnTo>
                    <a:lnTo>
                      <a:pt x="1311" y="582"/>
                    </a:lnTo>
                    <a:lnTo>
                      <a:pt x="1390" y="697"/>
                    </a:lnTo>
                    <a:lnTo>
                      <a:pt x="1364" y="869"/>
                    </a:lnTo>
                    <a:lnTo>
                      <a:pt x="1262" y="1045"/>
                    </a:lnTo>
                    <a:lnTo>
                      <a:pt x="1077" y="1244"/>
                    </a:lnTo>
                    <a:lnTo>
                      <a:pt x="891" y="1394"/>
                    </a:lnTo>
                    <a:lnTo>
                      <a:pt x="1183" y="1045"/>
                    </a:lnTo>
                    <a:lnTo>
                      <a:pt x="1262" y="869"/>
                    </a:lnTo>
                    <a:lnTo>
                      <a:pt x="1231" y="697"/>
                    </a:lnTo>
                    <a:lnTo>
                      <a:pt x="1130" y="613"/>
                    </a:lnTo>
                    <a:lnTo>
                      <a:pt x="472" y="375"/>
                    </a:lnTo>
                    <a:lnTo>
                      <a:pt x="445" y="436"/>
                    </a:lnTo>
                    <a:lnTo>
                      <a:pt x="472" y="520"/>
                    </a:lnTo>
                    <a:lnTo>
                      <a:pt x="657" y="639"/>
                    </a:lnTo>
                    <a:lnTo>
                      <a:pt x="732" y="754"/>
                    </a:lnTo>
                    <a:lnTo>
                      <a:pt x="790" y="957"/>
                    </a:lnTo>
                    <a:lnTo>
                      <a:pt x="759" y="1072"/>
                    </a:lnTo>
                    <a:lnTo>
                      <a:pt x="944" y="926"/>
                    </a:lnTo>
                    <a:lnTo>
                      <a:pt x="838" y="1160"/>
                    </a:lnTo>
                    <a:lnTo>
                      <a:pt x="1103" y="895"/>
                    </a:lnTo>
                    <a:lnTo>
                      <a:pt x="918" y="1186"/>
                    </a:lnTo>
                    <a:lnTo>
                      <a:pt x="1103" y="1045"/>
                    </a:lnTo>
                    <a:lnTo>
                      <a:pt x="732" y="1478"/>
                    </a:lnTo>
                    <a:lnTo>
                      <a:pt x="578" y="1623"/>
                    </a:lnTo>
                    <a:lnTo>
                      <a:pt x="525" y="1711"/>
                    </a:lnTo>
                    <a:lnTo>
                      <a:pt x="498" y="1914"/>
                    </a:lnTo>
                    <a:lnTo>
                      <a:pt x="366" y="2144"/>
                    </a:lnTo>
                    <a:lnTo>
                      <a:pt x="286" y="2029"/>
                    </a:lnTo>
                    <a:lnTo>
                      <a:pt x="264" y="1853"/>
                    </a:lnTo>
                    <a:lnTo>
                      <a:pt x="264" y="1711"/>
                    </a:lnTo>
                    <a:lnTo>
                      <a:pt x="286" y="1566"/>
                    </a:lnTo>
                    <a:lnTo>
                      <a:pt x="366" y="1420"/>
                    </a:lnTo>
                    <a:lnTo>
                      <a:pt x="158" y="1654"/>
                    </a:lnTo>
                    <a:lnTo>
                      <a:pt x="105" y="1883"/>
                    </a:lnTo>
                    <a:lnTo>
                      <a:pt x="158" y="1998"/>
                    </a:lnTo>
                    <a:lnTo>
                      <a:pt x="264" y="2170"/>
                    </a:lnTo>
                    <a:lnTo>
                      <a:pt x="238" y="2201"/>
                    </a:lnTo>
                  </a:path>
                </a:pathLst>
              </a:custGeom>
              <a:solidFill>
                <a:srgbClr val="000000"/>
              </a:solidFill>
              <a:ln w="12600">
                <a:solidFill>
                  <a:srgbClr val="000000"/>
                </a:solidFill>
                <a:round/>
                <a:headEnd/>
                <a:tailEnd/>
              </a:ln>
            </p:spPr>
            <p:txBody>
              <a:bodyPr wrap="none" anchor="ctr"/>
              <a:lstStyle/>
              <a:p>
                <a:endParaRPr lang="en-US"/>
              </a:p>
            </p:txBody>
          </p:sp>
        </p:grpSp>
        <p:sp>
          <p:nvSpPr>
            <p:cNvPr id="34843" name="Freeform 39"/>
            <p:cNvSpPr>
              <a:spLocks noChangeArrowheads="1"/>
            </p:cNvSpPr>
            <p:nvPr/>
          </p:nvSpPr>
          <p:spPr bwMode="auto">
            <a:xfrm>
              <a:off x="4095" y="1729"/>
              <a:ext cx="1249" cy="747"/>
            </a:xfrm>
            <a:custGeom>
              <a:avLst/>
              <a:gdLst>
                <a:gd name="T0" fmla="*/ 0 w 5509"/>
                <a:gd name="T1" fmla="*/ 1647 h 3296"/>
                <a:gd name="T2" fmla="*/ 678 w 5509"/>
                <a:gd name="T3" fmla="*/ 1895 h 3296"/>
                <a:gd name="T4" fmla="*/ 209 w 5509"/>
                <a:gd name="T5" fmla="*/ 2277 h 3296"/>
                <a:gd name="T6" fmla="*/ 995 w 5509"/>
                <a:gd name="T7" fmla="*/ 2351 h 3296"/>
                <a:gd name="T8" fmla="*/ 806 w 5509"/>
                <a:gd name="T9" fmla="*/ 2812 h 3296"/>
                <a:gd name="T10" fmla="*/ 1579 w 5509"/>
                <a:gd name="T11" fmla="*/ 2700 h 3296"/>
                <a:gd name="T12" fmla="*/ 1700 w 5509"/>
                <a:gd name="T13" fmla="*/ 3169 h 3296"/>
                <a:gd name="T14" fmla="*/ 2343 w 5509"/>
                <a:gd name="T15" fmla="*/ 2889 h 3296"/>
                <a:gd name="T16" fmla="*/ 2754 w 5509"/>
                <a:gd name="T17" fmla="*/ 3295 h 3296"/>
                <a:gd name="T18" fmla="*/ 3169 w 5509"/>
                <a:gd name="T19" fmla="*/ 2889 h 3296"/>
                <a:gd name="T20" fmla="*/ 3808 w 5509"/>
                <a:gd name="T21" fmla="*/ 3169 h 3296"/>
                <a:gd name="T22" fmla="*/ 3932 w 5509"/>
                <a:gd name="T23" fmla="*/ 2699 h 3296"/>
                <a:gd name="T24" fmla="*/ 4702 w 5509"/>
                <a:gd name="T25" fmla="*/ 2812 h 3296"/>
                <a:gd name="T26" fmla="*/ 4515 w 5509"/>
                <a:gd name="T27" fmla="*/ 2350 h 3296"/>
                <a:gd name="T28" fmla="*/ 5299 w 5509"/>
                <a:gd name="T29" fmla="*/ 2277 h 3296"/>
                <a:gd name="T30" fmla="*/ 4831 w 5509"/>
                <a:gd name="T31" fmla="*/ 1893 h 3296"/>
                <a:gd name="T32" fmla="*/ 5508 w 5509"/>
                <a:gd name="T33" fmla="*/ 1647 h 3296"/>
                <a:gd name="T34" fmla="*/ 4830 w 5509"/>
                <a:gd name="T35" fmla="*/ 1399 h 3296"/>
                <a:gd name="T36" fmla="*/ 5299 w 5509"/>
                <a:gd name="T37" fmla="*/ 1017 h 3296"/>
                <a:gd name="T38" fmla="*/ 4513 w 5509"/>
                <a:gd name="T39" fmla="*/ 943 h 3296"/>
                <a:gd name="T40" fmla="*/ 4702 w 5509"/>
                <a:gd name="T41" fmla="*/ 482 h 3296"/>
                <a:gd name="T42" fmla="*/ 3929 w 5509"/>
                <a:gd name="T43" fmla="*/ 594 h 3296"/>
                <a:gd name="T44" fmla="*/ 3808 w 5509"/>
                <a:gd name="T45" fmla="*/ 125 h 3296"/>
                <a:gd name="T46" fmla="*/ 3165 w 5509"/>
                <a:gd name="T47" fmla="*/ 405 h 3296"/>
                <a:gd name="T48" fmla="*/ 2754 w 5509"/>
                <a:gd name="T49" fmla="*/ 0 h 3296"/>
                <a:gd name="T50" fmla="*/ 2339 w 5509"/>
                <a:gd name="T51" fmla="*/ 405 h 3296"/>
                <a:gd name="T52" fmla="*/ 1700 w 5509"/>
                <a:gd name="T53" fmla="*/ 125 h 3296"/>
                <a:gd name="T54" fmla="*/ 1576 w 5509"/>
                <a:gd name="T55" fmla="*/ 595 h 3296"/>
                <a:gd name="T56" fmla="*/ 806 w 5509"/>
                <a:gd name="T57" fmla="*/ 482 h 3296"/>
                <a:gd name="T58" fmla="*/ 993 w 5509"/>
                <a:gd name="T59" fmla="*/ 944 h 3296"/>
                <a:gd name="T60" fmla="*/ 209 w 5509"/>
                <a:gd name="T61" fmla="*/ 1017 h 3296"/>
                <a:gd name="T62" fmla="*/ 677 w 5509"/>
                <a:gd name="T63" fmla="*/ 1401 h 3296"/>
                <a:gd name="T64" fmla="*/ 0 w 5509"/>
                <a:gd name="T65" fmla="*/ 1647 h 32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509"/>
                <a:gd name="T100" fmla="*/ 0 h 3296"/>
                <a:gd name="T101" fmla="*/ 5509 w 5509"/>
                <a:gd name="T102" fmla="*/ 3296 h 32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509" h="3296">
                  <a:moveTo>
                    <a:pt x="0" y="1647"/>
                  </a:moveTo>
                  <a:lnTo>
                    <a:pt x="678" y="1895"/>
                  </a:lnTo>
                  <a:lnTo>
                    <a:pt x="209" y="2277"/>
                  </a:lnTo>
                  <a:lnTo>
                    <a:pt x="995" y="2351"/>
                  </a:lnTo>
                  <a:lnTo>
                    <a:pt x="806" y="2812"/>
                  </a:lnTo>
                  <a:lnTo>
                    <a:pt x="1579" y="2700"/>
                  </a:lnTo>
                  <a:lnTo>
                    <a:pt x="1700" y="3169"/>
                  </a:lnTo>
                  <a:lnTo>
                    <a:pt x="2343" y="2889"/>
                  </a:lnTo>
                  <a:lnTo>
                    <a:pt x="2754" y="3295"/>
                  </a:lnTo>
                  <a:lnTo>
                    <a:pt x="3169" y="2889"/>
                  </a:lnTo>
                  <a:lnTo>
                    <a:pt x="3808" y="3169"/>
                  </a:lnTo>
                  <a:lnTo>
                    <a:pt x="3932" y="2699"/>
                  </a:lnTo>
                  <a:lnTo>
                    <a:pt x="4702" y="2812"/>
                  </a:lnTo>
                  <a:lnTo>
                    <a:pt x="4515" y="2350"/>
                  </a:lnTo>
                  <a:lnTo>
                    <a:pt x="5299" y="2277"/>
                  </a:lnTo>
                  <a:lnTo>
                    <a:pt x="4831" y="1893"/>
                  </a:lnTo>
                  <a:lnTo>
                    <a:pt x="5508" y="1647"/>
                  </a:lnTo>
                  <a:lnTo>
                    <a:pt x="4830" y="1399"/>
                  </a:lnTo>
                  <a:lnTo>
                    <a:pt x="5299" y="1017"/>
                  </a:lnTo>
                  <a:lnTo>
                    <a:pt x="4513" y="943"/>
                  </a:lnTo>
                  <a:lnTo>
                    <a:pt x="4702" y="482"/>
                  </a:lnTo>
                  <a:lnTo>
                    <a:pt x="3929" y="594"/>
                  </a:lnTo>
                  <a:lnTo>
                    <a:pt x="3808" y="125"/>
                  </a:lnTo>
                  <a:lnTo>
                    <a:pt x="3165" y="405"/>
                  </a:lnTo>
                  <a:lnTo>
                    <a:pt x="2754" y="0"/>
                  </a:lnTo>
                  <a:lnTo>
                    <a:pt x="2339" y="405"/>
                  </a:lnTo>
                  <a:lnTo>
                    <a:pt x="1700" y="125"/>
                  </a:lnTo>
                  <a:lnTo>
                    <a:pt x="1576" y="595"/>
                  </a:lnTo>
                  <a:lnTo>
                    <a:pt x="806" y="482"/>
                  </a:lnTo>
                  <a:lnTo>
                    <a:pt x="993" y="944"/>
                  </a:lnTo>
                  <a:lnTo>
                    <a:pt x="209" y="1017"/>
                  </a:lnTo>
                  <a:lnTo>
                    <a:pt x="677" y="1401"/>
                  </a:lnTo>
                  <a:lnTo>
                    <a:pt x="0" y="1647"/>
                  </a:lnTo>
                </a:path>
              </a:pathLst>
            </a:custGeom>
            <a:solidFill>
              <a:srgbClr val="000020"/>
            </a:solidFill>
            <a:ln w="12600">
              <a:solidFill>
                <a:srgbClr val="E0E0E0"/>
              </a:solidFill>
              <a:round/>
              <a:headEnd/>
              <a:tailEnd/>
            </a:ln>
          </p:spPr>
          <p:txBody>
            <a:bodyPr wrap="none" anchor="ctr"/>
            <a:lstStyle/>
            <a:p>
              <a:endParaRPr lang="en-US"/>
            </a:p>
          </p:txBody>
        </p:sp>
        <p:pic>
          <p:nvPicPr>
            <p:cNvPr id="34844" name="Picture 4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5" y="1867"/>
              <a:ext cx="357"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45" name="Picture 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49" y="2051"/>
              <a:ext cx="388"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46" name="Picture 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4" y="1883"/>
              <a:ext cx="357"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063043341"/>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Implementation Details</a:t>
            </a:r>
          </a:p>
        </p:txBody>
      </p:sp>
      <p:sp>
        <p:nvSpPr>
          <p:cNvPr id="36866" name="Rectangle 2"/>
          <p:cNvSpPr>
            <a:spLocks noGrp="1" noChangeArrowheads="1"/>
          </p:cNvSpPr>
          <p:nvPr>
            <p:ph type="body" idx="1"/>
          </p:nvPr>
        </p:nvSpPr>
        <p:spPr>
          <a:xfrm>
            <a:off x="2209800" y="1981200"/>
            <a:ext cx="3810000"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mtClean="0"/>
              <a:t>The entries may appear in any order. This represents the same bag as the previous one. . . </a:t>
            </a:r>
          </a:p>
        </p:txBody>
      </p:sp>
      <p:sp>
        <p:nvSpPr>
          <p:cNvPr id="35844" name="AutoShape 3"/>
          <p:cNvSpPr>
            <a:spLocks noChangeArrowheads="1"/>
          </p:cNvSpPr>
          <p:nvPr/>
        </p:nvSpPr>
        <p:spPr bwMode="auto">
          <a:xfrm>
            <a:off x="3232150" y="4670426"/>
            <a:ext cx="6046788"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charset="0"/>
              </a:defRPr>
            </a:lvl1pPr>
            <a:lvl2pPr marL="742950" indent="-285750">
              <a:defRPr>
                <a:solidFill>
                  <a:schemeClr val="bg1"/>
                </a:solidFill>
                <a:latin typeface="Times New Roman" panose="02020603050405020304" pitchFamily="18" charset="0"/>
                <a:cs typeface="Arial Unicode MS" charset="0"/>
              </a:defRPr>
            </a:lvl2pPr>
            <a:lvl3pPr marL="1143000" indent="-228600">
              <a:defRPr>
                <a:solidFill>
                  <a:schemeClr val="bg1"/>
                </a:solidFill>
                <a:latin typeface="Times New Roman" panose="02020603050405020304" pitchFamily="18" charset="0"/>
                <a:cs typeface="Arial Unicode MS" charset="0"/>
              </a:defRPr>
            </a:lvl3pPr>
            <a:lvl4pPr marL="1600200" indent="-228600">
              <a:defRPr>
                <a:solidFill>
                  <a:schemeClr val="bg1"/>
                </a:solidFill>
                <a:latin typeface="Times New Roman" panose="02020603050405020304" pitchFamily="18" charset="0"/>
                <a:cs typeface="Arial Unicode MS" charset="0"/>
              </a:defRPr>
            </a:lvl4pPr>
            <a:lvl5pPr marL="2057400" indent="-228600">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9pPr>
          </a:lstStyle>
          <a:p>
            <a:endParaRPr lang="en-US" altLang="en-US"/>
          </a:p>
        </p:txBody>
      </p:sp>
      <p:sp>
        <p:nvSpPr>
          <p:cNvPr id="35845" name="Line 4"/>
          <p:cNvSpPr>
            <a:spLocks noChangeShapeType="1"/>
          </p:cNvSpPr>
          <p:nvPr/>
        </p:nvSpPr>
        <p:spPr bwMode="auto">
          <a:xfrm>
            <a:off x="4144964" y="4667251"/>
            <a:ext cx="1587"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6" name="Line 5"/>
          <p:cNvSpPr>
            <a:spLocks noChangeShapeType="1"/>
          </p:cNvSpPr>
          <p:nvPr/>
        </p:nvSpPr>
        <p:spPr bwMode="auto">
          <a:xfrm>
            <a:off x="5059364" y="4667251"/>
            <a:ext cx="1587"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7" name="Line 6"/>
          <p:cNvSpPr>
            <a:spLocks noChangeShapeType="1"/>
          </p:cNvSpPr>
          <p:nvPr/>
        </p:nvSpPr>
        <p:spPr bwMode="auto">
          <a:xfrm>
            <a:off x="5972175" y="4667251"/>
            <a:ext cx="1588"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8" name="Line 7"/>
          <p:cNvSpPr>
            <a:spLocks noChangeShapeType="1"/>
          </p:cNvSpPr>
          <p:nvPr/>
        </p:nvSpPr>
        <p:spPr bwMode="auto">
          <a:xfrm>
            <a:off x="6888164" y="4670426"/>
            <a:ext cx="1587" cy="784225"/>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9" name="Line 8"/>
          <p:cNvSpPr>
            <a:spLocks noChangeShapeType="1"/>
          </p:cNvSpPr>
          <p:nvPr/>
        </p:nvSpPr>
        <p:spPr bwMode="auto">
          <a:xfrm>
            <a:off x="7802564" y="4670426"/>
            <a:ext cx="1587" cy="784225"/>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0" name="Line 9"/>
          <p:cNvSpPr>
            <a:spLocks noChangeShapeType="1"/>
          </p:cNvSpPr>
          <p:nvPr/>
        </p:nvSpPr>
        <p:spPr bwMode="auto">
          <a:xfrm>
            <a:off x="8716964" y="4665663"/>
            <a:ext cx="1587" cy="793750"/>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1" name="AutoShape 10"/>
          <p:cNvSpPr>
            <a:spLocks noChangeArrowheads="1"/>
          </p:cNvSpPr>
          <p:nvPr/>
        </p:nvSpPr>
        <p:spPr bwMode="auto">
          <a:xfrm>
            <a:off x="2620964" y="5565775"/>
            <a:ext cx="2651125"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dirty="0">
                <a:solidFill>
                  <a:srgbClr val="500000"/>
                </a:solidFill>
              </a:rPr>
              <a:t>An array of integers</a:t>
            </a:r>
          </a:p>
        </p:txBody>
      </p:sp>
      <p:sp>
        <p:nvSpPr>
          <p:cNvPr id="35852" name="AutoShape 11"/>
          <p:cNvSpPr>
            <a:spLocks noChangeArrowheads="1"/>
          </p:cNvSpPr>
          <p:nvPr/>
        </p:nvSpPr>
        <p:spPr bwMode="auto">
          <a:xfrm>
            <a:off x="3504496" y="4833939"/>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0000FF"/>
                </a:solidFill>
              </a:rPr>
              <a:t>4</a:t>
            </a:r>
          </a:p>
        </p:txBody>
      </p:sp>
      <p:sp>
        <p:nvSpPr>
          <p:cNvPr id="35853" name="AutoShape 12"/>
          <p:cNvSpPr>
            <a:spLocks noChangeArrowheads="1"/>
          </p:cNvSpPr>
          <p:nvPr/>
        </p:nvSpPr>
        <p:spPr bwMode="auto">
          <a:xfrm>
            <a:off x="4418896" y="4833939"/>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0000FF"/>
                </a:solidFill>
              </a:rPr>
              <a:t>4</a:t>
            </a:r>
          </a:p>
        </p:txBody>
      </p:sp>
      <p:sp>
        <p:nvSpPr>
          <p:cNvPr id="35854" name="AutoShape 13"/>
          <p:cNvSpPr>
            <a:spLocks noChangeArrowheads="1"/>
          </p:cNvSpPr>
          <p:nvPr/>
        </p:nvSpPr>
        <p:spPr bwMode="auto">
          <a:xfrm>
            <a:off x="5357108" y="4833939"/>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0000FF"/>
                </a:solidFill>
              </a:rPr>
              <a:t>8</a:t>
            </a:r>
          </a:p>
        </p:txBody>
      </p:sp>
      <p:sp>
        <p:nvSpPr>
          <p:cNvPr id="35855" name="Freeform 14"/>
          <p:cNvSpPr>
            <a:spLocks noChangeArrowheads="1"/>
          </p:cNvSpPr>
          <p:nvPr/>
        </p:nvSpPr>
        <p:spPr bwMode="auto">
          <a:xfrm>
            <a:off x="6016626" y="5543551"/>
            <a:ext cx="3622675" cy="422275"/>
          </a:xfrm>
          <a:custGeom>
            <a:avLst/>
            <a:gdLst>
              <a:gd name="T0" fmla="*/ 5181 w 10064"/>
              <a:gd name="T1" fmla="*/ 666 h 1174"/>
              <a:gd name="T2" fmla="*/ 9287 w 10064"/>
              <a:gd name="T3" fmla="*/ 666 h 1174"/>
              <a:gd name="T4" fmla="*/ 9463 w 10064"/>
              <a:gd name="T5" fmla="*/ 635 h 1174"/>
              <a:gd name="T6" fmla="*/ 9635 w 10064"/>
              <a:gd name="T7" fmla="*/ 586 h 1174"/>
              <a:gd name="T8" fmla="*/ 9781 w 10064"/>
              <a:gd name="T9" fmla="*/ 498 h 1174"/>
              <a:gd name="T10" fmla="*/ 9891 w 10064"/>
              <a:gd name="T11" fmla="*/ 397 h 1174"/>
              <a:gd name="T12" fmla="*/ 9984 w 10064"/>
              <a:gd name="T13" fmla="*/ 273 h 1174"/>
              <a:gd name="T14" fmla="*/ 10045 w 10064"/>
              <a:gd name="T15" fmla="*/ 136 h 1174"/>
              <a:gd name="T16" fmla="*/ 10063 w 10064"/>
              <a:gd name="T17" fmla="*/ 0 h 1174"/>
              <a:gd name="T18" fmla="*/ 10015 w 10064"/>
              <a:gd name="T19" fmla="*/ 119 h 1174"/>
              <a:gd name="T20" fmla="*/ 9940 w 10064"/>
              <a:gd name="T21" fmla="*/ 247 h 1174"/>
              <a:gd name="T22" fmla="*/ 9829 w 10064"/>
              <a:gd name="T23" fmla="*/ 357 h 1174"/>
              <a:gd name="T24" fmla="*/ 9697 w 10064"/>
              <a:gd name="T25" fmla="*/ 436 h 1174"/>
              <a:gd name="T26" fmla="*/ 9529 w 10064"/>
              <a:gd name="T27" fmla="*/ 502 h 1174"/>
              <a:gd name="T28" fmla="*/ 9362 w 10064"/>
              <a:gd name="T29" fmla="*/ 538 h 1174"/>
              <a:gd name="T30" fmla="*/ 9194 w 10064"/>
              <a:gd name="T31" fmla="*/ 542 h 1174"/>
              <a:gd name="T32" fmla="*/ 5027 w 10064"/>
              <a:gd name="T33" fmla="*/ 666 h 1174"/>
              <a:gd name="T34" fmla="*/ 868 w 10064"/>
              <a:gd name="T35" fmla="*/ 542 h 1174"/>
              <a:gd name="T36" fmla="*/ 701 w 10064"/>
              <a:gd name="T37" fmla="*/ 538 h 1174"/>
              <a:gd name="T38" fmla="*/ 529 w 10064"/>
              <a:gd name="T39" fmla="*/ 502 h 1174"/>
              <a:gd name="T40" fmla="*/ 366 w 10064"/>
              <a:gd name="T41" fmla="*/ 436 h 1174"/>
              <a:gd name="T42" fmla="*/ 233 w 10064"/>
              <a:gd name="T43" fmla="*/ 357 h 1174"/>
              <a:gd name="T44" fmla="*/ 119 w 10064"/>
              <a:gd name="T45" fmla="*/ 247 h 1174"/>
              <a:gd name="T46" fmla="*/ 44 w 10064"/>
              <a:gd name="T47" fmla="*/ 119 h 1174"/>
              <a:gd name="T48" fmla="*/ 0 w 10064"/>
              <a:gd name="T49" fmla="*/ 0 h 1174"/>
              <a:gd name="T50" fmla="*/ 17 w 10064"/>
              <a:gd name="T51" fmla="*/ 136 h 1174"/>
              <a:gd name="T52" fmla="*/ 79 w 10064"/>
              <a:gd name="T53" fmla="*/ 273 h 1174"/>
              <a:gd name="T54" fmla="*/ 158 w 10064"/>
              <a:gd name="T55" fmla="*/ 397 h 1174"/>
              <a:gd name="T56" fmla="*/ 291 w 10064"/>
              <a:gd name="T57" fmla="*/ 498 h 1174"/>
              <a:gd name="T58" fmla="*/ 427 w 10064"/>
              <a:gd name="T59" fmla="*/ 586 h 1174"/>
              <a:gd name="T60" fmla="*/ 595 w 10064"/>
              <a:gd name="T61" fmla="*/ 635 h 1174"/>
              <a:gd name="T62" fmla="*/ 776 w 10064"/>
              <a:gd name="T63" fmla="*/ 666 h 1174"/>
              <a:gd name="T64" fmla="*/ 4881 w 10064"/>
              <a:gd name="T65" fmla="*/ 666 h 11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064"/>
              <a:gd name="T100" fmla="*/ 0 h 1174"/>
              <a:gd name="T101" fmla="*/ 10064 w 10064"/>
              <a:gd name="T102" fmla="*/ 1174 h 11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064" h="1174">
                <a:moveTo>
                  <a:pt x="5027" y="1173"/>
                </a:moveTo>
                <a:lnTo>
                  <a:pt x="5181" y="666"/>
                </a:lnTo>
                <a:lnTo>
                  <a:pt x="9199" y="666"/>
                </a:lnTo>
                <a:lnTo>
                  <a:pt x="9287" y="666"/>
                </a:lnTo>
                <a:lnTo>
                  <a:pt x="9371" y="652"/>
                </a:lnTo>
                <a:lnTo>
                  <a:pt x="9463" y="635"/>
                </a:lnTo>
                <a:lnTo>
                  <a:pt x="9547" y="608"/>
                </a:lnTo>
                <a:lnTo>
                  <a:pt x="9635" y="586"/>
                </a:lnTo>
                <a:lnTo>
                  <a:pt x="9701" y="542"/>
                </a:lnTo>
                <a:lnTo>
                  <a:pt x="9781" y="498"/>
                </a:lnTo>
                <a:lnTo>
                  <a:pt x="9847" y="450"/>
                </a:lnTo>
                <a:lnTo>
                  <a:pt x="9891" y="397"/>
                </a:lnTo>
                <a:lnTo>
                  <a:pt x="9940" y="335"/>
                </a:lnTo>
                <a:lnTo>
                  <a:pt x="9984" y="273"/>
                </a:lnTo>
                <a:lnTo>
                  <a:pt x="10015" y="207"/>
                </a:lnTo>
                <a:lnTo>
                  <a:pt x="10045" y="136"/>
                </a:lnTo>
                <a:lnTo>
                  <a:pt x="10063" y="75"/>
                </a:lnTo>
                <a:lnTo>
                  <a:pt x="10063" y="0"/>
                </a:lnTo>
                <a:lnTo>
                  <a:pt x="10045" y="52"/>
                </a:lnTo>
                <a:lnTo>
                  <a:pt x="10015" y="119"/>
                </a:lnTo>
                <a:lnTo>
                  <a:pt x="9984" y="185"/>
                </a:lnTo>
                <a:lnTo>
                  <a:pt x="9940" y="247"/>
                </a:lnTo>
                <a:lnTo>
                  <a:pt x="9882" y="304"/>
                </a:lnTo>
                <a:lnTo>
                  <a:pt x="9829" y="357"/>
                </a:lnTo>
                <a:lnTo>
                  <a:pt x="9763" y="410"/>
                </a:lnTo>
                <a:lnTo>
                  <a:pt x="9697" y="436"/>
                </a:lnTo>
                <a:lnTo>
                  <a:pt x="9618" y="476"/>
                </a:lnTo>
                <a:lnTo>
                  <a:pt x="9529" y="502"/>
                </a:lnTo>
                <a:lnTo>
                  <a:pt x="9446" y="525"/>
                </a:lnTo>
                <a:lnTo>
                  <a:pt x="9362" y="538"/>
                </a:lnTo>
                <a:lnTo>
                  <a:pt x="9269" y="542"/>
                </a:lnTo>
                <a:lnTo>
                  <a:pt x="9194" y="542"/>
                </a:lnTo>
                <a:lnTo>
                  <a:pt x="5181" y="370"/>
                </a:lnTo>
                <a:lnTo>
                  <a:pt x="5027" y="666"/>
                </a:lnTo>
                <a:lnTo>
                  <a:pt x="4881" y="370"/>
                </a:lnTo>
                <a:lnTo>
                  <a:pt x="868" y="542"/>
                </a:lnTo>
                <a:lnTo>
                  <a:pt x="776" y="542"/>
                </a:lnTo>
                <a:lnTo>
                  <a:pt x="701" y="538"/>
                </a:lnTo>
                <a:lnTo>
                  <a:pt x="604" y="525"/>
                </a:lnTo>
                <a:lnTo>
                  <a:pt x="529" y="502"/>
                </a:lnTo>
                <a:lnTo>
                  <a:pt x="445" y="476"/>
                </a:lnTo>
                <a:lnTo>
                  <a:pt x="366" y="436"/>
                </a:lnTo>
                <a:lnTo>
                  <a:pt x="299" y="410"/>
                </a:lnTo>
                <a:lnTo>
                  <a:pt x="233" y="357"/>
                </a:lnTo>
                <a:lnTo>
                  <a:pt x="171" y="304"/>
                </a:lnTo>
                <a:lnTo>
                  <a:pt x="119" y="247"/>
                </a:lnTo>
                <a:lnTo>
                  <a:pt x="79" y="185"/>
                </a:lnTo>
                <a:lnTo>
                  <a:pt x="44" y="119"/>
                </a:lnTo>
                <a:lnTo>
                  <a:pt x="17" y="52"/>
                </a:lnTo>
                <a:lnTo>
                  <a:pt x="0" y="0"/>
                </a:lnTo>
                <a:lnTo>
                  <a:pt x="8" y="75"/>
                </a:lnTo>
                <a:lnTo>
                  <a:pt x="17" y="136"/>
                </a:lnTo>
                <a:lnTo>
                  <a:pt x="44" y="207"/>
                </a:lnTo>
                <a:lnTo>
                  <a:pt x="79" y="273"/>
                </a:lnTo>
                <a:lnTo>
                  <a:pt x="110" y="335"/>
                </a:lnTo>
                <a:lnTo>
                  <a:pt x="158" y="397"/>
                </a:lnTo>
                <a:lnTo>
                  <a:pt x="220" y="450"/>
                </a:lnTo>
                <a:lnTo>
                  <a:pt x="291" y="498"/>
                </a:lnTo>
                <a:lnTo>
                  <a:pt x="352" y="542"/>
                </a:lnTo>
                <a:lnTo>
                  <a:pt x="427" y="586"/>
                </a:lnTo>
                <a:lnTo>
                  <a:pt x="511" y="608"/>
                </a:lnTo>
                <a:lnTo>
                  <a:pt x="595" y="635"/>
                </a:lnTo>
                <a:lnTo>
                  <a:pt x="683" y="652"/>
                </a:lnTo>
                <a:lnTo>
                  <a:pt x="776" y="666"/>
                </a:lnTo>
                <a:lnTo>
                  <a:pt x="859" y="666"/>
                </a:lnTo>
                <a:lnTo>
                  <a:pt x="4881" y="666"/>
                </a:lnTo>
                <a:lnTo>
                  <a:pt x="5027" y="1173"/>
                </a:lnTo>
              </a:path>
            </a:pathLst>
          </a:custGeom>
          <a:solidFill>
            <a:srgbClr val="000000"/>
          </a:solidFill>
          <a:ln w="12600">
            <a:solidFill>
              <a:srgbClr val="000000"/>
            </a:solidFill>
            <a:round/>
            <a:headEnd/>
            <a:tailEnd/>
          </a:ln>
        </p:spPr>
        <p:txBody>
          <a:bodyPr wrap="none" anchor="ctr"/>
          <a:lstStyle/>
          <a:p>
            <a:endParaRPr lang="en-US"/>
          </a:p>
        </p:txBody>
      </p:sp>
      <p:sp>
        <p:nvSpPr>
          <p:cNvPr id="35856" name="Freeform 15"/>
          <p:cNvSpPr>
            <a:spLocks noChangeArrowheads="1"/>
          </p:cNvSpPr>
          <p:nvPr/>
        </p:nvSpPr>
        <p:spPr bwMode="auto">
          <a:xfrm>
            <a:off x="8988426"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57" name="AutoShape 16"/>
          <p:cNvSpPr>
            <a:spLocks noChangeArrowheads="1"/>
          </p:cNvSpPr>
          <p:nvPr/>
        </p:nvSpPr>
        <p:spPr bwMode="auto">
          <a:xfrm>
            <a:off x="6302375" y="5897564"/>
            <a:ext cx="3017838" cy="801687"/>
          </a:xfrm>
          <a:prstGeom prst="roundRect">
            <a:avLst>
              <a:gd name="adj" fmla="val 19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E0E0E0"/>
              </a:buClr>
              <a:buSzPct val="100000"/>
              <a:buFont typeface="Arial" panose="020B0604020202020204" pitchFamily="34" charset="0"/>
              <a:buNone/>
            </a:pPr>
            <a:r>
              <a:rPr lang="en-GB" altLang="en-US" sz="2400" dirty="0">
                <a:solidFill>
                  <a:srgbClr val="500000"/>
                </a:solidFill>
              </a:rPr>
              <a:t>We don't care what's in</a:t>
            </a:r>
          </a:p>
          <a:p>
            <a:pPr algn="ctr">
              <a:buClr>
                <a:srgbClr val="E0E0E0"/>
              </a:buClr>
              <a:buSzPct val="100000"/>
              <a:buFont typeface="Arial" panose="020B0604020202020204" pitchFamily="34" charset="0"/>
              <a:buNone/>
            </a:pPr>
            <a:r>
              <a:rPr lang="en-GB" altLang="en-US" sz="2400" dirty="0">
                <a:solidFill>
                  <a:srgbClr val="500000"/>
                </a:solidFill>
              </a:rPr>
              <a:t>this part of the array.</a:t>
            </a:r>
          </a:p>
        </p:txBody>
      </p:sp>
      <p:grpSp>
        <p:nvGrpSpPr>
          <p:cNvPr id="35858" name="Group 17"/>
          <p:cNvGrpSpPr>
            <a:grpSpLocks/>
          </p:cNvGrpSpPr>
          <p:nvPr/>
        </p:nvGrpSpPr>
        <p:grpSpPr bwMode="auto">
          <a:xfrm>
            <a:off x="7818439" y="1054101"/>
            <a:ext cx="2466975" cy="2925763"/>
            <a:chOff x="3965" y="664"/>
            <a:chExt cx="1554" cy="1843"/>
          </a:xfrm>
        </p:grpSpPr>
        <p:grpSp>
          <p:nvGrpSpPr>
            <p:cNvPr id="35866" name="Group 18"/>
            <p:cNvGrpSpPr>
              <a:grpSpLocks/>
            </p:cNvGrpSpPr>
            <p:nvPr/>
          </p:nvGrpSpPr>
          <p:grpSpPr bwMode="auto">
            <a:xfrm>
              <a:off x="3965" y="664"/>
              <a:ext cx="1554" cy="1843"/>
              <a:chOff x="3965" y="664"/>
              <a:chExt cx="1554" cy="1843"/>
            </a:xfrm>
          </p:grpSpPr>
          <p:grpSp>
            <p:nvGrpSpPr>
              <p:cNvPr id="35871" name="Group 19"/>
              <p:cNvGrpSpPr>
                <a:grpSpLocks/>
              </p:cNvGrpSpPr>
              <p:nvPr/>
            </p:nvGrpSpPr>
            <p:grpSpPr bwMode="auto">
              <a:xfrm>
                <a:off x="3965" y="717"/>
                <a:ext cx="1554" cy="1790"/>
                <a:chOff x="3965" y="717"/>
                <a:chExt cx="1554" cy="1790"/>
              </a:xfrm>
            </p:grpSpPr>
            <p:grpSp>
              <p:nvGrpSpPr>
                <p:cNvPr id="35873" name="Group 20"/>
                <p:cNvGrpSpPr>
                  <a:grpSpLocks/>
                </p:cNvGrpSpPr>
                <p:nvPr/>
              </p:nvGrpSpPr>
              <p:grpSpPr bwMode="auto">
                <a:xfrm>
                  <a:off x="3965" y="717"/>
                  <a:ext cx="1554" cy="1790"/>
                  <a:chOff x="3965" y="717"/>
                  <a:chExt cx="1554" cy="1790"/>
                </a:xfrm>
              </p:grpSpPr>
              <p:sp>
                <p:nvSpPr>
                  <p:cNvPr id="35875" name="Freeform 21"/>
                  <p:cNvSpPr>
                    <a:spLocks noChangeArrowheads="1"/>
                  </p:cNvSpPr>
                  <p:nvPr/>
                </p:nvSpPr>
                <p:spPr bwMode="auto">
                  <a:xfrm>
                    <a:off x="3965" y="717"/>
                    <a:ext cx="1459" cy="1786"/>
                  </a:xfrm>
                  <a:custGeom>
                    <a:avLst/>
                    <a:gdLst>
                      <a:gd name="T0" fmla="*/ 3600 w 6434"/>
                      <a:gd name="T1" fmla="*/ 0 h 7877"/>
                      <a:gd name="T2" fmla="*/ 4266 w 6434"/>
                      <a:gd name="T3" fmla="*/ 414 h 7877"/>
                      <a:gd name="T4" fmla="*/ 4364 w 6434"/>
                      <a:gd name="T5" fmla="*/ 674 h 7877"/>
                      <a:gd name="T6" fmla="*/ 4134 w 6434"/>
                      <a:gd name="T7" fmla="*/ 939 h 7877"/>
                      <a:gd name="T8" fmla="*/ 3282 w 6434"/>
                      <a:gd name="T9" fmla="*/ 1575 h 7877"/>
                      <a:gd name="T10" fmla="*/ 3957 w 6434"/>
                      <a:gd name="T11" fmla="*/ 1425 h 7877"/>
                      <a:gd name="T12" fmla="*/ 4364 w 6434"/>
                      <a:gd name="T13" fmla="*/ 1350 h 7877"/>
                      <a:gd name="T14" fmla="*/ 5352 w 6434"/>
                      <a:gd name="T15" fmla="*/ 264 h 7877"/>
                      <a:gd name="T16" fmla="*/ 5890 w 6434"/>
                      <a:gd name="T17" fmla="*/ 149 h 7877"/>
                      <a:gd name="T18" fmla="*/ 6433 w 6434"/>
                      <a:gd name="T19" fmla="*/ 149 h 7877"/>
                      <a:gd name="T20" fmla="*/ 6208 w 6434"/>
                      <a:gd name="T21" fmla="*/ 710 h 7877"/>
                      <a:gd name="T22" fmla="*/ 5532 w 6434"/>
                      <a:gd name="T23" fmla="*/ 785 h 7877"/>
                      <a:gd name="T24" fmla="*/ 4315 w 6434"/>
                      <a:gd name="T25" fmla="*/ 1615 h 7877"/>
                      <a:gd name="T26" fmla="*/ 3644 w 6434"/>
                      <a:gd name="T27" fmla="*/ 1835 h 7877"/>
                      <a:gd name="T28" fmla="*/ 6208 w 6434"/>
                      <a:gd name="T29" fmla="*/ 5326 h 7877"/>
                      <a:gd name="T30" fmla="*/ 6340 w 6434"/>
                      <a:gd name="T31" fmla="*/ 6001 h 7877"/>
                      <a:gd name="T32" fmla="*/ 5488 w 6434"/>
                      <a:gd name="T33" fmla="*/ 7276 h 7877"/>
                      <a:gd name="T34" fmla="*/ 4677 w 6434"/>
                      <a:gd name="T35" fmla="*/ 7726 h 7877"/>
                      <a:gd name="T36" fmla="*/ 4089 w 6434"/>
                      <a:gd name="T37" fmla="*/ 7876 h 7877"/>
                      <a:gd name="T38" fmla="*/ 3058 w 6434"/>
                      <a:gd name="T39" fmla="*/ 7726 h 7877"/>
                      <a:gd name="T40" fmla="*/ 1707 w 6434"/>
                      <a:gd name="T41" fmla="*/ 7651 h 7877"/>
                      <a:gd name="T42" fmla="*/ 896 w 6434"/>
                      <a:gd name="T43" fmla="*/ 7162 h 7877"/>
                      <a:gd name="T44" fmla="*/ 445 w 6434"/>
                      <a:gd name="T45" fmla="*/ 6937 h 7877"/>
                      <a:gd name="T46" fmla="*/ 0 w 6434"/>
                      <a:gd name="T47" fmla="*/ 5890 h 7877"/>
                      <a:gd name="T48" fmla="*/ 313 w 6434"/>
                      <a:gd name="T49" fmla="*/ 5326 h 7877"/>
                      <a:gd name="T50" fmla="*/ 3013 w 6434"/>
                      <a:gd name="T51" fmla="*/ 2135 h 7877"/>
                      <a:gd name="T52" fmla="*/ 2696 w 6434"/>
                      <a:gd name="T53" fmla="*/ 1690 h 7877"/>
                      <a:gd name="T54" fmla="*/ 2881 w 6434"/>
                      <a:gd name="T55" fmla="*/ 1315 h 7877"/>
                      <a:gd name="T56" fmla="*/ 3600 w 6434"/>
                      <a:gd name="T57" fmla="*/ 754 h 7877"/>
                      <a:gd name="T58" fmla="*/ 3463 w 6434"/>
                      <a:gd name="T59" fmla="*/ 449 h 7877"/>
                      <a:gd name="T60" fmla="*/ 3194 w 6434"/>
                      <a:gd name="T61" fmla="*/ 264 h 7877"/>
                      <a:gd name="T62" fmla="*/ 3375 w 6434"/>
                      <a:gd name="T63" fmla="*/ 74 h 7877"/>
                      <a:gd name="T64" fmla="*/ 3600 w 6434"/>
                      <a:gd name="T65" fmla="*/ 0 h 78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434"/>
                      <a:gd name="T100" fmla="*/ 0 h 7877"/>
                      <a:gd name="T101" fmla="*/ 6434 w 6434"/>
                      <a:gd name="T102" fmla="*/ 7877 h 78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434" h="7877">
                        <a:moveTo>
                          <a:pt x="3600" y="0"/>
                        </a:moveTo>
                        <a:lnTo>
                          <a:pt x="4266" y="414"/>
                        </a:lnTo>
                        <a:lnTo>
                          <a:pt x="4364" y="674"/>
                        </a:lnTo>
                        <a:lnTo>
                          <a:pt x="4134" y="939"/>
                        </a:lnTo>
                        <a:lnTo>
                          <a:pt x="3282" y="1575"/>
                        </a:lnTo>
                        <a:lnTo>
                          <a:pt x="3957" y="1425"/>
                        </a:lnTo>
                        <a:lnTo>
                          <a:pt x="4364" y="1350"/>
                        </a:lnTo>
                        <a:lnTo>
                          <a:pt x="5352" y="264"/>
                        </a:lnTo>
                        <a:lnTo>
                          <a:pt x="5890" y="149"/>
                        </a:lnTo>
                        <a:lnTo>
                          <a:pt x="6433" y="149"/>
                        </a:lnTo>
                        <a:lnTo>
                          <a:pt x="6208" y="710"/>
                        </a:lnTo>
                        <a:lnTo>
                          <a:pt x="5532" y="785"/>
                        </a:lnTo>
                        <a:lnTo>
                          <a:pt x="4315" y="1615"/>
                        </a:lnTo>
                        <a:lnTo>
                          <a:pt x="3644" y="1835"/>
                        </a:lnTo>
                        <a:lnTo>
                          <a:pt x="6208" y="5326"/>
                        </a:lnTo>
                        <a:lnTo>
                          <a:pt x="6340" y="6001"/>
                        </a:lnTo>
                        <a:lnTo>
                          <a:pt x="5488" y="7276"/>
                        </a:lnTo>
                        <a:lnTo>
                          <a:pt x="4677" y="7726"/>
                        </a:lnTo>
                        <a:lnTo>
                          <a:pt x="4089" y="7876"/>
                        </a:lnTo>
                        <a:lnTo>
                          <a:pt x="3058" y="7726"/>
                        </a:lnTo>
                        <a:lnTo>
                          <a:pt x="1707" y="7651"/>
                        </a:lnTo>
                        <a:lnTo>
                          <a:pt x="896" y="7162"/>
                        </a:lnTo>
                        <a:lnTo>
                          <a:pt x="445" y="6937"/>
                        </a:lnTo>
                        <a:lnTo>
                          <a:pt x="0" y="5890"/>
                        </a:lnTo>
                        <a:lnTo>
                          <a:pt x="313" y="5326"/>
                        </a:lnTo>
                        <a:lnTo>
                          <a:pt x="3013" y="2135"/>
                        </a:lnTo>
                        <a:lnTo>
                          <a:pt x="2696" y="1690"/>
                        </a:lnTo>
                        <a:lnTo>
                          <a:pt x="2881" y="1315"/>
                        </a:lnTo>
                        <a:lnTo>
                          <a:pt x="3600" y="754"/>
                        </a:lnTo>
                        <a:lnTo>
                          <a:pt x="3463" y="449"/>
                        </a:lnTo>
                        <a:lnTo>
                          <a:pt x="3194" y="264"/>
                        </a:lnTo>
                        <a:lnTo>
                          <a:pt x="3375" y="74"/>
                        </a:lnTo>
                        <a:lnTo>
                          <a:pt x="3600" y="0"/>
                        </a:lnTo>
                      </a:path>
                    </a:pathLst>
                  </a:custGeom>
                  <a:solidFill>
                    <a:srgbClr val="FF8000"/>
                  </a:solidFill>
                  <a:ln w="12600">
                    <a:solidFill>
                      <a:srgbClr val="FF8000"/>
                    </a:solidFill>
                    <a:round/>
                    <a:headEnd/>
                    <a:tailEnd/>
                  </a:ln>
                </p:spPr>
                <p:txBody>
                  <a:bodyPr wrap="none" anchor="ctr"/>
                  <a:lstStyle/>
                  <a:p>
                    <a:endParaRPr lang="en-US"/>
                  </a:p>
                </p:txBody>
              </p:sp>
              <p:sp>
                <p:nvSpPr>
                  <p:cNvPr id="35876" name="Freeform 22"/>
                  <p:cNvSpPr>
                    <a:spLocks noChangeArrowheads="1"/>
                  </p:cNvSpPr>
                  <p:nvPr/>
                </p:nvSpPr>
                <p:spPr bwMode="auto">
                  <a:xfrm>
                    <a:off x="4791" y="1406"/>
                    <a:ext cx="266" cy="978"/>
                  </a:xfrm>
                  <a:custGeom>
                    <a:avLst/>
                    <a:gdLst>
                      <a:gd name="T0" fmla="*/ 269 w 1171"/>
                      <a:gd name="T1" fmla="*/ 2999 h 4311"/>
                      <a:gd name="T2" fmla="*/ 269 w 1171"/>
                      <a:gd name="T3" fmla="*/ 3709 h 4311"/>
                      <a:gd name="T4" fmla="*/ 180 w 1171"/>
                      <a:gd name="T5" fmla="*/ 4120 h 4311"/>
                      <a:gd name="T6" fmla="*/ 88 w 1171"/>
                      <a:gd name="T7" fmla="*/ 4310 h 4311"/>
                      <a:gd name="T8" fmla="*/ 582 w 1171"/>
                      <a:gd name="T9" fmla="*/ 4275 h 4311"/>
                      <a:gd name="T10" fmla="*/ 1033 w 1171"/>
                      <a:gd name="T11" fmla="*/ 4085 h 4311"/>
                      <a:gd name="T12" fmla="*/ 808 w 1171"/>
                      <a:gd name="T13" fmla="*/ 4010 h 4311"/>
                      <a:gd name="T14" fmla="*/ 1170 w 1171"/>
                      <a:gd name="T15" fmla="*/ 3824 h 4311"/>
                      <a:gd name="T16" fmla="*/ 808 w 1171"/>
                      <a:gd name="T17" fmla="*/ 3824 h 4311"/>
                      <a:gd name="T18" fmla="*/ 1126 w 1171"/>
                      <a:gd name="T19" fmla="*/ 3559 h 4311"/>
                      <a:gd name="T20" fmla="*/ 764 w 1171"/>
                      <a:gd name="T21" fmla="*/ 3559 h 4311"/>
                      <a:gd name="T22" fmla="*/ 1033 w 1171"/>
                      <a:gd name="T23" fmla="*/ 3299 h 4311"/>
                      <a:gd name="T24" fmla="*/ 720 w 1171"/>
                      <a:gd name="T25" fmla="*/ 3260 h 4311"/>
                      <a:gd name="T26" fmla="*/ 896 w 1171"/>
                      <a:gd name="T27" fmla="*/ 3035 h 4311"/>
                      <a:gd name="T28" fmla="*/ 626 w 1171"/>
                      <a:gd name="T29" fmla="*/ 2964 h 4311"/>
                      <a:gd name="T30" fmla="*/ 720 w 1171"/>
                      <a:gd name="T31" fmla="*/ 2695 h 4311"/>
                      <a:gd name="T32" fmla="*/ 538 w 1171"/>
                      <a:gd name="T33" fmla="*/ 2624 h 4311"/>
                      <a:gd name="T34" fmla="*/ 489 w 1171"/>
                      <a:gd name="T35" fmla="*/ 2325 h 4311"/>
                      <a:gd name="T36" fmla="*/ 0 w 1171"/>
                      <a:gd name="T37" fmla="*/ 0 h 4311"/>
                      <a:gd name="T38" fmla="*/ 132 w 1171"/>
                      <a:gd name="T39" fmla="*/ 2585 h 4311"/>
                      <a:gd name="T40" fmla="*/ 269 w 1171"/>
                      <a:gd name="T41" fmla="*/ 2999 h 43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71"/>
                      <a:gd name="T64" fmla="*/ 0 h 4311"/>
                      <a:gd name="T65" fmla="*/ 1171 w 1171"/>
                      <a:gd name="T66" fmla="*/ 4311 h 43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71" h="4311">
                        <a:moveTo>
                          <a:pt x="269" y="2999"/>
                        </a:moveTo>
                        <a:lnTo>
                          <a:pt x="269" y="3709"/>
                        </a:lnTo>
                        <a:lnTo>
                          <a:pt x="180" y="4120"/>
                        </a:lnTo>
                        <a:lnTo>
                          <a:pt x="88" y="4310"/>
                        </a:lnTo>
                        <a:lnTo>
                          <a:pt x="582" y="4275"/>
                        </a:lnTo>
                        <a:lnTo>
                          <a:pt x="1033" y="4085"/>
                        </a:lnTo>
                        <a:lnTo>
                          <a:pt x="808" y="4010"/>
                        </a:lnTo>
                        <a:lnTo>
                          <a:pt x="1170" y="3824"/>
                        </a:lnTo>
                        <a:lnTo>
                          <a:pt x="808" y="3824"/>
                        </a:lnTo>
                        <a:lnTo>
                          <a:pt x="1126" y="3559"/>
                        </a:lnTo>
                        <a:lnTo>
                          <a:pt x="764" y="3559"/>
                        </a:lnTo>
                        <a:lnTo>
                          <a:pt x="1033" y="3299"/>
                        </a:lnTo>
                        <a:lnTo>
                          <a:pt x="720" y="3260"/>
                        </a:lnTo>
                        <a:lnTo>
                          <a:pt x="896" y="3035"/>
                        </a:lnTo>
                        <a:lnTo>
                          <a:pt x="626" y="2964"/>
                        </a:lnTo>
                        <a:lnTo>
                          <a:pt x="720" y="2695"/>
                        </a:lnTo>
                        <a:lnTo>
                          <a:pt x="538" y="2624"/>
                        </a:lnTo>
                        <a:lnTo>
                          <a:pt x="489" y="2325"/>
                        </a:lnTo>
                        <a:lnTo>
                          <a:pt x="0" y="0"/>
                        </a:lnTo>
                        <a:lnTo>
                          <a:pt x="132" y="2585"/>
                        </a:lnTo>
                        <a:lnTo>
                          <a:pt x="269" y="2999"/>
                        </a:lnTo>
                      </a:path>
                    </a:pathLst>
                  </a:custGeom>
                  <a:solidFill>
                    <a:srgbClr val="FFC98E"/>
                  </a:solidFill>
                  <a:ln w="12600">
                    <a:solidFill>
                      <a:srgbClr val="FFC98E"/>
                    </a:solidFill>
                    <a:round/>
                    <a:headEnd/>
                    <a:tailEnd/>
                  </a:ln>
                </p:spPr>
                <p:txBody>
                  <a:bodyPr wrap="none" anchor="ctr"/>
                  <a:lstStyle/>
                  <a:p>
                    <a:endParaRPr lang="en-US"/>
                  </a:p>
                </p:txBody>
              </p:sp>
              <p:sp>
                <p:nvSpPr>
                  <p:cNvPr id="35877" name="Freeform 23"/>
                  <p:cNvSpPr>
                    <a:spLocks noChangeArrowheads="1"/>
                  </p:cNvSpPr>
                  <p:nvPr/>
                </p:nvSpPr>
                <p:spPr bwMode="auto">
                  <a:xfrm>
                    <a:off x="4006" y="1270"/>
                    <a:ext cx="673" cy="1181"/>
                  </a:xfrm>
                  <a:custGeom>
                    <a:avLst/>
                    <a:gdLst>
                      <a:gd name="T0" fmla="*/ 2521 w 2967"/>
                      <a:gd name="T1" fmla="*/ 0 h 5208"/>
                      <a:gd name="T2" fmla="*/ 538 w 2967"/>
                      <a:gd name="T3" fmla="*/ 2285 h 5208"/>
                      <a:gd name="T4" fmla="*/ 269 w 2967"/>
                      <a:gd name="T5" fmla="*/ 2846 h 5208"/>
                      <a:gd name="T6" fmla="*/ 0 w 2967"/>
                      <a:gd name="T7" fmla="*/ 3186 h 5208"/>
                      <a:gd name="T8" fmla="*/ 0 w 2967"/>
                      <a:gd name="T9" fmla="*/ 4046 h 5208"/>
                      <a:gd name="T10" fmla="*/ 401 w 2967"/>
                      <a:gd name="T11" fmla="*/ 4537 h 5208"/>
                      <a:gd name="T12" fmla="*/ 1037 w 2967"/>
                      <a:gd name="T13" fmla="*/ 4907 h 5208"/>
                      <a:gd name="T14" fmla="*/ 1439 w 2967"/>
                      <a:gd name="T15" fmla="*/ 5172 h 5208"/>
                      <a:gd name="T16" fmla="*/ 2070 w 2967"/>
                      <a:gd name="T17" fmla="*/ 5207 h 5208"/>
                      <a:gd name="T18" fmla="*/ 1664 w 2967"/>
                      <a:gd name="T19" fmla="*/ 5022 h 5208"/>
                      <a:gd name="T20" fmla="*/ 2250 w 2967"/>
                      <a:gd name="T21" fmla="*/ 4987 h 5208"/>
                      <a:gd name="T22" fmla="*/ 1756 w 2967"/>
                      <a:gd name="T23" fmla="*/ 4872 h 5208"/>
                      <a:gd name="T24" fmla="*/ 2613 w 2967"/>
                      <a:gd name="T25" fmla="*/ 4797 h 5208"/>
                      <a:gd name="T26" fmla="*/ 1800 w 2967"/>
                      <a:gd name="T27" fmla="*/ 4687 h 5208"/>
                      <a:gd name="T28" fmla="*/ 2521 w 2967"/>
                      <a:gd name="T29" fmla="*/ 4497 h 5208"/>
                      <a:gd name="T30" fmla="*/ 2114 w 2967"/>
                      <a:gd name="T31" fmla="*/ 4311 h 5208"/>
                      <a:gd name="T32" fmla="*/ 2613 w 2967"/>
                      <a:gd name="T33" fmla="*/ 4196 h 5208"/>
                      <a:gd name="T34" fmla="*/ 2070 w 2967"/>
                      <a:gd name="T35" fmla="*/ 4046 h 5208"/>
                      <a:gd name="T36" fmla="*/ 2569 w 2967"/>
                      <a:gd name="T37" fmla="*/ 3711 h 5208"/>
                      <a:gd name="T38" fmla="*/ 2114 w 2967"/>
                      <a:gd name="T39" fmla="*/ 3636 h 5208"/>
                      <a:gd name="T40" fmla="*/ 2428 w 2967"/>
                      <a:gd name="T41" fmla="*/ 3446 h 5208"/>
                      <a:gd name="T42" fmla="*/ 2114 w 2967"/>
                      <a:gd name="T43" fmla="*/ 3371 h 5208"/>
                      <a:gd name="T44" fmla="*/ 2295 w 2967"/>
                      <a:gd name="T45" fmla="*/ 2996 h 5208"/>
                      <a:gd name="T46" fmla="*/ 2966 w 2967"/>
                      <a:gd name="T47" fmla="*/ 335 h 5208"/>
                      <a:gd name="T48" fmla="*/ 1977 w 2967"/>
                      <a:gd name="T49" fmla="*/ 2921 h 5208"/>
                      <a:gd name="T50" fmla="*/ 1845 w 2967"/>
                      <a:gd name="T51" fmla="*/ 2771 h 5208"/>
                      <a:gd name="T52" fmla="*/ 2790 w 2967"/>
                      <a:gd name="T53" fmla="*/ 35 h 5208"/>
                      <a:gd name="T54" fmla="*/ 1395 w 2967"/>
                      <a:gd name="T55" fmla="*/ 3146 h 5208"/>
                      <a:gd name="T56" fmla="*/ 538 w 2967"/>
                      <a:gd name="T57" fmla="*/ 3336 h 5208"/>
                      <a:gd name="T58" fmla="*/ 1077 w 2967"/>
                      <a:gd name="T59" fmla="*/ 3071 h 5208"/>
                      <a:gd name="T60" fmla="*/ 538 w 2967"/>
                      <a:gd name="T61" fmla="*/ 3071 h 5208"/>
                      <a:gd name="T62" fmla="*/ 1037 w 2967"/>
                      <a:gd name="T63" fmla="*/ 2846 h 5208"/>
                      <a:gd name="T64" fmla="*/ 808 w 2967"/>
                      <a:gd name="T65" fmla="*/ 2736 h 5208"/>
                      <a:gd name="T66" fmla="*/ 1077 w 2967"/>
                      <a:gd name="T67" fmla="*/ 2586 h 5208"/>
                      <a:gd name="T68" fmla="*/ 852 w 2967"/>
                      <a:gd name="T69" fmla="*/ 2435 h 5208"/>
                      <a:gd name="T70" fmla="*/ 1037 w 2967"/>
                      <a:gd name="T71" fmla="*/ 2100 h 5208"/>
                      <a:gd name="T72" fmla="*/ 2653 w 2967"/>
                      <a:gd name="T73" fmla="*/ 0 h 5208"/>
                      <a:gd name="T74" fmla="*/ 2521 w 2967"/>
                      <a:gd name="T75" fmla="*/ 0 h 52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967"/>
                      <a:gd name="T115" fmla="*/ 0 h 5208"/>
                      <a:gd name="T116" fmla="*/ 2967 w 2967"/>
                      <a:gd name="T117" fmla="*/ 5208 h 520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967" h="5208">
                        <a:moveTo>
                          <a:pt x="2521" y="0"/>
                        </a:moveTo>
                        <a:lnTo>
                          <a:pt x="538" y="2285"/>
                        </a:lnTo>
                        <a:lnTo>
                          <a:pt x="269" y="2846"/>
                        </a:lnTo>
                        <a:lnTo>
                          <a:pt x="0" y="3186"/>
                        </a:lnTo>
                        <a:lnTo>
                          <a:pt x="0" y="4046"/>
                        </a:lnTo>
                        <a:lnTo>
                          <a:pt x="401" y="4537"/>
                        </a:lnTo>
                        <a:lnTo>
                          <a:pt x="1037" y="4907"/>
                        </a:lnTo>
                        <a:lnTo>
                          <a:pt x="1439" y="5172"/>
                        </a:lnTo>
                        <a:lnTo>
                          <a:pt x="2070" y="5207"/>
                        </a:lnTo>
                        <a:lnTo>
                          <a:pt x="1664" y="5022"/>
                        </a:lnTo>
                        <a:lnTo>
                          <a:pt x="2250" y="4987"/>
                        </a:lnTo>
                        <a:lnTo>
                          <a:pt x="1756" y="4872"/>
                        </a:lnTo>
                        <a:lnTo>
                          <a:pt x="2613" y="4797"/>
                        </a:lnTo>
                        <a:lnTo>
                          <a:pt x="1800" y="4687"/>
                        </a:lnTo>
                        <a:lnTo>
                          <a:pt x="2521" y="4497"/>
                        </a:lnTo>
                        <a:lnTo>
                          <a:pt x="2114" y="4311"/>
                        </a:lnTo>
                        <a:lnTo>
                          <a:pt x="2613" y="4196"/>
                        </a:lnTo>
                        <a:lnTo>
                          <a:pt x="2070" y="4046"/>
                        </a:lnTo>
                        <a:lnTo>
                          <a:pt x="2569" y="3711"/>
                        </a:lnTo>
                        <a:lnTo>
                          <a:pt x="2114" y="3636"/>
                        </a:lnTo>
                        <a:lnTo>
                          <a:pt x="2428" y="3446"/>
                        </a:lnTo>
                        <a:lnTo>
                          <a:pt x="2114" y="3371"/>
                        </a:lnTo>
                        <a:lnTo>
                          <a:pt x="2295" y="2996"/>
                        </a:lnTo>
                        <a:lnTo>
                          <a:pt x="2966" y="335"/>
                        </a:lnTo>
                        <a:lnTo>
                          <a:pt x="1977" y="2921"/>
                        </a:lnTo>
                        <a:lnTo>
                          <a:pt x="1845" y="2771"/>
                        </a:lnTo>
                        <a:lnTo>
                          <a:pt x="2790" y="35"/>
                        </a:lnTo>
                        <a:lnTo>
                          <a:pt x="1395" y="3146"/>
                        </a:lnTo>
                        <a:lnTo>
                          <a:pt x="538" y="3336"/>
                        </a:lnTo>
                        <a:lnTo>
                          <a:pt x="1077" y="3071"/>
                        </a:lnTo>
                        <a:lnTo>
                          <a:pt x="538" y="3071"/>
                        </a:lnTo>
                        <a:lnTo>
                          <a:pt x="1037" y="2846"/>
                        </a:lnTo>
                        <a:lnTo>
                          <a:pt x="808" y="2736"/>
                        </a:lnTo>
                        <a:lnTo>
                          <a:pt x="1077" y="2586"/>
                        </a:lnTo>
                        <a:lnTo>
                          <a:pt x="852" y="2435"/>
                        </a:lnTo>
                        <a:lnTo>
                          <a:pt x="1037" y="2100"/>
                        </a:lnTo>
                        <a:lnTo>
                          <a:pt x="2653" y="0"/>
                        </a:lnTo>
                        <a:lnTo>
                          <a:pt x="2521" y="0"/>
                        </a:lnTo>
                      </a:path>
                    </a:pathLst>
                  </a:custGeom>
                  <a:solidFill>
                    <a:srgbClr val="FFC98E"/>
                  </a:solidFill>
                  <a:ln w="12600">
                    <a:solidFill>
                      <a:srgbClr val="FFC98E"/>
                    </a:solidFill>
                    <a:round/>
                    <a:headEnd/>
                    <a:tailEnd/>
                  </a:ln>
                </p:spPr>
                <p:txBody>
                  <a:bodyPr wrap="none" anchor="ctr"/>
                  <a:lstStyle/>
                  <a:p>
                    <a:endParaRPr lang="en-US"/>
                  </a:p>
                </p:txBody>
              </p:sp>
              <p:sp>
                <p:nvSpPr>
                  <p:cNvPr id="35878" name="Freeform 24"/>
                  <p:cNvSpPr>
                    <a:spLocks noChangeArrowheads="1"/>
                  </p:cNvSpPr>
                  <p:nvPr/>
                </p:nvSpPr>
                <p:spPr bwMode="auto">
                  <a:xfrm>
                    <a:off x="5005" y="760"/>
                    <a:ext cx="265" cy="272"/>
                  </a:xfrm>
                  <a:custGeom>
                    <a:avLst/>
                    <a:gdLst>
                      <a:gd name="T0" fmla="*/ 767 w 1170"/>
                      <a:gd name="T1" fmla="*/ 150 h 1198"/>
                      <a:gd name="T2" fmla="*/ 988 w 1170"/>
                      <a:gd name="T3" fmla="*/ 0 h 1198"/>
                      <a:gd name="T4" fmla="*/ 807 w 1170"/>
                      <a:gd name="T5" fmla="*/ 260 h 1198"/>
                      <a:gd name="T6" fmla="*/ 1129 w 1170"/>
                      <a:gd name="T7" fmla="*/ 185 h 1198"/>
                      <a:gd name="T8" fmla="*/ 900 w 1170"/>
                      <a:gd name="T9" fmla="*/ 370 h 1198"/>
                      <a:gd name="T10" fmla="*/ 1129 w 1170"/>
                      <a:gd name="T11" fmla="*/ 335 h 1198"/>
                      <a:gd name="T12" fmla="*/ 988 w 1170"/>
                      <a:gd name="T13" fmla="*/ 521 h 1198"/>
                      <a:gd name="T14" fmla="*/ 1169 w 1170"/>
                      <a:gd name="T15" fmla="*/ 485 h 1198"/>
                      <a:gd name="T16" fmla="*/ 538 w 1170"/>
                      <a:gd name="T17" fmla="*/ 932 h 1198"/>
                      <a:gd name="T18" fmla="*/ 48 w 1170"/>
                      <a:gd name="T19" fmla="*/ 1197 h 1198"/>
                      <a:gd name="T20" fmla="*/ 0 w 1170"/>
                      <a:gd name="T21" fmla="*/ 862 h 1198"/>
                      <a:gd name="T22" fmla="*/ 406 w 1170"/>
                      <a:gd name="T23" fmla="*/ 335 h 1198"/>
                      <a:gd name="T24" fmla="*/ 767 w 1170"/>
                      <a:gd name="T25" fmla="*/ 150 h 119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70"/>
                      <a:gd name="T40" fmla="*/ 0 h 1198"/>
                      <a:gd name="T41" fmla="*/ 1170 w 1170"/>
                      <a:gd name="T42" fmla="*/ 1198 h 119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70" h="1198">
                        <a:moveTo>
                          <a:pt x="767" y="150"/>
                        </a:moveTo>
                        <a:lnTo>
                          <a:pt x="988" y="0"/>
                        </a:lnTo>
                        <a:lnTo>
                          <a:pt x="807" y="260"/>
                        </a:lnTo>
                        <a:lnTo>
                          <a:pt x="1129" y="185"/>
                        </a:lnTo>
                        <a:lnTo>
                          <a:pt x="900" y="370"/>
                        </a:lnTo>
                        <a:lnTo>
                          <a:pt x="1129" y="335"/>
                        </a:lnTo>
                        <a:lnTo>
                          <a:pt x="988" y="521"/>
                        </a:lnTo>
                        <a:lnTo>
                          <a:pt x="1169" y="485"/>
                        </a:lnTo>
                        <a:lnTo>
                          <a:pt x="538" y="932"/>
                        </a:lnTo>
                        <a:lnTo>
                          <a:pt x="48" y="1197"/>
                        </a:lnTo>
                        <a:lnTo>
                          <a:pt x="0" y="862"/>
                        </a:lnTo>
                        <a:lnTo>
                          <a:pt x="406" y="335"/>
                        </a:lnTo>
                        <a:lnTo>
                          <a:pt x="767" y="150"/>
                        </a:lnTo>
                      </a:path>
                    </a:pathLst>
                  </a:custGeom>
                  <a:solidFill>
                    <a:srgbClr val="FFC98E"/>
                  </a:solidFill>
                  <a:ln w="12600">
                    <a:solidFill>
                      <a:srgbClr val="FFC98E"/>
                    </a:solidFill>
                    <a:round/>
                    <a:headEnd/>
                    <a:tailEnd/>
                  </a:ln>
                </p:spPr>
                <p:txBody>
                  <a:bodyPr wrap="none" anchor="ctr"/>
                  <a:lstStyle/>
                  <a:p>
                    <a:endParaRPr lang="en-US"/>
                  </a:p>
                </p:txBody>
              </p:sp>
              <p:sp>
                <p:nvSpPr>
                  <p:cNvPr id="35879" name="Freeform 25"/>
                  <p:cNvSpPr>
                    <a:spLocks noChangeArrowheads="1"/>
                  </p:cNvSpPr>
                  <p:nvPr/>
                </p:nvSpPr>
                <p:spPr bwMode="auto">
                  <a:xfrm>
                    <a:off x="4701" y="744"/>
                    <a:ext cx="129" cy="169"/>
                  </a:xfrm>
                  <a:custGeom>
                    <a:avLst/>
                    <a:gdLst>
                      <a:gd name="T0" fmla="*/ 0 w 570"/>
                      <a:gd name="T1" fmla="*/ 0 h 746"/>
                      <a:gd name="T2" fmla="*/ 0 w 570"/>
                      <a:gd name="T3" fmla="*/ 185 h 746"/>
                      <a:gd name="T4" fmla="*/ 397 w 570"/>
                      <a:gd name="T5" fmla="*/ 410 h 746"/>
                      <a:gd name="T6" fmla="*/ 353 w 570"/>
                      <a:gd name="T7" fmla="*/ 745 h 746"/>
                      <a:gd name="T8" fmla="*/ 569 w 570"/>
                      <a:gd name="T9" fmla="*/ 410 h 746"/>
                      <a:gd name="T10" fmla="*/ 481 w 570"/>
                      <a:gd name="T11" fmla="*/ 225 h 746"/>
                      <a:gd name="T12" fmla="*/ 260 w 570"/>
                      <a:gd name="T13" fmla="*/ 110 h 746"/>
                      <a:gd name="T14" fmla="*/ 353 w 570"/>
                      <a:gd name="T15" fmla="*/ 0 h 746"/>
                      <a:gd name="T16" fmla="*/ 0 w 570"/>
                      <a:gd name="T17" fmla="*/ 0 h 7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0"/>
                      <a:gd name="T28" fmla="*/ 0 h 746"/>
                      <a:gd name="T29" fmla="*/ 570 w 570"/>
                      <a:gd name="T30" fmla="*/ 746 h 7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0" h="746">
                        <a:moveTo>
                          <a:pt x="0" y="0"/>
                        </a:moveTo>
                        <a:lnTo>
                          <a:pt x="0" y="185"/>
                        </a:lnTo>
                        <a:lnTo>
                          <a:pt x="397" y="410"/>
                        </a:lnTo>
                        <a:lnTo>
                          <a:pt x="353" y="745"/>
                        </a:lnTo>
                        <a:lnTo>
                          <a:pt x="569" y="410"/>
                        </a:lnTo>
                        <a:lnTo>
                          <a:pt x="481" y="225"/>
                        </a:lnTo>
                        <a:lnTo>
                          <a:pt x="260" y="110"/>
                        </a:lnTo>
                        <a:lnTo>
                          <a:pt x="353" y="0"/>
                        </a:lnTo>
                        <a:lnTo>
                          <a:pt x="0" y="0"/>
                        </a:lnTo>
                      </a:path>
                    </a:pathLst>
                  </a:custGeom>
                  <a:solidFill>
                    <a:srgbClr val="FFC98E"/>
                  </a:solidFill>
                  <a:ln w="12600">
                    <a:solidFill>
                      <a:srgbClr val="FFC98E"/>
                    </a:solidFill>
                    <a:round/>
                    <a:headEnd/>
                    <a:tailEnd/>
                  </a:ln>
                </p:spPr>
                <p:txBody>
                  <a:bodyPr wrap="none" anchor="ctr"/>
                  <a:lstStyle/>
                  <a:p>
                    <a:endParaRPr lang="en-US"/>
                  </a:p>
                </p:txBody>
              </p:sp>
              <p:sp>
                <p:nvSpPr>
                  <p:cNvPr id="35880" name="Freeform 26"/>
                  <p:cNvSpPr>
                    <a:spLocks noChangeArrowheads="1"/>
                  </p:cNvSpPr>
                  <p:nvPr/>
                </p:nvSpPr>
                <p:spPr bwMode="auto">
                  <a:xfrm>
                    <a:off x="4576" y="1023"/>
                    <a:ext cx="125" cy="144"/>
                  </a:xfrm>
                  <a:custGeom>
                    <a:avLst/>
                    <a:gdLst>
                      <a:gd name="T0" fmla="*/ 137 w 553"/>
                      <a:gd name="T1" fmla="*/ 0 h 637"/>
                      <a:gd name="T2" fmla="*/ 552 w 553"/>
                      <a:gd name="T3" fmla="*/ 601 h 637"/>
                      <a:gd name="T4" fmla="*/ 322 w 553"/>
                      <a:gd name="T5" fmla="*/ 636 h 637"/>
                      <a:gd name="T6" fmla="*/ 0 w 553"/>
                      <a:gd name="T7" fmla="*/ 335 h 637"/>
                      <a:gd name="T8" fmla="*/ 137 w 553"/>
                      <a:gd name="T9" fmla="*/ 0 h 637"/>
                      <a:gd name="T10" fmla="*/ 0 60000 65536"/>
                      <a:gd name="T11" fmla="*/ 0 60000 65536"/>
                      <a:gd name="T12" fmla="*/ 0 60000 65536"/>
                      <a:gd name="T13" fmla="*/ 0 60000 65536"/>
                      <a:gd name="T14" fmla="*/ 0 60000 65536"/>
                      <a:gd name="T15" fmla="*/ 0 w 553"/>
                      <a:gd name="T16" fmla="*/ 0 h 637"/>
                      <a:gd name="T17" fmla="*/ 553 w 553"/>
                      <a:gd name="T18" fmla="*/ 637 h 637"/>
                    </a:gdLst>
                    <a:ahLst/>
                    <a:cxnLst>
                      <a:cxn ang="T10">
                        <a:pos x="T0" y="T1"/>
                      </a:cxn>
                      <a:cxn ang="T11">
                        <a:pos x="T2" y="T3"/>
                      </a:cxn>
                      <a:cxn ang="T12">
                        <a:pos x="T4" y="T5"/>
                      </a:cxn>
                      <a:cxn ang="T13">
                        <a:pos x="T6" y="T7"/>
                      </a:cxn>
                      <a:cxn ang="T14">
                        <a:pos x="T8" y="T9"/>
                      </a:cxn>
                    </a:cxnLst>
                    <a:rect l="T15" t="T16" r="T17" b="T18"/>
                    <a:pathLst>
                      <a:path w="553" h="637">
                        <a:moveTo>
                          <a:pt x="137" y="0"/>
                        </a:moveTo>
                        <a:lnTo>
                          <a:pt x="552" y="601"/>
                        </a:lnTo>
                        <a:lnTo>
                          <a:pt x="322" y="636"/>
                        </a:lnTo>
                        <a:lnTo>
                          <a:pt x="0" y="335"/>
                        </a:lnTo>
                        <a:lnTo>
                          <a:pt x="137" y="0"/>
                        </a:lnTo>
                      </a:path>
                    </a:pathLst>
                  </a:custGeom>
                  <a:solidFill>
                    <a:srgbClr val="FFC98E"/>
                  </a:solidFill>
                  <a:ln w="12600">
                    <a:solidFill>
                      <a:srgbClr val="FFC98E"/>
                    </a:solidFill>
                    <a:round/>
                    <a:headEnd/>
                    <a:tailEnd/>
                  </a:ln>
                </p:spPr>
                <p:txBody>
                  <a:bodyPr wrap="none" anchor="ctr"/>
                  <a:lstStyle/>
                  <a:p>
                    <a:endParaRPr lang="en-US"/>
                  </a:p>
                </p:txBody>
              </p:sp>
              <p:sp>
                <p:nvSpPr>
                  <p:cNvPr id="35881" name="Freeform 27"/>
                  <p:cNvSpPr>
                    <a:spLocks noChangeArrowheads="1"/>
                  </p:cNvSpPr>
                  <p:nvPr/>
                </p:nvSpPr>
                <p:spPr bwMode="auto">
                  <a:xfrm>
                    <a:off x="3965" y="1232"/>
                    <a:ext cx="1467" cy="1276"/>
                  </a:xfrm>
                  <a:custGeom>
                    <a:avLst/>
                    <a:gdLst>
                      <a:gd name="T0" fmla="*/ 6399 w 6470"/>
                      <a:gd name="T1" fmla="*/ 3102 h 5627"/>
                      <a:gd name="T2" fmla="*/ 6434 w 6470"/>
                      <a:gd name="T3" fmla="*/ 3887 h 5627"/>
                      <a:gd name="T4" fmla="*/ 6050 w 6470"/>
                      <a:gd name="T5" fmla="*/ 4611 h 5627"/>
                      <a:gd name="T6" fmla="*/ 5564 w 6470"/>
                      <a:gd name="T7" fmla="*/ 5106 h 5627"/>
                      <a:gd name="T8" fmla="*/ 4382 w 6470"/>
                      <a:gd name="T9" fmla="*/ 5595 h 5627"/>
                      <a:gd name="T10" fmla="*/ 3406 w 6470"/>
                      <a:gd name="T11" fmla="*/ 5538 h 5627"/>
                      <a:gd name="T12" fmla="*/ 2051 w 6470"/>
                      <a:gd name="T13" fmla="*/ 5569 h 5627"/>
                      <a:gd name="T14" fmla="*/ 1112 w 6470"/>
                      <a:gd name="T15" fmla="*/ 5106 h 5627"/>
                      <a:gd name="T16" fmla="*/ 242 w 6470"/>
                      <a:gd name="T17" fmla="*/ 4584 h 5627"/>
                      <a:gd name="T18" fmla="*/ 0 w 6470"/>
                      <a:gd name="T19" fmla="*/ 3565 h 5627"/>
                      <a:gd name="T20" fmla="*/ 520 w 6470"/>
                      <a:gd name="T21" fmla="*/ 2666 h 5627"/>
                      <a:gd name="T22" fmla="*/ 2956 w 6470"/>
                      <a:gd name="T23" fmla="*/ 30 h 5627"/>
                      <a:gd name="T24" fmla="*/ 798 w 6470"/>
                      <a:gd name="T25" fmla="*/ 2466 h 5627"/>
                      <a:gd name="T26" fmla="*/ 273 w 6470"/>
                      <a:gd name="T27" fmla="*/ 3367 h 5627"/>
                      <a:gd name="T28" fmla="*/ 313 w 6470"/>
                      <a:gd name="T29" fmla="*/ 4121 h 5627"/>
                      <a:gd name="T30" fmla="*/ 696 w 6470"/>
                      <a:gd name="T31" fmla="*/ 4784 h 5627"/>
                      <a:gd name="T32" fmla="*/ 1284 w 6470"/>
                      <a:gd name="T33" fmla="*/ 5017 h 5627"/>
                      <a:gd name="T34" fmla="*/ 2466 w 6470"/>
                      <a:gd name="T35" fmla="*/ 5344 h 5627"/>
                      <a:gd name="T36" fmla="*/ 3856 w 6470"/>
                      <a:gd name="T37" fmla="*/ 5507 h 5627"/>
                      <a:gd name="T38" fmla="*/ 5414 w 6470"/>
                      <a:gd name="T39" fmla="*/ 4810 h 5627"/>
                      <a:gd name="T40" fmla="*/ 5454 w 6470"/>
                      <a:gd name="T41" fmla="*/ 4289 h 5627"/>
                      <a:gd name="T42" fmla="*/ 5529 w 6470"/>
                      <a:gd name="T43" fmla="*/ 4059 h 5627"/>
                      <a:gd name="T44" fmla="*/ 5357 w 6470"/>
                      <a:gd name="T45" fmla="*/ 3856 h 5627"/>
                      <a:gd name="T46" fmla="*/ 5740 w 6470"/>
                      <a:gd name="T47" fmla="*/ 3914 h 5627"/>
                      <a:gd name="T48" fmla="*/ 6156 w 6470"/>
                      <a:gd name="T49" fmla="*/ 3737 h 5627"/>
                      <a:gd name="T50" fmla="*/ 5948 w 6470"/>
                      <a:gd name="T51" fmla="*/ 3477 h 5627"/>
                      <a:gd name="T52" fmla="*/ 5979 w 6470"/>
                      <a:gd name="T53" fmla="*/ 3160 h 5627"/>
                      <a:gd name="T54" fmla="*/ 5740 w 6470"/>
                      <a:gd name="T55" fmla="*/ 2930 h 5627"/>
                      <a:gd name="T56" fmla="*/ 5635 w 6470"/>
                      <a:gd name="T57" fmla="*/ 2523 h 5627"/>
                      <a:gd name="T58" fmla="*/ 4620 w 6470"/>
                      <a:gd name="T59" fmla="*/ 1368 h 5627"/>
                      <a:gd name="T60" fmla="*/ 4523 w 6470"/>
                      <a:gd name="T61" fmla="*/ 1130 h 5627"/>
                      <a:gd name="T62" fmla="*/ 4289 w 6470"/>
                      <a:gd name="T63" fmla="*/ 883 h 5627"/>
                      <a:gd name="T64" fmla="*/ 4761 w 6470"/>
                      <a:gd name="T65" fmla="*/ 3102 h 5627"/>
                      <a:gd name="T66" fmla="*/ 4695 w 6470"/>
                      <a:gd name="T67" fmla="*/ 2701 h 5627"/>
                      <a:gd name="T68" fmla="*/ 4453 w 6470"/>
                      <a:gd name="T69" fmla="*/ 2466 h 5627"/>
                      <a:gd name="T70" fmla="*/ 4453 w 6470"/>
                      <a:gd name="T71" fmla="*/ 2144 h 5627"/>
                      <a:gd name="T72" fmla="*/ 4240 w 6470"/>
                      <a:gd name="T73" fmla="*/ 1946 h 5627"/>
                      <a:gd name="T74" fmla="*/ 4209 w 6470"/>
                      <a:gd name="T75" fmla="*/ 1593 h 5627"/>
                      <a:gd name="T76" fmla="*/ 3927 w 6470"/>
                      <a:gd name="T77" fmla="*/ 1315 h 5627"/>
                      <a:gd name="T78" fmla="*/ 3927 w 6470"/>
                      <a:gd name="T79" fmla="*/ 900 h 5627"/>
                      <a:gd name="T80" fmla="*/ 3768 w 6470"/>
                      <a:gd name="T81" fmla="*/ 657 h 5627"/>
                      <a:gd name="T82" fmla="*/ 3512 w 6470"/>
                      <a:gd name="T83" fmla="*/ 2988 h 5627"/>
                      <a:gd name="T84" fmla="*/ 3618 w 6470"/>
                      <a:gd name="T85" fmla="*/ 2435 h 5627"/>
                      <a:gd name="T86" fmla="*/ 3305 w 6470"/>
                      <a:gd name="T87" fmla="*/ 2263 h 5627"/>
                      <a:gd name="T88" fmla="*/ 3530 w 6470"/>
                      <a:gd name="T89" fmla="*/ 1769 h 5627"/>
                      <a:gd name="T90" fmla="*/ 3128 w 6470"/>
                      <a:gd name="T91" fmla="*/ 1624 h 5627"/>
                      <a:gd name="T92" fmla="*/ 3345 w 6470"/>
                      <a:gd name="T93" fmla="*/ 1240 h 5627"/>
                      <a:gd name="T94" fmla="*/ 3164 w 6470"/>
                      <a:gd name="T95" fmla="*/ 1011 h 5627"/>
                      <a:gd name="T96" fmla="*/ 3345 w 6470"/>
                      <a:gd name="T97" fmla="*/ 679 h 5627"/>
                      <a:gd name="T98" fmla="*/ 3225 w 6470"/>
                      <a:gd name="T99" fmla="*/ 454 h 5627"/>
                      <a:gd name="T100" fmla="*/ 3093 w 6470"/>
                      <a:gd name="T101" fmla="*/ 30 h 5627"/>
                      <a:gd name="T102" fmla="*/ 3305 w 6470"/>
                      <a:gd name="T103" fmla="*/ 344 h 5627"/>
                      <a:gd name="T104" fmla="*/ 3406 w 6470"/>
                      <a:gd name="T105" fmla="*/ 30 h 5627"/>
                      <a:gd name="T106" fmla="*/ 3997 w 6470"/>
                      <a:gd name="T107" fmla="*/ 0 h 562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70"/>
                      <a:gd name="T163" fmla="*/ 0 h 5627"/>
                      <a:gd name="T164" fmla="*/ 6470 w 6470"/>
                      <a:gd name="T165" fmla="*/ 5627 h 562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70" h="5627">
                        <a:moveTo>
                          <a:pt x="3997" y="0"/>
                        </a:moveTo>
                        <a:lnTo>
                          <a:pt x="6227" y="2785"/>
                        </a:lnTo>
                        <a:lnTo>
                          <a:pt x="6399" y="3102"/>
                        </a:lnTo>
                        <a:lnTo>
                          <a:pt x="6469" y="3367"/>
                        </a:lnTo>
                        <a:lnTo>
                          <a:pt x="6469" y="3627"/>
                        </a:lnTo>
                        <a:lnTo>
                          <a:pt x="6434" y="3887"/>
                        </a:lnTo>
                        <a:lnTo>
                          <a:pt x="6332" y="4148"/>
                        </a:lnTo>
                        <a:lnTo>
                          <a:pt x="6227" y="4381"/>
                        </a:lnTo>
                        <a:lnTo>
                          <a:pt x="6050" y="4611"/>
                        </a:lnTo>
                        <a:lnTo>
                          <a:pt x="5877" y="4753"/>
                        </a:lnTo>
                        <a:lnTo>
                          <a:pt x="5771" y="4903"/>
                        </a:lnTo>
                        <a:lnTo>
                          <a:pt x="5564" y="5106"/>
                        </a:lnTo>
                        <a:lnTo>
                          <a:pt x="5180" y="5304"/>
                        </a:lnTo>
                        <a:lnTo>
                          <a:pt x="4867" y="5454"/>
                        </a:lnTo>
                        <a:lnTo>
                          <a:pt x="4382" y="5595"/>
                        </a:lnTo>
                        <a:lnTo>
                          <a:pt x="3896" y="5626"/>
                        </a:lnTo>
                        <a:lnTo>
                          <a:pt x="3618" y="5595"/>
                        </a:lnTo>
                        <a:lnTo>
                          <a:pt x="3406" y="5538"/>
                        </a:lnTo>
                        <a:lnTo>
                          <a:pt x="3023" y="5626"/>
                        </a:lnTo>
                        <a:lnTo>
                          <a:pt x="2541" y="5626"/>
                        </a:lnTo>
                        <a:lnTo>
                          <a:pt x="2051" y="5569"/>
                        </a:lnTo>
                        <a:lnTo>
                          <a:pt x="1637" y="5454"/>
                        </a:lnTo>
                        <a:lnTo>
                          <a:pt x="1324" y="5278"/>
                        </a:lnTo>
                        <a:lnTo>
                          <a:pt x="1112" y="5106"/>
                        </a:lnTo>
                        <a:lnTo>
                          <a:pt x="727" y="4960"/>
                        </a:lnTo>
                        <a:lnTo>
                          <a:pt x="418" y="4815"/>
                        </a:lnTo>
                        <a:lnTo>
                          <a:pt x="242" y="4584"/>
                        </a:lnTo>
                        <a:lnTo>
                          <a:pt x="70" y="4262"/>
                        </a:lnTo>
                        <a:lnTo>
                          <a:pt x="0" y="4002"/>
                        </a:lnTo>
                        <a:lnTo>
                          <a:pt x="0" y="3565"/>
                        </a:lnTo>
                        <a:lnTo>
                          <a:pt x="70" y="3279"/>
                        </a:lnTo>
                        <a:lnTo>
                          <a:pt x="207" y="3045"/>
                        </a:lnTo>
                        <a:lnTo>
                          <a:pt x="520" y="2666"/>
                        </a:lnTo>
                        <a:lnTo>
                          <a:pt x="798" y="2321"/>
                        </a:lnTo>
                        <a:lnTo>
                          <a:pt x="2643" y="114"/>
                        </a:lnTo>
                        <a:lnTo>
                          <a:pt x="2956" y="30"/>
                        </a:lnTo>
                        <a:lnTo>
                          <a:pt x="2157" y="958"/>
                        </a:lnTo>
                        <a:lnTo>
                          <a:pt x="1284" y="1915"/>
                        </a:lnTo>
                        <a:lnTo>
                          <a:pt x="798" y="2466"/>
                        </a:lnTo>
                        <a:lnTo>
                          <a:pt x="555" y="2842"/>
                        </a:lnTo>
                        <a:lnTo>
                          <a:pt x="313" y="3190"/>
                        </a:lnTo>
                        <a:lnTo>
                          <a:pt x="273" y="3367"/>
                        </a:lnTo>
                        <a:lnTo>
                          <a:pt x="273" y="3477"/>
                        </a:lnTo>
                        <a:lnTo>
                          <a:pt x="242" y="3830"/>
                        </a:lnTo>
                        <a:lnTo>
                          <a:pt x="313" y="4121"/>
                        </a:lnTo>
                        <a:lnTo>
                          <a:pt x="379" y="4320"/>
                        </a:lnTo>
                        <a:lnTo>
                          <a:pt x="520" y="4584"/>
                        </a:lnTo>
                        <a:lnTo>
                          <a:pt x="696" y="4784"/>
                        </a:lnTo>
                        <a:lnTo>
                          <a:pt x="935" y="4903"/>
                        </a:lnTo>
                        <a:lnTo>
                          <a:pt x="1112" y="4960"/>
                        </a:lnTo>
                        <a:lnTo>
                          <a:pt x="1284" y="5017"/>
                        </a:lnTo>
                        <a:lnTo>
                          <a:pt x="1637" y="5278"/>
                        </a:lnTo>
                        <a:lnTo>
                          <a:pt x="1976" y="5344"/>
                        </a:lnTo>
                        <a:lnTo>
                          <a:pt x="2466" y="5344"/>
                        </a:lnTo>
                        <a:lnTo>
                          <a:pt x="2921" y="5317"/>
                        </a:lnTo>
                        <a:lnTo>
                          <a:pt x="3375" y="5423"/>
                        </a:lnTo>
                        <a:lnTo>
                          <a:pt x="3856" y="5507"/>
                        </a:lnTo>
                        <a:lnTo>
                          <a:pt x="4275" y="5481"/>
                        </a:lnTo>
                        <a:lnTo>
                          <a:pt x="5110" y="5167"/>
                        </a:lnTo>
                        <a:lnTo>
                          <a:pt x="5414" y="4810"/>
                        </a:lnTo>
                        <a:lnTo>
                          <a:pt x="5533" y="4408"/>
                        </a:lnTo>
                        <a:lnTo>
                          <a:pt x="5740" y="4289"/>
                        </a:lnTo>
                        <a:lnTo>
                          <a:pt x="5454" y="4289"/>
                        </a:lnTo>
                        <a:lnTo>
                          <a:pt x="5670" y="4174"/>
                        </a:lnTo>
                        <a:lnTo>
                          <a:pt x="5388" y="4205"/>
                        </a:lnTo>
                        <a:lnTo>
                          <a:pt x="5529" y="4059"/>
                        </a:lnTo>
                        <a:lnTo>
                          <a:pt x="5388" y="4033"/>
                        </a:lnTo>
                        <a:lnTo>
                          <a:pt x="5493" y="3887"/>
                        </a:lnTo>
                        <a:lnTo>
                          <a:pt x="5357" y="3856"/>
                        </a:lnTo>
                        <a:lnTo>
                          <a:pt x="5427" y="3684"/>
                        </a:lnTo>
                        <a:lnTo>
                          <a:pt x="5123" y="2453"/>
                        </a:lnTo>
                        <a:lnTo>
                          <a:pt x="5740" y="3914"/>
                        </a:lnTo>
                        <a:lnTo>
                          <a:pt x="5948" y="3945"/>
                        </a:lnTo>
                        <a:lnTo>
                          <a:pt x="5979" y="3773"/>
                        </a:lnTo>
                        <a:lnTo>
                          <a:pt x="6156" y="3737"/>
                        </a:lnTo>
                        <a:lnTo>
                          <a:pt x="6019" y="3627"/>
                        </a:lnTo>
                        <a:lnTo>
                          <a:pt x="6125" y="3565"/>
                        </a:lnTo>
                        <a:lnTo>
                          <a:pt x="5948" y="3477"/>
                        </a:lnTo>
                        <a:lnTo>
                          <a:pt x="6085" y="3367"/>
                        </a:lnTo>
                        <a:lnTo>
                          <a:pt x="5912" y="3305"/>
                        </a:lnTo>
                        <a:lnTo>
                          <a:pt x="5979" y="3160"/>
                        </a:lnTo>
                        <a:lnTo>
                          <a:pt x="5842" y="3133"/>
                        </a:lnTo>
                        <a:lnTo>
                          <a:pt x="5948" y="2988"/>
                        </a:lnTo>
                        <a:lnTo>
                          <a:pt x="5740" y="2930"/>
                        </a:lnTo>
                        <a:lnTo>
                          <a:pt x="5771" y="2754"/>
                        </a:lnTo>
                        <a:lnTo>
                          <a:pt x="5635" y="2666"/>
                        </a:lnTo>
                        <a:lnTo>
                          <a:pt x="5635" y="2523"/>
                        </a:lnTo>
                        <a:lnTo>
                          <a:pt x="5454" y="2347"/>
                        </a:lnTo>
                        <a:lnTo>
                          <a:pt x="4805" y="1491"/>
                        </a:lnTo>
                        <a:lnTo>
                          <a:pt x="4620" y="1368"/>
                        </a:lnTo>
                        <a:lnTo>
                          <a:pt x="4660" y="1249"/>
                        </a:lnTo>
                        <a:lnTo>
                          <a:pt x="4501" y="1240"/>
                        </a:lnTo>
                        <a:lnTo>
                          <a:pt x="4523" y="1130"/>
                        </a:lnTo>
                        <a:lnTo>
                          <a:pt x="4417" y="1103"/>
                        </a:lnTo>
                        <a:lnTo>
                          <a:pt x="4417" y="984"/>
                        </a:lnTo>
                        <a:lnTo>
                          <a:pt x="4289" y="883"/>
                        </a:lnTo>
                        <a:lnTo>
                          <a:pt x="4033" y="551"/>
                        </a:lnTo>
                        <a:lnTo>
                          <a:pt x="4902" y="2864"/>
                        </a:lnTo>
                        <a:lnTo>
                          <a:pt x="4761" y="3102"/>
                        </a:lnTo>
                        <a:lnTo>
                          <a:pt x="4775" y="2811"/>
                        </a:lnTo>
                        <a:lnTo>
                          <a:pt x="4686" y="2838"/>
                        </a:lnTo>
                        <a:lnTo>
                          <a:pt x="4695" y="2701"/>
                        </a:lnTo>
                        <a:lnTo>
                          <a:pt x="4554" y="2666"/>
                        </a:lnTo>
                        <a:lnTo>
                          <a:pt x="4625" y="2466"/>
                        </a:lnTo>
                        <a:lnTo>
                          <a:pt x="4453" y="2466"/>
                        </a:lnTo>
                        <a:lnTo>
                          <a:pt x="4523" y="2321"/>
                        </a:lnTo>
                        <a:lnTo>
                          <a:pt x="4347" y="2290"/>
                        </a:lnTo>
                        <a:lnTo>
                          <a:pt x="4453" y="2144"/>
                        </a:lnTo>
                        <a:lnTo>
                          <a:pt x="4275" y="2113"/>
                        </a:lnTo>
                        <a:lnTo>
                          <a:pt x="4382" y="1972"/>
                        </a:lnTo>
                        <a:lnTo>
                          <a:pt x="4240" y="1946"/>
                        </a:lnTo>
                        <a:lnTo>
                          <a:pt x="4311" y="1769"/>
                        </a:lnTo>
                        <a:lnTo>
                          <a:pt x="4174" y="1738"/>
                        </a:lnTo>
                        <a:lnTo>
                          <a:pt x="4209" y="1593"/>
                        </a:lnTo>
                        <a:lnTo>
                          <a:pt x="4033" y="1535"/>
                        </a:lnTo>
                        <a:lnTo>
                          <a:pt x="4068" y="1390"/>
                        </a:lnTo>
                        <a:lnTo>
                          <a:pt x="3927" y="1315"/>
                        </a:lnTo>
                        <a:lnTo>
                          <a:pt x="3997" y="1161"/>
                        </a:lnTo>
                        <a:lnTo>
                          <a:pt x="3861" y="1086"/>
                        </a:lnTo>
                        <a:lnTo>
                          <a:pt x="3927" y="900"/>
                        </a:lnTo>
                        <a:lnTo>
                          <a:pt x="3790" y="900"/>
                        </a:lnTo>
                        <a:lnTo>
                          <a:pt x="3755" y="724"/>
                        </a:lnTo>
                        <a:lnTo>
                          <a:pt x="3768" y="657"/>
                        </a:lnTo>
                        <a:lnTo>
                          <a:pt x="3592" y="657"/>
                        </a:lnTo>
                        <a:lnTo>
                          <a:pt x="3711" y="3137"/>
                        </a:lnTo>
                        <a:lnTo>
                          <a:pt x="3512" y="2988"/>
                        </a:lnTo>
                        <a:lnTo>
                          <a:pt x="3618" y="2701"/>
                        </a:lnTo>
                        <a:lnTo>
                          <a:pt x="3446" y="2727"/>
                        </a:lnTo>
                        <a:lnTo>
                          <a:pt x="3618" y="2435"/>
                        </a:lnTo>
                        <a:lnTo>
                          <a:pt x="3446" y="2435"/>
                        </a:lnTo>
                        <a:lnTo>
                          <a:pt x="3530" y="2254"/>
                        </a:lnTo>
                        <a:lnTo>
                          <a:pt x="3305" y="2263"/>
                        </a:lnTo>
                        <a:lnTo>
                          <a:pt x="3530" y="2025"/>
                        </a:lnTo>
                        <a:lnTo>
                          <a:pt x="3225" y="2051"/>
                        </a:lnTo>
                        <a:lnTo>
                          <a:pt x="3530" y="1769"/>
                        </a:lnTo>
                        <a:lnTo>
                          <a:pt x="3164" y="1857"/>
                        </a:lnTo>
                        <a:lnTo>
                          <a:pt x="3468" y="1593"/>
                        </a:lnTo>
                        <a:lnTo>
                          <a:pt x="3128" y="1624"/>
                        </a:lnTo>
                        <a:lnTo>
                          <a:pt x="3402" y="1390"/>
                        </a:lnTo>
                        <a:lnTo>
                          <a:pt x="3234" y="1390"/>
                        </a:lnTo>
                        <a:lnTo>
                          <a:pt x="3345" y="1240"/>
                        </a:lnTo>
                        <a:lnTo>
                          <a:pt x="3164" y="1213"/>
                        </a:lnTo>
                        <a:lnTo>
                          <a:pt x="3314" y="1059"/>
                        </a:lnTo>
                        <a:lnTo>
                          <a:pt x="3164" y="1011"/>
                        </a:lnTo>
                        <a:lnTo>
                          <a:pt x="3345" y="861"/>
                        </a:lnTo>
                        <a:lnTo>
                          <a:pt x="3164" y="808"/>
                        </a:lnTo>
                        <a:lnTo>
                          <a:pt x="3345" y="679"/>
                        </a:lnTo>
                        <a:lnTo>
                          <a:pt x="3195" y="657"/>
                        </a:lnTo>
                        <a:lnTo>
                          <a:pt x="3345" y="529"/>
                        </a:lnTo>
                        <a:lnTo>
                          <a:pt x="3225" y="454"/>
                        </a:lnTo>
                        <a:lnTo>
                          <a:pt x="3164" y="344"/>
                        </a:lnTo>
                        <a:lnTo>
                          <a:pt x="2541" y="2206"/>
                        </a:lnTo>
                        <a:lnTo>
                          <a:pt x="3093" y="30"/>
                        </a:lnTo>
                        <a:lnTo>
                          <a:pt x="3234" y="30"/>
                        </a:lnTo>
                        <a:lnTo>
                          <a:pt x="3270" y="229"/>
                        </a:lnTo>
                        <a:lnTo>
                          <a:pt x="3305" y="344"/>
                        </a:lnTo>
                        <a:lnTo>
                          <a:pt x="3340" y="405"/>
                        </a:lnTo>
                        <a:lnTo>
                          <a:pt x="3406" y="260"/>
                        </a:lnTo>
                        <a:lnTo>
                          <a:pt x="3406" y="30"/>
                        </a:lnTo>
                        <a:lnTo>
                          <a:pt x="3755" y="551"/>
                        </a:lnTo>
                        <a:lnTo>
                          <a:pt x="3649" y="0"/>
                        </a:lnTo>
                        <a:lnTo>
                          <a:pt x="3997" y="0"/>
                        </a:lnTo>
                      </a:path>
                    </a:pathLst>
                  </a:custGeom>
                  <a:solidFill>
                    <a:srgbClr val="000000"/>
                  </a:solidFill>
                  <a:ln w="12600">
                    <a:solidFill>
                      <a:srgbClr val="000000"/>
                    </a:solidFill>
                    <a:round/>
                    <a:headEnd/>
                    <a:tailEnd/>
                  </a:ln>
                </p:spPr>
                <p:txBody>
                  <a:bodyPr wrap="none" anchor="ctr"/>
                  <a:lstStyle/>
                  <a:p>
                    <a:endParaRPr lang="en-US"/>
                  </a:p>
                </p:txBody>
              </p:sp>
              <p:sp>
                <p:nvSpPr>
                  <p:cNvPr id="35882" name="Freeform 28"/>
                  <p:cNvSpPr>
                    <a:spLocks noChangeArrowheads="1"/>
                  </p:cNvSpPr>
                  <p:nvPr/>
                </p:nvSpPr>
                <p:spPr bwMode="auto">
                  <a:xfrm>
                    <a:off x="4684" y="718"/>
                    <a:ext cx="837" cy="436"/>
                  </a:xfrm>
                  <a:custGeom>
                    <a:avLst/>
                    <a:gdLst>
                      <a:gd name="T0" fmla="*/ 449 w 3690"/>
                      <a:gd name="T1" fmla="*/ 1452 h 1921"/>
                      <a:gd name="T2" fmla="*/ 904 w 3690"/>
                      <a:gd name="T3" fmla="*/ 1395 h 1921"/>
                      <a:gd name="T4" fmla="*/ 1253 w 3690"/>
                      <a:gd name="T5" fmla="*/ 1192 h 1921"/>
                      <a:gd name="T6" fmla="*/ 1637 w 3690"/>
                      <a:gd name="T7" fmla="*/ 728 h 1921"/>
                      <a:gd name="T8" fmla="*/ 2118 w 3690"/>
                      <a:gd name="T9" fmla="*/ 264 h 1921"/>
                      <a:gd name="T10" fmla="*/ 2643 w 3690"/>
                      <a:gd name="T11" fmla="*/ 30 h 1921"/>
                      <a:gd name="T12" fmla="*/ 3199 w 3690"/>
                      <a:gd name="T13" fmla="*/ 88 h 1921"/>
                      <a:gd name="T14" fmla="*/ 3689 w 3690"/>
                      <a:gd name="T15" fmla="*/ 0 h 1921"/>
                      <a:gd name="T16" fmla="*/ 3654 w 3690"/>
                      <a:gd name="T17" fmla="*/ 145 h 1921"/>
                      <a:gd name="T18" fmla="*/ 3654 w 3690"/>
                      <a:gd name="T19" fmla="*/ 264 h 1921"/>
                      <a:gd name="T20" fmla="*/ 3654 w 3690"/>
                      <a:gd name="T21" fmla="*/ 436 h 1921"/>
                      <a:gd name="T22" fmla="*/ 3689 w 3690"/>
                      <a:gd name="T23" fmla="*/ 556 h 1921"/>
                      <a:gd name="T24" fmla="*/ 3583 w 3690"/>
                      <a:gd name="T25" fmla="*/ 666 h 1921"/>
                      <a:gd name="T26" fmla="*/ 3583 w 3690"/>
                      <a:gd name="T27" fmla="*/ 759 h 1921"/>
                      <a:gd name="T28" fmla="*/ 2992 w 3690"/>
                      <a:gd name="T29" fmla="*/ 697 h 1921"/>
                      <a:gd name="T30" fmla="*/ 3027 w 3690"/>
                      <a:gd name="T31" fmla="*/ 556 h 1921"/>
                      <a:gd name="T32" fmla="*/ 3063 w 3690"/>
                      <a:gd name="T33" fmla="*/ 463 h 1921"/>
                      <a:gd name="T34" fmla="*/ 3063 w 3690"/>
                      <a:gd name="T35" fmla="*/ 410 h 1921"/>
                      <a:gd name="T36" fmla="*/ 3027 w 3690"/>
                      <a:gd name="T37" fmla="*/ 291 h 1921"/>
                      <a:gd name="T38" fmla="*/ 2992 w 3690"/>
                      <a:gd name="T39" fmla="*/ 176 h 1921"/>
                      <a:gd name="T40" fmla="*/ 2537 w 3690"/>
                      <a:gd name="T41" fmla="*/ 176 h 1921"/>
                      <a:gd name="T42" fmla="*/ 1981 w 3690"/>
                      <a:gd name="T43" fmla="*/ 494 h 1921"/>
                      <a:gd name="T44" fmla="*/ 2118 w 3690"/>
                      <a:gd name="T45" fmla="*/ 525 h 1921"/>
                      <a:gd name="T46" fmla="*/ 2365 w 3690"/>
                      <a:gd name="T47" fmla="*/ 582 h 1921"/>
                      <a:gd name="T48" fmla="*/ 2502 w 3690"/>
                      <a:gd name="T49" fmla="*/ 759 h 1921"/>
                      <a:gd name="T50" fmla="*/ 2330 w 3690"/>
                      <a:gd name="T51" fmla="*/ 873 h 1921"/>
                      <a:gd name="T52" fmla="*/ 1183 w 3690"/>
                      <a:gd name="T53" fmla="*/ 1629 h 1921"/>
                      <a:gd name="T54" fmla="*/ 1076 w 3690"/>
                      <a:gd name="T55" fmla="*/ 1571 h 1921"/>
                      <a:gd name="T56" fmla="*/ 1010 w 3690"/>
                      <a:gd name="T57" fmla="*/ 1510 h 1921"/>
                      <a:gd name="T58" fmla="*/ 626 w 3690"/>
                      <a:gd name="T59" fmla="*/ 1452 h 1921"/>
                      <a:gd name="T60" fmla="*/ 176 w 3690"/>
                      <a:gd name="T61" fmla="*/ 1655 h 1921"/>
                      <a:gd name="T62" fmla="*/ 207 w 3690"/>
                      <a:gd name="T63" fmla="*/ 1832 h 1921"/>
                      <a:gd name="T64" fmla="*/ 379 w 3690"/>
                      <a:gd name="T65" fmla="*/ 1832 h 1921"/>
                      <a:gd name="T66" fmla="*/ 485 w 3690"/>
                      <a:gd name="T67" fmla="*/ 1889 h 1921"/>
                      <a:gd name="T68" fmla="*/ 242 w 3690"/>
                      <a:gd name="T69" fmla="*/ 1541 h 19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90"/>
                      <a:gd name="T106" fmla="*/ 0 h 1921"/>
                      <a:gd name="T107" fmla="*/ 3690 w 3690"/>
                      <a:gd name="T108" fmla="*/ 1921 h 19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90" h="1921">
                        <a:moveTo>
                          <a:pt x="242" y="1541"/>
                        </a:moveTo>
                        <a:lnTo>
                          <a:pt x="449" y="1452"/>
                        </a:lnTo>
                        <a:lnTo>
                          <a:pt x="692" y="1395"/>
                        </a:lnTo>
                        <a:lnTo>
                          <a:pt x="904" y="1395"/>
                        </a:lnTo>
                        <a:lnTo>
                          <a:pt x="1111" y="1338"/>
                        </a:lnTo>
                        <a:lnTo>
                          <a:pt x="1253" y="1192"/>
                        </a:lnTo>
                        <a:lnTo>
                          <a:pt x="1425" y="989"/>
                        </a:lnTo>
                        <a:lnTo>
                          <a:pt x="1637" y="728"/>
                        </a:lnTo>
                        <a:lnTo>
                          <a:pt x="1880" y="463"/>
                        </a:lnTo>
                        <a:lnTo>
                          <a:pt x="2118" y="264"/>
                        </a:lnTo>
                        <a:lnTo>
                          <a:pt x="2431" y="119"/>
                        </a:lnTo>
                        <a:lnTo>
                          <a:pt x="2643" y="30"/>
                        </a:lnTo>
                        <a:lnTo>
                          <a:pt x="2992" y="30"/>
                        </a:lnTo>
                        <a:lnTo>
                          <a:pt x="3199" y="88"/>
                        </a:lnTo>
                        <a:lnTo>
                          <a:pt x="3482" y="88"/>
                        </a:lnTo>
                        <a:lnTo>
                          <a:pt x="3689" y="0"/>
                        </a:lnTo>
                        <a:lnTo>
                          <a:pt x="3411" y="176"/>
                        </a:lnTo>
                        <a:lnTo>
                          <a:pt x="3654" y="145"/>
                        </a:lnTo>
                        <a:lnTo>
                          <a:pt x="3482" y="264"/>
                        </a:lnTo>
                        <a:lnTo>
                          <a:pt x="3654" y="264"/>
                        </a:lnTo>
                        <a:lnTo>
                          <a:pt x="3442" y="379"/>
                        </a:lnTo>
                        <a:lnTo>
                          <a:pt x="3654" y="436"/>
                        </a:lnTo>
                        <a:lnTo>
                          <a:pt x="3442" y="525"/>
                        </a:lnTo>
                        <a:lnTo>
                          <a:pt x="3689" y="556"/>
                        </a:lnTo>
                        <a:lnTo>
                          <a:pt x="3482" y="613"/>
                        </a:lnTo>
                        <a:lnTo>
                          <a:pt x="3583" y="666"/>
                        </a:lnTo>
                        <a:lnTo>
                          <a:pt x="3411" y="728"/>
                        </a:lnTo>
                        <a:lnTo>
                          <a:pt x="3583" y="759"/>
                        </a:lnTo>
                        <a:lnTo>
                          <a:pt x="3305" y="759"/>
                        </a:lnTo>
                        <a:lnTo>
                          <a:pt x="2992" y="697"/>
                        </a:lnTo>
                        <a:lnTo>
                          <a:pt x="2784" y="728"/>
                        </a:lnTo>
                        <a:lnTo>
                          <a:pt x="3027" y="556"/>
                        </a:lnTo>
                        <a:lnTo>
                          <a:pt x="2784" y="556"/>
                        </a:lnTo>
                        <a:lnTo>
                          <a:pt x="3063" y="463"/>
                        </a:lnTo>
                        <a:lnTo>
                          <a:pt x="2815" y="463"/>
                        </a:lnTo>
                        <a:lnTo>
                          <a:pt x="3063" y="410"/>
                        </a:lnTo>
                        <a:lnTo>
                          <a:pt x="2749" y="353"/>
                        </a:lnTo>
                        <a:lnTo>
                          <a:pt x="3027" y="291"/>
                        </a:lnTo>
                        <a:lnTo>
                          <a:pt x="2784" y="233"/>
                        </a:lnTo>
                        <a:lnTo>
                          <a:pt x="2992" y="176"/>
                        </a:lnTo>
                        <a:lnTo>
                          <a:pt x="2749" y="145"/>
                        </a:lnTo>
                        <a:lnTo>
                          <a:pt x="2537" y="176"/>
                        </a:lnTo>
                        <a:lnTo>
                          <a:pt x="2224" y="291"/>
                        </a:lnTo>
                        <a:lnTo>
                          <a:pt x="1981" y="494"/>
                        </a:lnTo>
                        <a:lnTo>
                          <a:pt x="1319" y="1223"/>
                        </a:lnTo>
                        <a:lnTo>
                          <a:pt x="2118" y="525"/>
                        </a:lnTo>
                        <a:lnTo>
                          <a:pt x="1425" y="1254"/>
                        </a:lnTo>
                        <a:lnTo>
                          <a:pt x="2365" y="582"/>
                        </a:lnTo>
                        <a:lnTo>
                          <a:pt x="1496" y="1311"/>
                        </a:lnTo>
                        <a:lnTo>
                          <a:pt x="2502" y="759"/>
                        </a:lnTo>
                        <a:lnTo>
                          <a:pt x="2678" y="697"/>
                        </a:lnTo>
                        <a:lnTo>
                          <a:pt x="2330" y="873"/>
                        </a:lnTo>
                        <a:lnTo>
                          <a:pt x="1355" y="1541"/>
                        </a:lnTo>
                        <a:lnTo>
                          <a:pt x="1183" y="1629"/>
                        </a:lnTo>
                        <a:lnTo>
                          <a:pt x="904" y="1686"/>
                        </a:lnTo>
                        <a:lnTo>
                          <a:pt x="1076" y="1571"/>
                        </a:lnTo>
                        <a:lnTo>
                          <a:pt x="802" y="1598"/>
                        </a:lnTo>
                        <a:lnTo>
                          <a:pt x="1010" y="1510"/>
                        </a:lnTo>
                        <a:lnTo>
                          <a:pt x="763" y="1483"/>
                        </a:lnTo>
                        <a:lnTo>
                          <a:pt x="626" y="1452"/>
                        </a:lnTo>
                        <a:lnTo>
                          <a:pt x="313" y="1571"/>
                        </a:lnTo>
                        <a:lnTo>
                          <a:pt x="176" y="1655"/>
                        </a:lnTo>
                        <a:lnTo>
                          <a:pt x="520" y="1571"/>
                        </a:lnTo>
                        <a:lnTo>
                          <a:pt x="207" y="1832"/>
                        </a:lnTo>
                        <a:lnTo>
                          <a:pt x="657" y="1598"/>
                        </a:lnTo>
                        <a:lnTo>
                          <a:pt x="379" y="1832"/>
                        </a:lnTo>
                        <a:lnTo>
                          <a:pt x="692" y="1717"/>
                        </a:lnTo>
                        <a:lnTo>
                          <a:pt x="485" y="1889"/>
                        </a:lnTo>
                        <a:lnTo>
                          <a:pt x="0" y="1920"/>
                        </a:lnTo>
                        <a:lnTo>
                          <a:pt x="242" y="1541"/>
                        </a:lnTo>
                      </a:path>
                    </a:pathLst>
                  </a:custGeom>
                  <a:solidFill>
                    <a:srgbClr val="000000"/>
                  </a:solidFill>
                  <a:ln w="12600">
                    <a:solidFill>
                      <a:srgbClr val="000000"/>
                    </a:solidFill>
                    <a:round/>
                    <a:headEnd/>
                    <a:tailEnd/>
                  </a:ln>
                </p:spPr>
                <p:txBody>
                  <a:bodyPr wrap="none" anchor="ctr"/>
                  <a:lstStyle/>
                  <a:p>
                    <a:endParaRPr lang="en-US"/>
                  </a:p>
                </p:txBody>
              </p:sp>
              <p:sp>
                <p:nvSpPr>
                  <p:cNvPr id="35883" name="Freeform 29"/>
                  <p:cNvSpPr>
                    <a:spLocks noChangeArrowheads="1"/>
                  </p:cNvSpPr>
                  <p:nvPr/>
                </p:nvSpPr>
                <p:spPr bwMode="auto">
                  <a:xfrm>
                    <a:off x="4268" y="1240"/>
                    <a:ext cx="361" cy="642"/>
                  </a:xfrm>
                  <a:custGeom>
                    <a:avLst/>
                    <a:gdLst>
                      <a:gd name="T0" fmla="*/ 1558 w 1590"/>
                      <a:gd name="T1" fmla="*/ 286 h 2830"/>
                      <a:gd name="T2" fmla="*/ 458 w 1590"/>
                      <a:gd name="T3" fmla="*/ 2829 h 2830"/>
                      <a:gd name="T4" fmla="*/ 335 w 1590"/>
                      <a:gd name="T5" fmla="*/ 2706 h 2830"/>
                      <a:gd name="T6" fmla="*/ 30 w 1590"/>
                      <a:gd name="T7" fmla="*/ 2679 h 2830"/>
                      <a:gd name="T8" fmla="*/ 335 w 1590"/>
                      <a:gd name="T9" fmla="*/ 2524 h 2830"/>
                      <a:gd name="T10" fmla="*/ 0 w 1590"/>
                      <a:gd name="T11" fmla="*/ 2475 h 2830"/>
                      <a:gd name="T12" fmla="*/ 401 w 1590"/>
                      <a:gd name="T13" fmla="*/ 2347 h 2830"/>
                      <a:gd name="T14" fmla="*/ 0 w 1590"/>
                      <a:gd name="T15" fmla="*/ 2294 h 2830"/>
                      <a:gd name="T16" fmla="*/ 472 w 1590"/>
                      <a:gd name="T17" fmla="*/ 2202 h 2830"/>
                      <a:gd name="T18" fmla="*/ 92 w 1590"/>
                      <a:gd name="T19" fmla="*/ 2096 h 2830"/>
                      <a:gd name="T20" fmla="*/ 507 w 1590"/>
                      <a:gd name="T21" fmla="*/ 2025 h 2830"/>
                      <a:gd name="T22" fmla="*/ 247 w 1590"/>
                      <a:gd name="T23" fmla="*/ 1888 h 2830"/>
                      <a:gd name="T24" fmla="*/ 542 w 1590"/>
                      <a:gd name="T25" fmla="*/ 1827 h 2830"/>
                      <a:gd name="T26" fmla="*/ 366 w 1590"/>
                      <a:gd name="T27" fmla="*/ 1712 h 2830"/>
                      <a:gd name="T28" fmla="*/ 613 w 1590"/>
                      <a:gd name="T29" fmla="*/ 1641 h 2830"/>
                      <a:gd name="T30" fmla="*/ 613 w 1590"/>
                      <a:gd name="T31" fmla="*/ 1505 h 2830"/>
                      <a:gd name="T32" fmla="*/ 1589 w 1590"/>
                      <a:gd name="T33" fmla="*/ 0 h 2830"/>
                      <a:gd name="T34" fmla="*/ 1558 w 1590"/>
                      <a:gd name="T35" fmla="*/ 286 h 28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0"/>
                      <a:gd name="T55" fmla="*/ 0 h 2830"/>
                      <a:gd name="T56" fmla="*/ 1590 w 1590"/>
                      <a:gd name="T57" fmla="*/ 2830 h 28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0" h="2830">
                        <a:moveTo>
                          <a:pt x="1558" y="286"/>
                        </a:moveTo>
                        <a:lnTo>
                          <a:pt x="458" y="2829"/>
                        </a:lnTo>
                        <a:lnTo>
                          <a:pt x="335" y="2706"/>
                        </a:lnTo>
                        <a:lnTo>
                          <a:pt x="30" y="2679"/>
                        </a:lnTo>
                        <a:lnTo>
                          <a:pt x="335" y="2524"/>
                        </a:lnTo>
                        <a:lnTo>
                          <a:pt x="0" y="2475"/>
                        </a:lnTo>
                        <a:lnTo>
                          <a:pt x="401" y="2347"/>
                        </a:lnTo>
                        <a:lnTo>
                          <a:pt x="0" y="2294"/>
                        </a:lnTo>
                        <a:lnTo>
                          <a:pt x="472" y="2202"/>
                        </a:lnTo>
                        <a:lnTo>
                          <a:pt x="92" y="2096"/>
                        </a:lnTo>
                        <a:lnTo>
                          <a:pt x="507" y="2025"/>
                        </a:lnTo>
                        <a:lnTo>
                          <a:pt x="247" y="1888"/>
                        </a:lnTo>
                        <a:lnTo>
                          <a:pt x="542" y="1827"/>
                        </a:lnTo>
                        <a:lnTo>
                          <a:pt x="366" y="1712"/>
                        </a:lnTo>
                        <a:lnTo>
                          <a:pt x="613" y="1641"/>
                        </a:lnTo>
                        <a:lnTo>
                          <a:pt x="613" y="1505"/>
                        </a:lnTo>
                        <a:lnTo>
                          <a:pt x="1589" y="0"/>
                        </a:lnTo>
                        <a:lnTo>
                          <a:pt x="1558" y="286"/>
                        </a:lnTo>
                      </a:path>
                    </a:pathLst>
                  </a:custGeom>
                  <a:solidFill>
                    <a:srgbClr val="000000"/>
                  </a:solidFill>
                  <a:ln w="12600">
                    <a:solidFill>
                      <a:srgbClr val="000000"/>
                    </a:solidFill>
                    <a:round/>
                    <a:headEnd/>
                    <a:tailEnd/>
                  </a:ln>
                </p:spPr>
                <p:txBody>
                  <a:bodyPr wrap="none" anchor="ctr"/>
                  <a:lstStyle/>
                  <a:p>
                    <a:endParaRPr lang="en-US"/>
                  </a:p>
                </p:txBody>
              </p:sp>
            </p:grpSp>
            <p:sp>
              <p:nvSpPr>
                <p:cNvPr id="35874" name="Freeform 30"/>
                <p:cNvSpPr>
                  <a:spLocks noChangeArrowheads="1"/>
                </p:cNvSpPr>
                <p:nvPr/>
              </p:nvSpPr>
              <p:spPr bwMode="auto">
                <a:xfrm>
                  <a:off x="4589" y="1132"/>
                  <a:ext cx="292" cy="134"/>
                </a:xfrm>
                <a:custGeom>
                  <a:avLst/>
                  <a:gdLst>
                    <a:gd name="T0" fmla="*/ 17 w 1289"/>
                    <a:gd name="T1" fmla="*/ 79 h 592"/>
                    <a:gd name="T2" fmla="*/ 17 w 1289"/>
                    <a:gd name="T3" fmla="*/ 123 h 592"/>
                    <a:gd name="T4" fmla="*/ 88 w 1289"/>
                    <a:gd name="T5" fmla="*/ 136 h 592"/>
                    <a:gd name="T6" fmla="*/ 269 w 1289"/>
                    <a:gd name="T7" fmla="*/ 357 h 592"/>
                    <a:gd name="T8" fmla="*/ 0 w 1289"/>
                    <a:gd name="T9" fmla="*/ 556 h 592"/>
                    <a:gd name="T10" fmla="*/ 211 w 1289"/>
                    <a:gd name="T11" fmla="*/ 507 h 592"/>
                    <a:gd name="T12" fmla="*/ 375 w 1289"/>
                    <a:gd name="T13" fmla="*/ 273 h 592"/>
                    <a:gd name="T14" fmla="*/ 357 w 1289"/>
                    <a:gd name="T15" fmla="*/ 591 h 592"/>
                    <a:gd name="T16" fmla="*/ 450 w 1289"/>
                    <a:gd name="T17" fmla="*/ 494 h 592"/>
                    <a:gd name="T18" fmla="*/ 569 w 1289"/>
                    <a:gd name="T19" fmla="*/ 216 h 592"/>
                    <a:gd name="T20" fmla="*/ 679 w 1289"/>
                    <a:gd name="T21" fmla="*/ 578 h 592"/>
                    <a:gd name="T22" fmla="*/ 750 w 1289"/>
                    <a:gd name="T23" fmla="*/ 251 h 592"/>
                    <a:gd name="T24" fmla="*/ 931 w 1289"/>
                    <a:gd name="T25" fmla="*/ 525 h 592"/>
                    <a:gd name="T26" fmla="*/ 1288 w 1289"/>
                    <a:gd name="T27" fmla="*/ 516 h 592"/>
                    <a:gd name="T28" fmla="*/ 913 w 1289"/>
                    <a:gd name="T29" fmla="*/ 0 h 592"/>
                    <a:gd name="T30" fmla="*/ 17 w 1289"/>
                    <a:gd name="T31" fmla="*/ 79 h 5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9"/>
                    <a:gd name="T49" fmla="*/ 0 h 592"/>
                    <a:gd name="T50" fmla="*/ 1289 w 1289"/>
                    <a:gd name="T51" fmla="*/ 592 h 59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9" h="592">
                      <a:moveTo>
                        <a:pt x="17" y="79"/>
                      </a:moveTo>
                      <a:lnTo>
                        <a:pt x="17" y="123"/>
                      </a:lnTo>
                      <a:lnTo>
                        <a:pt x="88" y="136"/>
                      </a:lnTo>
                      <a:lnTo>
                        <a:pt x="269" y="357"/>
                      </a:lnTo>
                      <a:lnTo>
                        <a:pt x="0" y="556"/>
                      </a:lnTo>
                      <a:lnTo>
                        <a:pt x="211" y="507"/>
                      </a:lnTo>
                      <a:lnTo>
                        <a:pt x="375" y="273"/>
                      </a:lnTo>
                      <a:lnTo>
                        <a:pt x="357" y="591"/>
                      </a:lnTo>
                      <a:lnTo>
                        <a:pt x="450" y="494"/>
                      </a:lnTo>
                      <a:lnTo>
                        <a:pt x="569" y="216"/>
                      </a:lnTo>
                      <a:lnTo>
                        <a:pt x="679" y="578"/>
                      </a:lnTo>
                      <a:lnTo>
                        <a:pt x="750" y="251"/>
                      </a:lnTo>
                      <a:lnTo>
                        <a:pt x="931" y="525"/>
                      </a:lnTo>
                      <a:lnTo>
                        <a:pt x="1288" y="516"/>
                      </a:lnTo>
                      <a:lnTo>
                        <a:pt x="913" y="0"/>
                      </a:lnTo>
                      <a:lnTo>
                        <a:pt x="17" y="79"/>
                      </a:lnTo>
                    </a:path>
                  </a:pathLst>
                </a:custGeom>
                <a:solidFill>
                  <a:srgbClr val="000020"/>
                </a:solidFill>
                <a:ln w="12600">
                  <a:solidFill>
                    <a:srgbClr val="000020"/>
                  </a:solidFill>
                  <a:round/>
                  <a:headEnd/>
                  <a:tailEnd/>
                </a:ln>
              </p:spPr>
              <p:txBody>
                <a:bodyPr wrap="none" anchor="ctr"/>
                <a:lstStyle/>
                <a:p>
                  <a:endParaRPr lang="en-US"/>
                </a:p>
              </p:txBody>
            </p:sp>
          </p:grpSp>
          <p:sp>
            <p:nvSpPr>
              <p:cNvPr id="35872" name="Freeform 31"/>
              <p:cNvSpPr>
                <a:spLocks noChangeArrowheads="1"/>
              </p:cNvSpPr>
              <p:nvPr/>
            </p:nvSpPr>
            <p:spPr bwMode="auto">
              <a:xfrm>
                <a:off x="4582" y="664"/>
                <a:ext cx="315" cy="499"/>
              </a:xfrm>
              <a:custGeom>
                <a:avLst/>
                <a:gdLst>
                  <a:gd name="T0" fmla="*/ 52 w 1391"/>
                  <a:gd name="T1" fmla="*/ 2060 h 2202"/>
                  <a:gd name="T2" fmla="*/ 26 w 1391"/>
                  <a:gd name="T3" fmla="*/ 1711 h 2202"/>
                  <a:gd name="T4" fmla="*/ 238 w 1391"/>
                  <a:gd name="T5" fmla="*/ 1420 h 2202"/>
                  <a:gd name="T6" fmla="*/ 578 w 1391"/>
                  <a:gd name="T7" fmla="*/ 1103 h 2202"/>
                  <a:gd name="T8" fmla="*/ 657 w 1391"/>
                  <a:gd name="T9" fmla="*/ 842 h 2202"/>
                  <a:gd name="T10" fmla="*/ 472 w 1391"/>
                  <a:gd name="T11" fmla="*/ 613 h 2202"/>
                  <a:gd name="T12" fmla="*/ 313 w 1391"/>
                  <a:gd name="T13" fmla="*/ 436 h 2202"/>
                  <a:gd name="T14" fmla="*/ 525 w 1391"/>
                  <a:gd name="T15" fmla="*/ 172 h 2202"/>
                  <a:gd name="T16" fmla="*/ 865 w 1391"/>
                  <a:gd name="T17" fmla="*/ 0 h 2202"/>
                  <a:gd name="T18" fmla="*/ 944 w 1391"/>
                  <a:gd name="T19" fmla="*/ 88 h 2202"/>
                  <a:gd name="T20" fmla="*/ 1024 w 1391"/>
                  <a:gd name="T21" fmla="*/ 145 h 2202"/>
                  <a:gd name="T22" fmla="*/ 1103 w 1391"/>
                  <a:gd name="T23" fmla="*/ 229 h 2202"/>
                  <a:gd name="T24" fmla="*/ 1183 w 1391"/>
                  <a:gd name="T25" fmla="*/ 317 h 2202"/>
                  <a:gd name="T26" fmla="*/ 1231 w 1391"/>
                  <a:gd name="T27" fmla="*/ 463 h 2202"/>
                  <a:gd name="T28" fmla="*/ 1311 w 1391"/>
                  <a:gd name="T29" fmla="*/ 582 h 2202"/>
                  <a:gd name="T30" fmla="*/ 1364 w 1391"/>
                  <a:gd name="T31" fmla="*/ 869 h 2202"/>
                  <a:gd name="T32" fmla="*/ 1077 w 1391"/>
                  <a:gd name="T33" fmla="*/ 1244 h 2202"/>
                  <a:gd name="T34" fmla="*/ 1183 w 1391"/>
                  <a:gd name="T35" fmla="*/ 1045 h 2202"/>
                  <a:gd name="T36" fmla="*/ 1231 w 1391"/>
                  <a:gd name="T37" fmla="*/ 697 h 2202"/>
                  <a:gd name="T38" fmla="*/ 472 w 1391"/>
                  <a:gd name="T39" fmla="*/ 375 h 2202"/>
                  <a:gd name="T40" fmla="*/ 472 w 1391"/>
                  <a:gd name="T41" fmla="*/ 520 h 2202"/>
                  <a:gd name="T42" fmla="*/ 732 w 1391"/>
                  <a:gd name="T43" fmla="*/ 754 h 2202"/>
                  <a:gd name="T44" fmla="*/ 759 w 1391"/>
                  <a:gd name="T45" fmla="*/ 1072 h 2202"/>
                  <a:gd name="T46" fmla="*/ 838 w 1391"/>
                  <a:gd name="T47" fmla="*/ 1160 h 2202"/>
                  <a:gd name="T48" fmla="*/ 918 w 1391"/>
                  <a:gd name="T49" fmla="*/ 1186 h 2202"/>
                  <a:gd name="T50" fmla="*/ 732 w 1391"/>
                  <a:gd name="T51" fmla="*/ 1478 h 2202"/>
                  <a:gd name="T52" fmla="*/ 525 w 1391"/>
                  <a:gd name="T53" fmla="*/ 1711 h 2202"/>
                  <a:gd name="T54" fmla="*/ 366 w 1391"/>
                  <a:gd name="T55" fmla="*/ 2144 h 2202"/>
                  <a:gd name="T56" fmla="*/ 264 w 1391"/>
                  <a:gd name="T57" fmla="*/ 1853 h 2202"/>
                  <a:gd name="T58" fmla="*/ 286 w 1391"/>
                  <a:gd name="T59" fmla="*/ 1566 h 2202"/>
                  <a:gd name="T60" fmla="*/ 158 w 1391"/>
                  <a:gd name="T61" fmla="*/ 1654 h 2202"/>
                  <a:gd name="T62" fmla="*/ 158 w 1391"/>
                  <a:gd name="T63" fmla="*/ 1998 h 2202"/>
                  <a:gd name="T64" fmla="*/ 238 w 1391"/>
                  <a:gd name="T65" fmla="*/ 2201 h 22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91"/>
                  <a:gd name="T100" fmla="*/ 0 h 2202"/>
                  <a:gd name="T101" fmla="*/ 1391 w 1391"/>
                  <a:gd name="T102" fmla="*/ 2202 h 22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91" h="2202">
                    <a:moveTo>
                      <a:pt x="238" y="2201"/>
                    </a:moveTo>
                    <a:lnTo>
                      <a:pt x="52" y="2060"/>
                    </a:lnTo>
                    <a:lnTo>
                      <a:pt x="0" y="1883"/>
                    </a:lnTo>
                    <a:lnTo>
                      <a:pt x="26" y="1711"/>
                    </a:lnTo>
                    <a:lnTo>
                      <a:pt x="128" y="1566"/>
                    </a:lnTo>
                    <a:lnTo>
                      <a:pt x="238" y="1420"/>
                    </a:lnTo>
                    <a:lnTo>
                      <a:pt x="419" y="1275"/>
                    </a:lnTo>
                    <a:lnTo>
                      <a:pt x="578" y="1103"/>
                    </a:lnTo>
                    <a:lnTo>
                      <a:pt x="657" y="988"/>
                    </a:lnTo>
                    <a:lnTo>
                      <a:pt x="657" y="842"/>
                    </a:lnTo>
                    <a:lnTo>
                      <a:pt x="604" y="697"/>
                    </a:lnTo>
                    <a:lnTo>
                      <a:pt x="472" y="613"/>
                    </a:lnTo>
                    <a:lnTo>
                      <a:pt x="366" y="551"/>
                    </a:lnTo>
                    <a:lnTo>
                      <a:pt x="313" y="436"/>
                    </a:lnTo>
                    <a:lnTo>
                      <a:pt x="392" y="317"/>
                    </a:lnTo>
                    <a:lnTo>
                      <a:pt x="525" y="172"/>
                    </a:lnTo>
                    <a:lnTo>
                      <a:pt x="679" y="57"/>
                    </a:lnTo>
                    <a:lnTo>
                      <a:pt x="865" y="0"/>
                    </a:lnTo>
                    <a:lnTo>
                      <a:pt x="816" y="119"/>
                    </a:lnTo>
                    <a:lnTo>
                      <a:pt x="944" y="88"/>
                    </a:lnTo>
                    <a:lnTo>
                      <a:pt x="891" y="172"/>
                    </a:lnTo>
                    <a:lnTo>
                      <a:pt x="1024" y="145"/>
                    </a:lnTo>
                    <a:lnTo>
                      <a:pt x="944" y="291"/>
                    </a:lnTo>
                    <a:lnTo>
                      <a:pt x="1103" y="229"/>
                    </a:lnTo>
                    <a:lnTo>
                      <a:pt x="997" y="375"/>
                    </a:lnTo>
                    <a:lnTo>
                      <a:pt x="1183" y="317"/>
                    </a:lnTo>
                    <a:lnTo>
                      <a:pt x="1130" y="436"/>
                    </a:lnTo>
                    <a:lnTo>
                      <a:pt x="1231" y="463"/>
                    </a:lnTo>
                    <a:lnTo>
                      <a:pt x="1209" y="551"/>
                    </a:lnTo>
                    <a:lnTo>
                      <a:pt x="1311" y="582"/>
                    </a:lnTo>
                    <a:lnTo>
                      <a:pt x="1390" y="697"/>
                    </a:lnTo>
                    <a:lnTo>
                      <a:pt x="1364" y="869"/>
                    </a:lnTo>
                    <a:lnTo>
                      <a:pt x="1262" y="1045"/>
                    </a:lnTo>
                    <a:lnTo>
                      <a:pt x="1077" y="1244"/>
                    </a:lnTo>
                    <a:lnTo>
                      <a:pt x="891" y="1394"/>
                    </a:lnTo>
                    <a:lnTo>
                      <a:pt x="1183" y="1045"/>
                    </a:lnTo>
                    <a:lnTo>
                      <a:pt x="1262" y="869"/>
                    </a:lnTo>
                    <a:lnTo>
                      <a:pt x="1231" y="697"/>
                    </a:lnTo>
                    <a:lnTo>
                      <a:pt x="1130" y="613"/>
                    </a:lnTo>
                    <a:lnTo>
                      <a:pt x="472" y="375"/>
                    </a:lnTo>
                    <a:lnTo>
                      <a:pt x="445" y="436"/>
                    </a:lnTo>
                    <a:lnTo>
                      <a:pt x="472" y="520"/>
                    </a:lnTo>
                    <a:lnTo>
                      <a:pt x="657" y="639"/>
                    </a:lnTo>
                    <a:lnTo>
                      <a:pt x="732" y="754"/>
                    </a:lnTo>
                    <a:lnTo>
                      <a:pt x="790" y="957"/>
                    </a:lnTo>
                    <a:lnTo>
                      <a:pt x="759" y="1072"/>
                    </a:lnTo>
                    <a:lnTo>
                      <a:pt x="944" y="926"/>
                    </a:lnTo>
                    <a:lnTo>
                      <a:pt x="838" y="1160"/>
                    </a:lnTo>
                    <a:lnTo>
                      <a:pt x="1103" y="895"/>
                    </a:lnTo>
                    <a:lnTo>
                      <a:pt x="918" y="1186"/>
                    </a:lnTo>
                    <a:lnTo>
                      <a:pt x="1103" y="1045"/>
                    </a:lnTo>
                    <a:lnTo>
                      <a:pt x="732" y="1478"/>
                    </a:lnTo>
                    <a:lnTo>
                      <a:pt x="578" y="1623"/>
                    </a:lnTo>
                    <a:lnTo>
                      <a:pt x="525" y="1711"/>
                    </a:lnTo>
                    <a:lnTo>
                      <a:pt x="498" y="1914"/>
                    </a:lnTo>
                    <a:lnTo>
                      <a:pt x="366" y="2144"/>
                    </a:lnTo>
                    <a:lnTo>
                      <a:pt x="286" y="2029"/>
                    </a:lnTo>
                    <a:lnTo>
                      <a:pt x="264" y="1853"/>
                    </a:lnTo>
                    <a:lnTo>
                      <a:pt x="264" y="1711"/>
                    </a:lnTo>
                    <a:lnTo>
                      <a:pt x="286" y="1566"/>
                    </a:lnTo>
                    <a:lnTo>
                      <a:pt x="366" y="1420"/>
                    </a:lnTo>
                    <a:lnTo>
                      <a:pt x="158" y="1654"/>
                    </a:lnTo>
                    <a:lnTo>
                      <a:pt x="105" y="1883"/>
                    </a:lnTo>
                    <a:lnTo>
                      <a:pt x="158" y="1998"/>
                    </a:lnTo>
                    <a:lnTo>
                      <a:pt x="264" y="2170"/>
                    </a:lnTo>
                    <a:lnTo>
                      <a:pt x="238" y="2201"/>
                    </a:lnTo>
                  </a:path>
                </a:pathLst>
              </a:custGeom>
              <a:solidFill>
                <a:srgbClr val="000000"/>
              </a:solidFill>
              <a:ln w="12600">
                <a:solidFill>
                  <a:srgbClr val="000000"/>
                </a:solidFill>
                <a:round/>
                <a:headEnd/>
                <a:tailEnd/>
              </a:ln>
            </p:spPr>
            <p:txBody>
              <a:bodyPr wrap="none" anchor="ctr"/>
              <a:lstStyle/>
              <a:p>
                <a:endParaRPr lang="en-US"/>
              </a:p>
            </p:txBody>
          </p:sp>
        </p:grpSp>
        <p:sp>
          <p:nvSpPr>
            <p:cNvPr id="35867" name="Freeform 32"/>
            <p:cNvSpPr>
              <a:spLocks noChangeArrowheads="1"/>
            </p:cNvSpPr>
            <p:nvPr/>
          </p:nvSpPr>
          <p:spPr bwMode="auto">
            <a:xfrm>
              <a:off x="4095" y="1729"/>
              <a:ext cx="1249" cy="747"/>
            </a:xfrm>
            <a:custGeom>
              <a:avLst/>
              <a:gdLst>
                <a:gd name="T0" fmla="*/ 0 w 5509"/>
                <a:gd name="T1" fmla="*/ 1647 h 3296"/>
                <a:gd name="T2" fmla="*/ 678 w 5509"/>
                <a:gd name="T3" fmla="*/ 1895 h 3296"/>
                <a:gd name="T4" fmla="*/ 209 w 5509"/>
                <a:gd name="T5" fmla="*/ 2277 h 3296"/>
                <a:gd name="T6" fmla="*/ 995 w 5509"/>
                <a:gd name="T7" fmla="*/ 2351 h 3296"/>
                <a:gd name="T8" fmla="*/ 806 w 5509"/>
                <a:gd name="T9" fmla="*/ 2812 h 3296"/>
                <a:gd name="T10" fmla="*/ 1579 w 5509"/>
                <a:gd name="T11" fmla="*/ 2700 h 3296"/>
                <a:gd name="T12" fmla="*/ 1700 w 5509"/>
                <a:gd name="T13" fmla="*/ 3169 h 3296"/>
                <a:gd name="T14" fmla="*/ 2343 w 5509"/>
                <a:gd name="T15" fmla="*/ 2889 h 3296"/>
                <a:gd name="T16" fmla="*/ 2754 w 5509"/>
                <a:gd name="T17" fmla="*/ 3295 h 3296"/>
                <a:gd name="T18" fmla="*/ 3169 w 5509"/>
                <a:gd name="T19" fmla="*/ 2889 h 3296"/>
                <a:gd name="T20" fmla="*/ 3808 w 5509"/>
                <a:gd name="T21" fmla="*/ 3169 h 3296"/>
                <a:gd name="T22" fmla="*/ 3932 w 5509"/>
                <a:gd name="T23" fmla="*/ 2699 h 3296"/>
                <a:gd name="T24" fmla="*/ 4702 w 5509"/>
                <a:gd name="T25" fmla="*/ 2812 h 3296"/>
                <a:gd name="T26" fmla="*/ 4515 w 5509"/>
                <a:gd name="T27" fmla="*/ 2350 h 3296"/>
                <a:gd name="T28" fmla="*/ 5299 w 5509"/>
                <a:gd name="T29" fmla="*/ 2277 h 3296"/>
                <a:gd name="T30" fmla="*/ 4831 w 5509"/>
                <a:gd name="T31" fmla="*/ 1893 h 3296"/>
                <a:gd name="T32" fmla="*/ 5508 w 5509"/>
                <a:gd name="T33" fmla="*/ 1647 h 3296"/>
                <a:gd name="T34" fmla="*/ 4830 w 5509"/>
                <a:gd name="T35" fmla="*/ 1399 h 3296"/>
                <a:gd name="T36" fmla="*/ 5299 w 5509"/>
                <a:gd name="T37" fmla="*/ 1017 h 3296"/>
                <a:gd name="T38" fmla="*/ 4513 w 5509"/>
                <a:gd name="T39" fmla="*/ 943 h 3296"/>
                <a:gd name="T40" fmla="*/ 4702 w 5509"/>
                <a:gd name="T41" fmla="*/ 482 h 3296"/>
                <a:gd name="T42" fmla="*/ 3929 w 5509"/>
                <a:gd name="T43" fmla="*/ 594 h 3296"/>
                <a:gd name="T44" fmla="*/ 3808 w 5509"/>
                <a:gd name="T45" fmla="*/ 125 h 3296"/>
                <a:gd name="T46" fmla="*/ 3165 w 5509"/>
                <a:gd name="T47" fmla="*/ 405 h 3296"/>
                <a:gd name="T48" fmla="*/ 2754 w 5509"/>
                <a:gd name="T49" fmla="*/ 0 h 3296"/>
                <a:gd name="T50" fmla="*/ 2339 w 5509"/>
                <a:gd name="T51" fmla="*/ 405 h 3296"/>
                <a:gd name="T52" fmla="*/ 1700 w 5509"/>
                <a:gd name="T53" fmla="*/ 125 h 3296"/>
                <a:gd name="T54" fmla="*/ 1576 w 5509"/>
                <a:gd name="T55" fmla="*/ 595 h 3296"/>
                <a:gd name="T56" fmla="*/ 806 w 5509"/>
                <a:gd name="T57" fmla="*/ 482 h 3296"/>
                <a:gd name="T58" fmla="*/ 993 w 5509"/>
                <a:gd name="T59" fmla="*/ 944 h 3296"/>
                <a:gd name="T60" fmla="*/ 209 w 5509"/>
                <a:gd name="T61" fmla="*/ 1017 h 3296"/>
                <a:gd name="T62" fmla="*/ 677 w 5509"/>
                <a:gd name="T63" fmla="*/ 1401 h 3296"/>
                <a:gd name="T64" fmla="*/ 0 w 5509"/>
                <a:gd name="T65" fmla="*/ 1647 h 32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509"/>
                <a:gd name="T100" fmla="*/ 0 h 3296"/>
                <a:gd name="T101" fmla="*/ 5509 w 5509"/>
                <a:gd name="T102" fmla="*/ 3296 h 32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509" h="3296">
                  <a:moveTo>
                    <a:pt x="0" y="1647"/>
                  </a:moveTo>
                  <a:lnTo>
                    <a:pt x="678" y="1895"/>
                  </a:lnTo>
                  <a:lnTo>
                    <a:pt x="209" y="2277"/>
                  </a:lnTo>
                  <a:lnTo>
                    <a:pt x="995" y="2351"/>
                  </a:lnTo>
                  <a:lnTo>
                    <a:pt x="806" y="2812"/>
                  </a:lnTo>
                  <a:lnTo>
                    <a:pt x="1579" y="2700"/>
                  </a:lnTo>
                  <a:lnTo>
                    <a:pt x="1700" y="3169"/>
                  </a:lnTo>
                  <a:lnTo>
                    <a:pt x="2343" y="2889"/>
                  </a:lnTo>
                  <a:lnTo>
                    <a:pt x="2754" y="3295"/>
                  </a:lnTo>
                  <a:lnTo>
                    <a:pt x="3169" y="2889"/>
                  </a:lnTo>
                  <a:lnTo>
                    <a:pt x="3808" y="3169"/>
                  </a:lnTo>
                  <a:lnTo>
                    <a:pt x="3932" y="2699"/>
                  </a:lnTo>
                  <a:lnTo>
                    <a:pt x="4702" y="2812"/>
                  </a:lnTo>
                  <a:lnTo>
                    <a:pt x="4515" y="2350"/>
                  </a:lnTo>
                  <a:lnTo>
                    <a:pt x="5299" y="2277"/>
                  </a:lnTo>
                  <a:lnTo>
                    <a:pt x="4831" y="1893"/>
                  </a:lnTo>
                  <a:lnTo>
                    <a:pt x="5508" y="1647"/>
                  </a:lnTo>
                  <a:lnTo>
                    <a:pt x="4830" y="1399"/>
                  </a:lnTo>
                  <a:lnTo>
                    <a:pt x="5299" y="1017"/>
                  </a:lnTo>
                  <a:lnTo>
                    <a:pt x="4513" y="943"/>
                  </a:lnTo>
                  <a:lnTo>
                    <a:pt x="4702" y="482"/>
                  </a:lnTo>
                  <a:lnTo>
                    <a:pt x="3929" y="594"/>
                  </a:lnTo>
                  <a:lnTo>
                    <a:pt x="3808" y="125"/>
                  </a:lnTo>
                  <a:lnTo>
                    <a:pt x="3165" y="405"/>
                  </a:lnTo>
                  <a:lnTo>
                    <a:pt x="2754" y="0"/>
                  </a:lnTo>
                  <a:lnTo>
                    <a:pt x="2339" y="405"/>
                  </a:lnTo>
                  <a:lnTo>
                    <a:pt x="1700" y="125"/>
                  </a:lnTo>
                  <a:lnTo>
                    <a:pt x="1576" y="595"/>
                  </a:lnTo>
                  <a:lnTo>
                    <a:pt x="806" y="482"/>
                  </a:lnTo>
                  <a:lnTo>
                    <a:pt x="993" y="944"/>
                  </a:lnTo>
                  <a:lnTo>
                    <a:pt x="209" y="1017"/>
                  </a:lnTo>
                  <a:lnTo>
                    <a:pt x="677" y="1401"/>
                  </a:lnTo>
                  <a:lnTo>
                    <a:pt x="0" y="1647"/>
                  </a:lnTo>
                </a:path>
              </a:pathLst>
            </a:custGeom>
            <a:solidFill>
              <a:srgbClr val="000020"/>
            </a:solidFill>
            <a:ln w="12600">
              <a:solidFill>
                <a:srgbClr val="E0E0E0"/>
              </a:solidFill>
              <a:round/>
              <a:headEnd/>
              <a:tailEnd/>
            </a:ln>
          </p:spPr>
          <p:txBody>
            <a:bodyPr wrap="none" anchor="ctr"/>
            <a:lstStyle/>
            <a:p>
              <a:endParaRPr lang="en-US"/>
            </a:p>
          </p:txBody>
        </p:sp>
        <p:pic>
          <p:nvPicPr>
            <p:cNvPr id="35868" name="Picture 3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5" y="1867"/>
              <a:ext cx="357"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69" name="Picture 3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49" y="2051"/>
              <a:ext cx="388"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70" name="Picture 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4" y="1883"/>
              <a:ext cx="357"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900" name="AutoShape 36"/>
          <p:cNvSpPr>
            <a:spLocks noChangeArrowheads="1"/>
          </p:cNvSpPr>
          <p:nvPr/>
        </p:nvSpPr>
        <p:spPr bwMode="auto">
          <a:xfrm>
            <a:off x="3352800" y="4217989"/>
            <a:ext cx="695446" cy="432917"/>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FFFFFF"/>
                  </a:outerShdw>
                </a:effectLst>
                <a:latin typeface="Times New Roman" pitchFamily="16" charset="0"/>
              </a:rPr>
              <a:t>[ 0 ]</a:t>
            </a:r>
          </a:p>
        </p:txBody>
      </p:sp>
      <p:sp>
        <p:nvSpPr>
          <p:cNvPr id="36901" name="AutoShape 37"/>
          <p:cNvSpPr>
            <a:spLocks noChangeArrowheads="1"/>
          </p:cNvSpPr>
          <p:nvPr/>
        </p:nvSpPr>
        <p:spPr bwMode="auto">
          <a:xfrm>
            <a:off x="4303603" y="4217989"/>
            <a:ext cx="541559" cy="432917"/>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FFFFFF"/>
                  </a:outerShdw>
                </a:effectLst>
                <a:latin typeface="Times New Roman" pitchFamily="16" charset="0"/>
              </a:rPr>
              <a:t>[1]</a:t>
            </a:r>
          </a:p>
        </p:txBody>
      </p:sp>
      <p:sp>
        <p:nvSpPr>
          <p:cNvPr id="36902" name="AutoShape 38"/>
          <p:cNvSpPr>
            <a:spLocks noChangeArrowheads="1"/>
          </p:cNvSpPr>
          <p:nvPr/>
        </p:nvSpPr>
        <p:spPr bwMode="auto">
          <a:xfrm>
            <a:off x="5141852" y="4217989"/>
            <a:ext cx="695446" cy="432917"/>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FFFFFF"/>
                  </a:outerShdw>
                </a:effectLst>
                <a:latin typeface="Times New Roman" pitchFamily="16" charset="0"/>
              </a:rPr>
              <a:t>[ 2 ]</a:t>
            </a:r>
          </a:p>
        </p:txBody>
      </p:sp>
      <p:sp>
        <p:nvSpPr>
          <p:cNvPr id="36903" name="AutoShape 39"/>
          <p:cNvSpPr>
            <a:spLocks noChangeArrowheads="1"/>
          </p:cNvSpPr>
          <p:nvPr/>
        </p:nvSpPr>
        <p:spPr bwMode="auto">
          <a:xfrm>
            <a:off x="6022915" y="4217989"/>
            <a:ext cx="695446" cy="432917"/>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FFFFFF"/>
                  </a:outerShdw>
                </a:effectLst>
                <a:latin typeface="Times New Roman" pitchFamily="16" charset="0"/>
              </a:rPr>
              <a:t>[ 3 ]</a:t>
            </a:r>
          </a:p>
        </p:txBody>
      </p:sp>
      <p:sp>
        <p:nvSpPr>
          <p:cNvPr id="36904" name="AutoShape 40"/>
          <p:cNvSpPr>
            <a:spLocks noChangeArrowheads="1"/>
          </p:cNvSpPr>
          <p:nvPr/>
        </p:nvSpPr>
        <p:spPr bwMode="auto">
          <a:xfrm>
            <a:off x="6937315" y="4217989"/>
            <a:ext cx="695446" cy="432917"/>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FFFFFF"/>
                  </a:outerShdw>
                </a:effectLst>
                <a:latin typeface="Times New Roman" pitchFamily="16" charset="0"/>
              </a:rPr>
              <a:t>[ 4 ]</a:t>
            </a:r>
          </a:p>
        </p:txBody>
      </p:sp>
      <p:sp>
        <p:nvSpPr>
          <p:cNvPr id="36905" name="AutoShape 41"/>
          <p:cNvSpPr>
            <a:spLocks noChangeArrowheads="1"/>
          </p:cNvSpPr>
          <p:nvPr/>
        </p:nvSpPr>
        <p:spPr bwMode="auto">
          <a:xfrm>
            <a:off x="7908865" y="4217989"/>
            <a:ext cx="695446" cy="432917"/>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FFFFFF"/>
                  </a:outerShdw>
                </a:effectLst>
                <a:latin typeface="Times New Roman" pitchFamily="16" charset="0"/>
              </a:rPr>
              <a:t>[ 5 ]</a:t>
            </a:r>
          </a:p>
        </p:txBody>
      </p:sp>
      <p:sp>
        <p:nvSpPr>
          <p:cNvPr id="36906" name="AutoShape 42"/>
          <p:cNvSpPr>
            <a:spLocks noChangeArrowheads="1"/>
          </p:cNvSpPr>
          <p:nvPr/>
        </p:nvSpPr>
        <p:spPr bwMode="auto">
          <a:xfrm>
            <a:off x="8758238" y="4217989"/>
            <a:ext cx="567206" cy="432917"/>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b="1">
                <a:effectLst>
                  <a:outerShdw blurRad="38100" dist="38100" dir="2700000" algn="tl">
                    <a:srgbClr val="FFFFFF"/>
                  </a:outerShdw>
                </a:effectLst>
                <a:latin typeface="Times New Roman" pitchFamily="16" charset="0"/>
              </a:rPr>
              <a:t>. . .</a:t>
            </a:r>
          </a:p>
        </p:txBody>
      </p:sp>
    </p:spTree>
    <p:extLst>
      <p:ext uri="{BB962C8B-B14F-4D97-AF65-F5344CB8AC3E}">
        <p14:creationId xmlns:p14="http://schemas.microsoft.com/office/powerpoint/2010/main" val="2703472785"/>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solidFill>
                  <a:srgbClr val="500000"/>
                </a:solidFill>
              </a:rPr>
              <a:t>Implementation Details</a:t>
            </a:r>
          </a:p>
        </p:txBody>
      </p:sp>
      <p:sp>
        <p:nvSpPr>
          <p:cNvPr id="37890" name="Rectangle 2"/>
          <p:cNvSpPr>
            <a:spLocks noGrp="1" noChangeArrowheads="1"/>
          </p:cNvSpPr>
          <p:nvPr>
            <p:ph type="body" idx="1"/>
          </p:nvPr>
        </p:nvSpPr>
        <p:spPr>
          <a:xfrm>
            <a:off x="2209800" y="1981200"/>
            <a:ext cx="3810000"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solidFill>
                  <a:srgbClr val="500000"/>
                </a:solidFill>
              </a:rPr>
              <a:t>. . . and this also represents the same bag.</a:t>
            </a:r>
          </a:p>
        </p:txBody>
      </p:sp>
      <p:sp>
        <p:nvSpPr>
          <p:cNvPr id="36868" name="AutoShape 3"/>
          <p:cNvSpPr>
            <a:spLocks noChangeArrowheads="1"/>
          </p:cNvSpPr>
          <p:nvPr/>
        </p:nvSpPr>
        <p:spPr bwMode="auto">
          <a:xfrm>
            <a:off x="3232150" y="4670426"/>
            <a:ext cx="6046788" cy="785813"/>
          </a:xfrm>
          <a:prstGeom prst="roundRect">
            <a:avLst>
              <a:gd name="adj" fmla="val 199"/>
            </a:avLst>
          </a:prstGeom>
          <a:solidFill>
            <a:srgbClr val="8080FF"/>
          </a:solidFill>
          <a:ln w="12600">
            <a:solidFill>
              <a:srgbClr val="0000FF"/>
            </a:solidFill>
            <a:round/>
            <a:headEnd/>
            <a:tailEnd/>
          </a:ln>
        </p:spPr>
        <p:txBody>
          <a:bodyPr wrap="none" anchor="ctr"/>
          <a:lstStyle>
            <a:lvl1pPr>
              <a:defRPr>
                <a:solidFill>
                  <a:schemeClr val="bg1"/>
                </a:solidFill>
                <a:latin typeface="Times New Roman" panose="02020603050405020304" pitchFamily="18" charset="0"/>
                <a:cs typeface="Arial Unicode MS" charset="0"/>
              </a:defRPr>
            </a:lvl1pPr>
            <a:lvl2pPr marL="742950" indent="-285750">
              <a:defRPr>
                <a:solidFill>
                  <a:schemeClr val="bg1"/>
                </a:solidFill>
                <a:latin typeface="Times New Roman" panose="02020603050405020304" pitchFamily="18" charset="0"/>
                <a:cs typeface="Arial Unicode MS" charset="0"/>
              </a:defRPr>
            </a:lvl2pPr>
            <a:lvl3pPr marL="1143000" indent="-228600">
              <a:defRPr>
                <a:solidFill>
                  <a:schemeClr val="bg1"/>
                </a:solidFill>
                <a:latin typeface="Times New Roman" panose="02020603050405020304" pitchFamily="18" charset="0"/>
                <a:cs typeface="Arial Unicode MS" charset="0"/>
              </a:defRPr>
            </a:lvl3pPr>
            <a:lvl4pPr marL="1600200" indent="-228600">
              <a:defRPr>
                <a:solidFill>
                  <a:schemeClr val="bg1"/>
                </a:solidFill>
                <a:latin typeface="Times New Roman" panose="02020603050405020304" pitchFamily="18" charset="0"/>
                <a:cs typeface="Arial Unicode MS" charset="0"/>
              </a:defRPr>
            </a:lvl4pPr>
            <a:lvl5pPr marL="2057400" indent="-228600">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9pPr>
          </a:lstStyle>
          <a:p>
            <a:endParaRPr lang="en-US" altLang="en-US">
              <a:solidFill>
                <a:srgbClr val="500000"/>
              </a:solidFill>
            </a:endParaRPr>
          </a:p>
        </p:txBody>
      </p:sp>
      <p:sp>
        <p:nvSpPr>
          <p:cNvPr id="36869" name="Line 4"/>
          <p:cNvSpPr>
            <a:spLocks noChangeShapeType="1"/>
          </p:cNvSpPr>
          <p:nvPr/>
        </p:nvSpPr>
        <p:spPr bwMode="auto">
          <a:xfrm>
            <a:off x="4144964" y="4667251"/>
            <a:ext cx="1587"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36870" name="Line 5"/>
          <p:cNvSpPr>
            <a:spLocks noChangeShapeType="1"/>
          </p:cNvSpPr>
          <p:nvPr/>
        </p:nvSpPr>
        <p:spPr bwMode="auto">
          <a:xfrm>
            <a:off x="5059364" y="4667251"/>
            <a:ext cx="1587"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36871" name="Line 6"/>
          <p:cNvSpPr>
            <a:spLocks noChangeShapeType="1"/>
          </p:cNvSpPr>
          <p:nvPr/>
        </p:nvSpPr>
        <p:spPr bwMode="auto">
          <a:xfrm>
            <a:off x="5972175" y="4667251"/>
            <a:ext cx="1588"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36872" name="Line 7"/>
          <p:cNvSpPr>
            <a:spLocks noChangeShapeType="1"/>
          </p:cNvSpPr>
          <p:nvPr/>
        </p:nvSpPr>
        <p:spPr bwMode="auto">
          <a:xfrm>
            <a:off x="6888164" y="4670426"/>
            <a:ext cx="1587" cy="784225"/>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36873" name="Line 8"/>
          <p:cNvSpPr>
            <a:spLocks noChangeShapeType="1"/>
          </p:cNvSpPr>
          <p:nvPr/>
        </p:nvSpPr>
        <p:spPr bwMode="auto">
          <a:xfrm>
            <a:off x="7802564" y="4670426"/>
            <a:ext cx="1587" cy="784225"/>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36874" name="Line 9"/>
          <p:cNvSpPr>
            <a:spLocks noChangeShapeType="1"/>
          </p:cNvSpPr>
          <p:nvPr/>
        </p:nvSpPr>
        <p:spPr bwMode="auto">
          <a:xfrm>
            <a:off x="8716964" y="4665663"/>
            <a:ext cx="1587" cy="793750"/>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36875" name="AutoShape 10"/>
          <p:cNvSpPr>
            <a:spLocks noChangeArrowheads="1"/>
          </p:cNvSpPr>
          <p:nvPr/>
        </p:nvSpPr>
        <p:spPr bwMode="auto">
          <a:xfrm>
            <a:off x="2620964" y="5565775"/>
            <a:ext cx="2651125"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a:solidFill>
                  <a:srgbClr val="500000"/>
                </a:solidFill>
              </a:rPr>
              <a:t>An array of integers</a:t>
            </a:r>
          </a:p>
        </p:txBody>
      </p:sp>
      <p:sp>
        <p:nvSpPr>
          <p:cNvPr id="36876" name="Freeform 11"/>
          <p:cNvSpPr>
            <a:spLocks noChangeArrowheads="1"/>
          </p:cNvSpPr>
          <p:nvPr/>
        </p:nvSpPr>
        <p:spPr bwMode="auto">
          <a:xfrm>
            <a:off x="6016626" y="5543551"/>
            <a:ext cx="3622675" cy="422275"/>
          </a:xfrm>
          <a:custGeom>
            <a:avLst/>
            <a:gdLst>
              <a:gd name="T0" fmla="*/ 5181 w 10064"/>
              <a:gd name="T1" fmla="*/ 666 h 1174"/>
              <a:gd name="T2" fmla="*/ 9287 w 10064"/>
              <a:gd name="T3" fmla="*/ 666 h 1174"/>
              <a:gd name="T4" fmla="*/ 9463 w 10064"/>
              <a:gd name="T5" fmla="*/ 635 h 1174"/>
              <a:gd name="T6" fmla="*/ 9635 w 10064"/>
              <a:gd name="T7" fmla="*/ 586 h 1174"/>
              <a:gd name="T8" fmla="*/ 9781 w 10064"/>
              <a:gd name="T9" fmla="*/ 498 h 1174"/>
              <a:gd name="T10" fmla="*/ 9891 w 10064"/>
              <a:gd name="T11" fmla="*/ 397 h 1174"/>
              <a:gd name="T12" fmla="*/ 9984 w 10064"/>
              <a:gd name="T13" fmla="*/ 273 h 1174"/>
              <a:gd name="T14" fmla="*/ 10045 w 10064"/>
              <a:gd name="T15" fmla="*/ 136 h 1174"/>
              <a:gd name="T16" fmla="*/ 10063 w 10064"/>
              <a:gd name="T17" fmla="*/ 0 h 1174"/>
              <a:gd name="T18" fmla="*/ 10015 w 10064"/>
              <a:gd name="T19" fmla="*/ 119 h 1174"/>
              <a:gd name="T20" fmla="*/ 9940 w 10064"/>
              <a:gd name="T21" fmla="*/ 247 h 1174"/>
              <a:gd name="T22" fmla="*/ 9829 w 10064"/>
              <a:gd name="T23" fmla="*/ 357 h 1174"/>
              <a:gd name="T24" fmla="*/ 9697 w 10064"/>
              <a:gd name="T25" fmla="*/ 436 h 1174"/>
              <a:gd name="T26" fmla="*/ 9529 w 10064"/>
              <a:gd name="T27" fmla="*/ 502 h 1174"/>
              <a:gd name="T28" fmla="*/ 9362 w 10064"/>
              <a:gd name="T29" fmla="*/ 538 h 1174"/>
              <a:gd name="T30" fmla="*/ 9194 w 10064"/>
              <a:gd name="T31" fmla="*/ 542 h 1174"/>
              <a:gd name="T32" fmla="*/ 5027 w 10064"/>
              <a:gd name="T33" fmla="*/ 666 h 1174"/>
              <a:gd name="T34" fmla="*/ 868 w 10064"/>
              <a:gd name="T35" fmla="*/ 542 h 1174"/>
              <a:gd name="T36" fmla="*/ 701 w 10064"/>
              <a:gd name="T37" fmla="*/ 538 h 1174"/>
              <a:gd name="T38" fmla="*/ 529 w 10064"/>
              <a:gd name="T39" fmla="*/ 502 h 1174"/>
              <a:gd name="T40" fmla="*/ 366 w 10064"/>
              <a:gd name="T41" fmla="*/ 436 h 1174"/>
              <a:gd name="T42" fmla="*/ 233 w 10064"/>
              <a:gd name="T43" fmla="*/ 357 h 1174"/>
              <a:gd name="T44" fmla="*/ 119 w 10064"/>
              <a:gd name="T45" fmla="*/ 247 h 1174"/>
              <a:gd name="T46" fmla="*/ 44 w 10064"/>
              <a:gd name="T47" fmla="*/ 119 h 1174"/>
              <a:gd name="T48" fmla="*/ 0 w 10064"/>
              <a:gd name="T49" fmla="*/ 0 h 1174"/>
              <a:gd name="T50" fmla="*/ 17 w 10064"/>
              <a:gd name="T51" fmla="*/ 136 h 1174"/>
              <a:gd name="T52" fmla="*/ 79 w 10064"/>
              <a:gd name="T53" fmla="*/ 273 h 1174"/>
              <a:gd name="T54" fmla="*/ 158 w 10064"/>
              <a:gd name="T55" fmla="*/ 397 h 1174"/>
              <a:gd name="T56" fmla="*/ 291 w 10064"/>
              <a:gd name="T57" fmla="*/ 498 h 1174"/>
              <a:gd name="T58" fmla="*/ 427 w 10064"/>
              <a:gd name="T59" fmla="*/ 586 h 1174"/>
              <a:gd name="T60" fmla="*/ 595 w 10064"/>
              <a:gd name="T61" fmla="*/ 635 h 1174"/>
              <a:gd name="T62" fmla="*/ 776 w 10064"/>
              <a:gd name="T63" fmla="*/ 666 h 1174"/>
              <a:gd name="T64" fmla="*/ 4881 w 10064"/>
              <a:gd name="T65" fmla="*/ 666 h 11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064"/>
              <a:gd name="T100" fmla="*/ 0 h 1174"/>
              <a:gd name="T101" fmla="*/ 10064 w 10064"/>
              <a:gd name="T102" fmla="*/ 1174 h 11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064" h="1174">
                <a:moveTo>
                  <a:pt x="5027" y="1173"/>
                </a:moveTo>
                <a:lnTo>
                  <a:pt x="5181" y="666"/>
                </a:lnTo>
                <a:lnTo>
                  <a:pt x="9199" y="666"/>
                </a:lnTo>
                <a:lnTo>
                  <a:pt x="9287" y="666"/>
                </a:lnTo>
                <a:lnTo>
                  <a:pt x="9371" y="652"/>
                </a:lnTo>
                <a:lnTo>
                  <a:pt x="9463" y="635"/>
                </a:lnTo>
                <a:lnTo>
                  <a:pt x="9547" y="608"/>
                </a:lnTo>
                <a:lnTo>
                  <a:pt x="9635" y="586"/>
                </a:lnTo>
                <a:lnTo>
                  <a:pt x="9701" y="542"/>
                </a:lnTo>
                <a:lnTo>
                  <a:pt x="9781" y="498"/>
                </a:lnTo>
                <a:lnTo>
                  <a:pt x="9847" y="450"/>
                </a:lnTo>
                <a:lnTo>
                  <a:pt x="9891" y="397"/>
                </a:lnTo>
                <a:lnTo>
                  <a:pt x="9940" y="335"/>
                </a:lnTo>
                <a:lnTo>
                  <a:pt x="9984" y="273"/>
                </a:lnTo>
                <a:lnTo>
                  <a:pt x="10015" y="207"/>
                </a:lnTo>
                <a:lnTo>
                  <a:pt x="10045" y="136"/>
                </a:lnTo>
                <a:lnTo>
                  <a:pt x="10063" y="75"/>
                </a:lnTo>
                <a:lnTo>
                  <a:pt x="10063" y="0"/>
                </a:lnTo>
                <a:lnTo>
                  <a:pt x="10045" y="52"/>
                </a:lnTo>
                <a:lnTo>
                  <a:pt x="10015" y="119"/>
                </a:lnTo>
                <a:lnTo>
                  <a:pt x="9984" y="185"/>
                </a:lnTo>
                <a:lnTo>
                  <a:pt x="9940" y="247"/>
                </a:lnTo>
                <a:lnTo>
                  <a:pt x="9882" y="304"/>
                </a:lnTo>
                <a:lnTo>
                  <a:pt x="9829" y="357"/>
                </a:lnTo>
                <a:lnTo>
                  <a:pt x="9763" y="410"/>
                </a:lnTo>
                <a:lnTo>
                  <a:pt x="9697" y="436"/>
                </a:lnTo>
                <a:lnTo>
                  <a:pt x="9618" y="476"/>
                </a:lnTo>
                <a:lnTo>
                  <a:pt x="9529" y="502"/>
                </a:lnTo>
                <a:lnTo>
                  <a:pt x="9446" y="525"/>
                </a:lnTo>
                <a:lnTo>
                  <a:pt x="9362" y="538"/>
                </a:lnTo>
                <a:lnTo>
                  <a:pt x="9269" y="542"/>
                </a:lnTo>
                <a:lnTo>
                  <a:pt x="9194" y="542"/>
                </a:lnTo>
                <a:lnTo>
                  <a:pt x="5181" y="370"/>
                </a:lnTo>
                <a:lnTo>
                  <a:pt x="5027" y="666"/>
                </a:lnTo>
                <a:lnTo>
                  <a:pt x="4881" y="370"/>
                </a:lnTo>
                <a:lnTo>
                  <a:pt x="868" y="542"/>
                </a:lnTo>
                <a:lnTo>
                  <a:pt x="776" y="542"/>
                </a:lnTo>
                <a:lnTo>
                  <a:pt x="701" y="538"/>
                </a:lnTo>
                <a:lnTo>
                  <a:pt x="604" y="525"/>
                </a:lnTo>
                <a:lnTo>
                  <a:pt x="529" y="502"/>
                </a:lnTo>
                <a:lnTo>
                  <a:pt x="445" y="476"/>
                </a:lnTo>
                <a:lnTo>
                  <a:pt x="366" y="436"/>
                </a:lnTo>
                <a:lnTo>
                  <a:pt x="299" y="410"/>
                </a:lnTo>
                <a:lnTo>
                  <a:pt x="233" y="357"/>
                </a:lnTo>
                <a:lnTo>
                  <a:pt x="171" y="304"/>
                </a:lnTo>
                <a:lnTo>
                  <a:pt x="119" y="247"/>
                </a:lnTo>
                <a:lnTo>
                  <a:pt x="79" y="185"/>
                </a:lnTo>
                <a:lnTo>
                  <a:pt x="44" y="119"/>
                </a:lnTo>
                <a:lnTo>
                  <a:pt x="17" y="52"/>
                </a:lnTo>
                <a:lnTo>
                  <a:pt x="0" y="0"/>
                </a:lnTo>
                <a:lnTo>
                  <a:pt x="8" y="75"/>
                </a:lnTo>
                <a:lnTo>
                  <a:pt x="17" y="136"/>
                </a:lnTo>
                <a:lnTo>
                  <a:pt x="44" y="207"/>
                </a:lnTo>
                <a:lnTo>
                  <a:pt x="79" y="273"/>
                </a:lnTo>
                <a:lnTo>
                  <a:pt x="110" y="335"/>
                </a:lnTo>
                <a:lnTo>
                  <a:pt x="158" y="397"/>
                </a:lnTo>
                <a:lnTo>
                  <a:pt x="220" y="450"/>
                </a:lnTo>
                <a:lnTo>
                  <a:pt x="291" y="498"/>
                </a:lnTo>
                <a:lnTo>
                  <a:pt x="352" y="542"/>
                </a:lnTo>
                <a:lnTo>
                  <a:pt x="427" y="586"/>
                </a:lnTo>
                <a:lnTo>
                  <a:pt x="511" y="608"/>
                </a:lnTo>
                <a:lnTo>
                  <a:pt x="595" y="635"/>
                </a:lnTo>
                <a:lnTo>
                  <a:pt x="683" y="652"/>
                </a:lnTo>
                <a:lnTo>
                  <a:pt x="776" y="666"/>
                </a:lnTo>
                <a:lnTo>
                  <a:pt x="859" y="666"/>
                </a:lnTo>
                <a:lnTo>
                  <a:pt x="4881" y="666"/>
                </a:lnTo>
                <a:lnTo>
                  <a:pt x="5027" y="1173"/>
                </a:lnTo>
              </a:path>
            </a:pathLst>
          </a:custGeom>
          <a:solidFill>
            <a:srgbClr val="000000"/>
          </a:solidFill>
          <a:ln w="12600">
            <a:solidFill>
              <a:srgbClr val="000000"/>
            </a:solidFill>
            <a:round/>
            <a:headEnd/>
            <a:tailEnd/>
          </a:ln>
        </p:spPr>
        <p:txBody>
          <a:bodyPr wrap="none" anchor="ctr"/>
          <a:lstStyle/>
          <a:p>
            <a:endParaRPr lang="en-US">
              <a:solidFill>
                <a:srgbClr val="500000"/>
              </a:solidFill>
            </a:endParaRPr>
          </a:p>
        </p:txBody>
      </p:sp>
      <p:sp>
        <p:nvSpPr>
          <p:cNvPr id="36877" name="Freeform 12"/>
          <p:cNvSpPr>
            <a:spLocks noChangeArrowheads="1"/>
          </p:cNvSpPr>
          <p:nvPr/>
        </p:nvSpPr>
        <p:spPr bwMode="auto">
          <a:xfrm>
            <a:off x="8988426"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500000"/>
              </a:solidFill>
            </a:endParaRPr>
          </a:p>
        </p:txBody>
      </p:sp>
      <p:sp>
        <p:nvSpPr>
          <p:cNvPr id="36878" name="AutoShape 13"/>
          <p:cNvSpPr>
            <a:spLocks noChangeArrowheads="1"/>
          </p:cNvSpPr>
          <p:nvPr/>
        </p:nvSpPr>
        <p:spPr bwMode="auto">
          <a:xfrm>
            <a:off x="6302375" y="5897564"/>
            <a:ext cx="3017838" cy="801687"/>
          </a:xfrm>
          <a:prstGeom prst="roundRect">
            <a:avLst>
              <a:gd name="adj" fmla="val 19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E0E0E0"/>
              </a:buClr>
              <a:buSzPct val="100000"/>
              <a:buFont typeface="Arial" panose="020B0604020202020204" pitchFamily="34" charset="0"/>
              <a:buNone/>
            </a:pPr>
            <a:r>
              <a:rPr lang="en-GB" altLang="en-US" sz="2400">
                <a:solidFill>
                  <a:srgbClr val="500000"/>
                </a:solidFill>
              </a:rPr>
              <a:t>We don't care what's in</a:t>
            </a:r>
          </a:p>
          <a:p>
            <a:pPr algn="ctr">
              <a:buClr>
                <a:srgbClr val="E0E0E0"/>
              </a:buClr>
              <a:buSzPct val="100000"/>
              <a:buFont typeface="Arial" panose="020B0604020202020204" pitchFamily="34" charset="0"/>
              <a:buNone/>
            </a:pPr>
            <a:r>
              <a:rPr lang="en-GB" altLang="en-US" sz="2400">
                <a:solidFill>
                  <a:srgbClr val="500000"/>
                </a:solidFill>
              </a:rPr>
              <a:t>this part of the array.</a:t>
            </a:r>
          </a:p>
        </p:txBody>
      </p:sp>
      <p:grpSp>
        <p:nvGrpSpPr>
          <p:cNvPr id="36879" name="Group 14"/>
          <p:cNvGrpSpPr>
            <a:grpSpLocks/>
          </p:cNvGrpSpPr>
          <p:nvPr/>
        </p:nvGrpSpPr>
        <p:grpSpPr bwMode="auto">
          <a:xfrm>
            <a:off x="7818439" y="1054101"/>
            <a:ext cx="2466975" cy="2925763"/>
            <a:chOff x="3965" y="664"/>
            <a:chExt cx="1554" cy="1843"/>
          </a:xfrm>
        </p:grpSpPr>
        <p:grpSp>
          <p:nvGrpSpPr>
            <p:cNvPr id="36890" name="Group 15"/>
            <p:cNvGrpSpPr>
              <a:grpSpLocks/>
            </p:cNvGrpSpPr>
            <p:nvPr/>
          </p:nvGrpSpPr>
          <p:grpSpPr bwMode="auto">
            <a:xfrm>
              <a:off x="3965" y="664"/>
              <a:ext cx="1554" cy="1843"/>
              <a:chOff x="3965" y="664"/>
              <a:chExt cx="1554" cy="1843"/>
            </a:xfrm>
          </p:grpSpPr>
          <p:grpSp>
            <p:nvGrpSpPr>
              <p:cNvPr id="36895" name="Group 16"/>
              <p:cNvGrpSpPr>
                <a:grpSpLocks/>
              </p:cNvGrpSpPr>
              <p:nvPr/>
            </p:nvGrpSpPr>
            <p:grpSpPr bwMode="auto">
              <a:xfrm>
                <a:off x="3965" y="717"/>
                <a:ext cx="1554" cy="1790"/>
                <a:chOff x="3965" y="717"/>
                <a:chExt cx="1554" cy="1790"/>
              </a:xfrm>
            </p:grpSpPr>
            <p:grpSp>
              <p:nvGrpSpPr>
                <p:cNvPr id="36897" name="Group 17"/>
                <p:cNvGrpSpPr>
                  <a:grpSpLocks/>
                </p:cNvGrpSpPr>
                <p:nvPr/>
              </p:nvGrpSpPr>
              <p:grpSpPr bwMode="auto">
                <a:xfrm>
                  <a:off x="3965" y="717"/>
                  <a:ext cx="1554" cy="1790"/>
                  <a:chOff x="3965" y="717"/>
                  <a:chExt cx="1554" cy="1790"/>
                </a:xfrm>
              </p:grpSpPr>
              <p:sp>
                <p:nvSpPr>
                  <p:cNvPr id="36899" name="Freeform 18"/>
                  <p:cNvSpPr>
                    <a:spLocks noChangeArrowheads="1"/>
                  </p:cNvSpPr>
                  <p:nvPr/>
                </p:nvSpPr>
                <p:spPr bwMode="auto">
                  <a:xfrm>
                    <a:off x="3965" y="717"/>
                    <a:ext cx="1459" cy="1786"/>
                  </a:xfrm>
                  <a:custGeom>
                    <a:avLst/>
                    <a:gdLst>
                      <a:gd name="T0" fmla="*/ 3600 w 6434"/>
                      <a:gd name="T1" fmla="*/ 0 h 7877"/>
                      <a:gd name="T2" fmla="*/ 4266 w 6434"/>
                      <a:gd name="T3" fmla="*/ 414 h 7877"/>
                      <a:gd name="T4" fmla="*/ 4364 w 6434"/>
                      <a:gd name="T5" fmla="*/ 674 h 7877"/>
                      <a:gd name="T6" fmla="*/ 4134 w 6434"/>
                      <a:gd name="T7" fmla="*/ 939 h 7877"/>
                      <a:gd name="T8" fmla="*/ 3282 w 6434"/>
                      <a:gd name="T9" fmla="*/ 1575 h 7877"/>
                      <a:gd name="T10" fmla="*/ 3957 w 6434"/>
                      <a:gd name="T11" fmla="*/ 1425 h 7877"/>
                      <a:gd name="T12" fmla="*/ 4364 w 6434"/>
                      <a:gd name="T13" fmla="*/ 1350 h 7877"/>
                      <a:gd name="T14" fmla="*/ 5352 w 6434"/>
                      <a:gd name="T15" fmla="*/ 264 h 7877"/>
                      <a:gd name="T16" fmla="*/ 5890 w 6434"/>
                      <a:gd name="T17" fmla="*/ 149 h 7877"/>
                      <a:gd name="T18" fmla="*/ 6433 w 6434"/>
                      <a:gd name="T19" fmla="*/ 149 h 7877"/>
                      <a:gd name="T20" fmla="*/ 6208 w 6434"/>
                      <a:gd name="T21" fmla="*/ 710 h 7877"/>
                      <a:gd name="T22" fmla="*/ 5532 w 6434"/>
                      <a:gd name="T23" fmla="*/ 785 h 7877"/>
                      <a:gd name="T24" fmla="*/ 4315 w 6434"/>
                      <a:gd name="T25" fmla="*/ 1615 h 7877"/>
                      <a:gd name="T26" fmla="*/ 3644 w 6434"/>
                      <a:gd name="T27" fmla="*/ 1835 h 7877"/>
                      <a:gd name="T28" fmla="*/ 6208 w 6434"/>
                      <a:gd name="T29" fmla="*/ 5326 h 7877"/>
                      <a:gd name="T30" fmla="*/ 6340 w 6434"/>
                      <a:gd name="T31" fmla="*/ 6001 h 7877"/>
                      <a:gd name="T32" fmla="*/ 5488 w 6434"/>
                      <a:gd name="T33" fmla="*/ 7276 h 7877"/>
                      <a:gd name="T34" fmla="*/ 4677 w 6434"/>
                      <a:gd name="T35" fmla="*/ 7726 h 7877"/>
                      <a:gd name="T36" fmla="*/ 4089 w 6434"/>
                      <a:gd name="T37" fmla="*/ 7876 h 7877"/>
                      <a:gd name="T38" fmla="*/ 3058 w 6434"/>
                      <a:gd name="T39" fmla="*/ 7726 h 7877"/>
                      <a:gd name="T40" fmla="*/ 1707 w 6434"/>
                      <a:gd name="T41" fmla="*/ 7651 h 7877"/>
                      <a:gd name="T42" fmla="*/ 896 w 6434"/>
                      <a:gd name="T43" fmla="*/ 7162 h 7877"/>
                      <a:gd name="T44" fmla="*/ 445 w 6434"/>
                      <a:gd name="T45" fmla="*/ 6937 h 7877"/>
                      <a:gd name="T46" fmla="*/ 0 w 6434"/>
                      <a:gd name="T47" fmla="*/ 5890 h 7877"/>
                      <a:gd name="T48" fmla="*/ 313 w 6434"/>
                      <a:gd name="T49" fmla="*/ 5326 h 7877"/>
                      <a:gd name="T50" fmla="*/ 3013 w 6434"/>
                      <a:gd name="T51" fmla="*/ 2135 h 7877"/>
                      <a:gd name="T52" fmla="*/ 2696 w 6434"/>
                      <a:gd name="T53" fmla="*/ 1690 h 7877"/>
                      <a:gd name="T54" fmla="*/ 2881 w 6434"/>
                      <a:gd name="T55" fmla="*/ 1315 h 7877"/>
                      <a:gd name="T56" fmla="*/ 3600 w 6434"/>
                      <a:gd name="T57" fmla="*/ 754 h 7877"/>
                      <a:gd name="T58" fmla="*/ 3463 w 6434"/>
                      <a:gd name="T59" fmla="*/ 449 h 7877"/>
                      <a:gd name="T60" fmla="*/ 3194 w 6434"/>
                      <a:gd name="T61" fmla="*/ 264 h 7877"/>
                      <a:gd name="T62" fmla="*/ 3375 w 6434"/>
                      <a:gd name="T63" fmla="*/ 74 h 7877"/>
                      <a:gd name="T64" fmla="*/ 3600 w 6434"/>
                      <a:gd name="T65" fmla="*/ 0 h 78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434"/>
                      <a:gd name="T100" fmla="*/ 0 h 7877"/>
                      <a:gd name="T101" fmla="*/ 6434 w 6434"/>
                      <a:gd name="T102" fmla="*/ 7877 h 78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434" h="7877">
                        <a:moveTo>
                          <a:pt x="3600" y="0"/>
                        </a:moveTo>
                        <a:lnTo>
                          <a:pt x="4266" y="414"/>
                        </a:lnTo>
                        <a:lnTo>
                          <a:pt x="4364" y="674"/>
                        </a:lnTo>
                        <a:lnTo>
                          <a:pt x="4134" y="939"/>
                        </a:lnTo>
                        <a:lnTo>
                          <a:pt x="3282" y="1575"/>
                        </a:lnTo>
                        <a:lnTo>
                          <a:pt x="3957" y="1425"/>
                        </a:lnTo>
                        <a:lnTo>
                          <a:pt x="4364" y="1350"/>
                        </a:lnTo>
                        <a:lnTo>
                          <a:pt x="5352" y="264"/>
                        </a:lnTo>
                        <a:lnTo>
                          <a:pt x="5890" y="149"/>
                        </a:lnTo>
                        <a:lnTo>
                          <a:pt x="6433" y="149"/>
                        </a:lnTo>
                        <a:lnTo>
                          <a:pt x="6208" y="710"/>
                        </a:lnTo>
                        <a:lnTo>
                          <a:pt x="5532" y="785"/>
                        </a:lnTo>
                        <a:lnTo>
                          <a:pt x="4315" y="1615"/>
                        </a:lnTo>
                        <a:lnTo>
                          <a:pt x="3644" y="1835"/>
                        </a:lnTo>
                        <a:lnTo>
                          <a:pt x="6208" y="5326"/>
                        </a:lnTo>
                        <a:lnTo>
                          <a:pt x="6340" y="6001"/>
                        </a:lnTo>
                        <a:lnTo>
                          <a:pt x="5488" y="7276"/>
                        </a:lnTo>
                        <a:lnTo>
                          <a:pt x="4677" y="7726"/>
                        </a:lnTo>
                        <a:lnTo>
                          <a:pt x="4089" y="7876"/>
                        </a:lnTo>
                        <a:lnTo>
                          <a:pt x="3058" y="7726"/>
                        </a:lnTo>
                        <a:lnTo>
                          <a:pt x="1707" y="7651"/>
                        </a:lnTo>
                        <a:lnTo>
                          <a:pt x="896" y="7162"/>
                        </a:lnTo>
                        <a:lnTo>
                          <a:pt x="445" y="6937"/>
                        </a:lnTo>
                        <a:lnTo>
                          <a:pt x="0" y="5890"/>
                        </a:lnTo>
                        <a:lnTo>
                          <a:pt x="313" y="5326"/>
                        </a:lnTo>
                        <a:lnTo>
                          <a:pt x="3013" y="2135"/>
                        </a:lnTo>
                        <a:lnTo>
                          <a:pt x="2696" y="1690"/>
                        </a:lnTo>
                        <a:lnTo>
                          <a:pt x="2881" y="1315"/>
                        </a:lnTo>
                        <a:lnTo>
                          <a:pt x="3600" y="754"/>
                        </a:lnTo>
                        <a:lnTo>
                          <a:pt x="3463" y="449"/>
                        </a:lnTo>
                        <a:lnTo>
                          <a:pt x="3194" y="264"/>
                        </a:lnTo>
                        <a:lnTo>
                          <a:pt x="3375" y="74"/>
                        </a:lnTo>
                        <a:lnTo>
                          <a:pt x="3600" y="0"/>
                        </a:lnTo>
                      </a:path>
                    </a:pathLst>
                  </a:custGeom>
                  <a:solidFill>
                    <a:srgbClr val="FF8000"/>
                  </a:solidFill>
                  <a:ln w="12600">
                    <a:solidFill>
                      <a:srgbClr val="FF8000"/>
                    </a:solidFill>
                    <a:round/>
                    <a:headEnd/>
                    <a:tailEnd/>
                  </a:ln>
                </p:spPr>
                <p:txBody>
                  <a:bodyPr wrap="none" anchor="ctr"/>
                  <a:lstStyle/>
                  <a:p>
                    <a:endParaRPr lang="en-US">
                      <a:solidFill>
                        <a:srgbClr val="500000"/>
                      </a:solidFill>
                    </a:endParaRPr>
                  </a:p>
                </p:txBody>
              </p:sp>
              <p:sp>
                <p:nvSpPr>
                  <p:cNvPr id="36900" name="Freeform 19"/>
                  <p:cNvSpPr>
                    <a:spLocks noChangeArrowheads="1"/>
                  </p:cNvSpPr>
                  <p:nvPr/>
                </p:nvSpPr>
                <p:spPr bwMode="auto">
                  <a:xfrm>
                    <a:off x="4791" y="1406"/>
                    <a:ext cx="266" cy="978"/>
                  </a:xfrm>
                  <a:custGeom>
                    <a:avLst/>
                    <a:gdLst>
                      <a:gd name="T0" fmla="*/ 269 w 1171"/>
                      <a:gd name="T1" fmla="*/ 2999 h 4311"/>
                      <a:gd name="T2" fmla="*/ 269 w 1171"/>
                      <a:gd name="T3" fmla="*/ 3709 h 4311"/>
                      <a:gd name="T4" fmla="*/ 180 w 1171"/>
                      <a:gd name="T5" fmla="*/ 4120 h 4311"/>
                      <a:gd name="T6" fmla="*/ 88 w 1171"/>
                      <a:gd name="T7" fmla="*/ 4310 h 4311"/>
                      <a:gd name="T8" fmla="*/ 582 w 1171"/>
                      <a:gd name="T9" fmla="*/ 4275 h 4311"/>
                      <a:gd name="T10" fmla="*/ 1033 w 1171"/>
                      <a:gd name="T11" fmla="*/ 4085 h 4311"/>
                      <a:gd name="T12" fmla="*/ 808 w 1171"/>
                      <a:gd name="T13" fmla="*/ 4010 h 4311"/>
                      <a:gd name="T14" fmla="*/ 1170 w 1171"/>
                      <a:gd name="T15" fmla="*/ 3824 h 4311"/>
                      <a:gd name="T16" fmla="*/ 808 w 1171"/>
                      <a:gd name="T17" fmla="*/ 3824 h 4311"/>
                      <a:gd name="T18" fmla="*/ 1126 w 1171"/>
                      <a:gd name="T19" fmla="*/ 3559 h 4311"/>
                      <a:gd name="T20" fmla="*/ 764 w 1171"/>
                      <a:gd name="T21" fmla="*/ 3559 h 4311"/>
                      <a:gd name="T22" fmla="*/ 1033 w 1171"/>
                      <a:gd name="T23" fmla="*/ 3299 h 4311"/>
                      <a:gd name="T24" fmla="*/ 720 w 1171"/>
                      <a:gd name="T25" fmla="*/ 3260 h 4311"/>
                      <a:gd name="T26" fmla="*/ 896 w 1171"/>
                      <a:gd name="T27" fmla="*/ 3035 h 4311"/>
                      <a:gd name="T28" fmla="*/ 626 w 1171"/>
                      <a:gd name="T29" fmla="*/ 2964 h 4311"/>
                      <a:gd name="T30" fmla="*/ 720 w 1171"/>
                      <a:gd name="T31" fmla="*/ 2695 h 4311"/>
                      <a:gd name="T32" fmla="*/ 538 w 1171"/>
                      <a:gd name="T33" fmla="*/ 2624 h 4311"/>
                      <a:gd name="T34" fmla="*/ 489 w 1171"/>
                      <a:gd name="T35" fmla="*/ 2325 h 4311"/>
                      <a:gd name="T36" fmla="*/ 0 w 1171"/>
                      <a:gd name="T37" fmla="*/ 0 h 4311"/>
                      <a:gd name="T38" fmla="*/ 132 w 1171"/>
                      <a:gd name="T39" fmla="*/ 2585 h 4311"/>
                      <a:gd name="T40" fmla="*/ 269 w 1171"/>
                      <a:gd name="T41" fmla="*/ 2999 h 43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71"/>
                      <a:gd name="T64" fmla="*/ 0 h 4311"/>
                      <a:gd name="T65" fmla="*/ 1171 w 1171"/>
                      <a:gd name="T66" fmla="*/ 4311 h 43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71" h="4311">
                        <a:moveTo>
                          <a:pt x="269" y="2999"/>
                        </a:moveTo>
                        <a:lnTo>
                          <a:pt x="269" y="3709"/>
                        </a:lnTo>
                        <a:lnTo>
                          <a:pt x="180" y="4120"/>
                        </a:lnTo>
                        <a:lnTo>
                          <a:pt x="88" y="4310"/>
                        </a:lnTo>
                        <a:lnTo>
                          <a:pt x="582" y="4275"/>
                        </a:lnTo>
                        <a:lnTo>
                          <a:pt x="1033" y="4085"/>
                        </a:lnTo>
                        <a:lnTo>
                          <a:pt x="808" y="4010"/>
                        </a:lnTo>
                        <a:lnTo>
                          <a:pt x="1170" y="3824"/>
                        </a:lnTo>
                        <a:lnTo>
                          <a:pt x="808" y="3824"/>
                        </a:lnTo>
                        <a:lnTo>
                          <a:pt x="1126" y="3559"/>
                        </a:lnTo>
                        <a:lnTo>
                          <a:pt x="764" y="3559"/>
                        </a:lnTo>
                        <a:lnTo>
                          <a:pt x="1033" y="3299"/>
                        </a:lnTo>
                        <a:lnTo>
                          <a:pt x="720" y="3260"/>
                        </a:lnTo>
                        <a:lnTo>
                          <a:pt x="896" y="3035"/>
                        </a:lnTo>
                        <a:lnTo>
                          <a:pt x="626" y="2964"/>
                        </a:lnTo>
                        <a:lnTo>
                          <a:pt x="720" y="2695"/>
                        </a:lnTo>
                        <a:lnTo>
                          <a:pt x="538" y="2624"/>
                        </a:lnTo>
                        <a:lnTo>
                          <a:pt x="489" y="2325"/>
                        </a:lnTo>
                        <a:lnTo>
                          <a:pt x="0" y="0"/>
                        </a:lnTo>
                        <a:lnTo>
                          <a:pt x="132" y="2585"/>
                        </a:lnTo>
                        <a:lnTo>
                          <a:pt x="269" y="2999"/>
                        </a:lnTo>
                      </a:path>
                    </a:pathLst>
                  </a:custGeom>
                  <a:solidFill>
                    <a:srgbClr val="FFC98E"/>
                  </a:solidFill>
                  <a:ln w="12600">
                    <a:solidFill>
                      <a:srgbClr val="FFC98E"/>
                    </a:solidFill>
                    <a:round/>
                    <a:headEnd/>
                    <a:tailEnd/>
                  </a:ln>
                </p:spPr>
                <p:txBody>
                  <a:bodyPr wrap="none" anchor="ctr"/>
                  <a:lstStyle/>
                  <a:p>
                    <a:endParaRPr lang="en-US">
                      <a:solidFill>
                        <a:srgbClr val="500000"/>
                      </a:solidFill>
                    </a:endParaRPr>
                  </a:p>
                </p:txBody>
              </p:sp>
              <p:sp>
                <p:nvSpPr>
                  <p:cNvPr id="36901" name="Freeform 20"/>
                  <p:cNvSpPr>
                    <a:spLocks noChangeArrowheads="1"/>
                  </p:cNvSpPr>
                  <p:nvPr/>
                </p:nvSpPr>
                <p:spPr bwMode="auto">
                  <a:xfrm>
                    <a:off x="4006" y="1270"/>
                    <a:ext cx="673" cy="1181"/>
                  </a:xfrm>
                  <a:custGeom>
                    <a:avLst/>
                    <a:gdLst>
                      <a:gd name="T0" fmla="*/ 2521 w 2967"/>
                      <a:gd name="T1" fmla="*/ 0 h 5208"/>
                      <a:gd name="T2" fmla="*/ 538 w 2967"/>
                      <a:gd name="T3" fmla="*/ 2285 h 5208"/>
                      <a:gd name="T4" fmla="*/ 269 w 2967"/>
                      <a:gd name="T5" fmla="*/ 2846 h 5208"/>
                      <a:gd name="T6" fmla="*/ 0 w 2967"/>
                      <a:gd name="T7" fmla="*/ 3186 h 5208"/>
                      <a:gd name="T8" fmla="*/ 0 w 2967"/>
                      <a:gd name="T9" fmla="*/ 4046 h 5208"/>
                      <a:gd name="T10" fmla="*/ 401 w 2967"/>
                      <a:gd name="T11" fmla="*/ 4537 h 5208"/>
                      <a:gd name="T12" fmla="*/ 1037 w 2967"/>
                      <a:gd name="T13" fmla="*/ 4907 h 5208"/>
                      <a:gd name="T14" fmla="*/ 1439 w 2967"/>
                      <a:gd name="T15" fmla="*/ 5172 h 5208"/>
                      <a:gd name="T16" fmla="*/ 2070 w 2967"/>
                      <a:gd name="T17" fmla="*/ 5207 h 5208"/>
                      <a:gd name="T18" fmla="*/ 1664 w 2967"/>
                      <a:gd name="T19" fmla="*/ 5022 h 5208"/>
                      <a:gd name="T20" fmla="*/ 2250 w 2967"/>
                      <a:gd name="T21" fmla="*/ 4987 h 5208"/>
                      <a:gd name="T22" fmla="*/ 1756 w 2967"/>
                      <a:gd name="T23" fmla="*/ 4872 h 5208"/>
                      <a:gd name="T24" fmla="*/ 2613 w 2967"/>
                      <a:gd name="T25" fmla="*/ 4797 h 5208"/>
                      <a:gd name="T26" fmla="*/ 1800 w 2967"/>
                      <a:gd name="T27" fmla="*/ 4687 h 5208"/>
                      <a:gd name="T28" fmla="*/ 2521 w 2967"/>
                      <a:gd name="T29" fmla="*/ 4497 h 5208"/>
                      <a:gd name="T30" fmla="*/ 2114 w 2967"/>
                      <a:gd name="T31" fmla="*/ 4311 h 5208"/>
                      <a:gd name="T32" fmla="*/ 2613 w 2967"/>
                      <a:gd name="T33" fmla="*/ 4196 h 5208"/>
                      <a:gd name="T34" fmla="*/ 2070 w 2967"/>
                      <a:gd name="T35" fmla="*/ 4046 h 5208"/>
                      <a:gd name="T36" fmla="*/ 2569 w 2967"/>
                      <a:gd name="T37" fmla="*/ 3711 h 5208"/>
                      <a:gd name="T38" fmla="*/ 2114 w 2967"/>
                      <a:gd name="T39" fmla="*/ 3636 h 5208"/>
                      <a:gd name="T40" fmla="*/ 2428 w 2967"/>
                      <a:gd name="T41" fmla="*/ 3446 h 5208"/>
                      <a:gd name="T42" fmla="*/ 2114 w 2967"/>
                      <a:gd name="T43" fmla="*/ 3371 h 5208"/>
                      <a:gd name="T44" fmla="*/ 2295 w 2967"/>
                      <a:gd name="T45" fmla="*/ 2996 h 5208"/>
                      <a:gd name="T46" fmla="*/ 2966 w 2967"/>
                      <a:gd name="T47" fmla="*/ 335 h 5208"/>
                      <a:gd name="T48" fmla="*/ 1977 w 2967"/>
                      <a:gd name="T49" fmla="*/ 2921 h 5208"/>
                      <a:gd name="T50" fmla="*/ 1845 w 2967"/>
                      <a:gd name="T51" fmla="*/ 2771 h 5208"/>
                      <a:gd name="T52" fmla="*/ 2790 w 2967"/>
                      <a:gd name="T53" fmla="*/ 35 h 5208"/>
                      <a:gd name="T54" fmla="*/ 1395 w 2967"/>
                      <a:gd name="T55" fmla="*/ 3146 h 5208"/>
                      <a:gd name="T56" fmla="*/ 538 w 2967"/>
                      <a:gd name="T57" fmla="*/ 3336 h 5208"/>
                      <a:gd name="T58" fmla="*/ 1077 w 2967"/>
                      <a:gd name="T59" fmla="*/ 3071 h 5208"/>
                      <a:gd name="T60" fmla="*/ 538 w 2967"/>
                      <a:gd name="T61" fmla="*/ 3071 h 5208"/>
                      <a:gd name="T62" fmla="*/ 1037 w 2967"/>
                      <a:gd name="T63" fmla="*/ 2846 h 5208"/>
                      <a:gd name="T64" fmla="*/ 808 w 2967"/>
                      <a:gd name="T65" fmla="*/ 2736 h 5208"/>
                      <a:gd name="T66" fmla="*/ 1077 w 2967"/>
                      <a:gd name="T67" fmla="*/ 2586 h 5208"/>
                      <a:gd name="T68" fmla="*/ 852 w 2967"/>
                      <a:gd name="T69" fmla="*/ 2435 h 5208"/>
                      <a:gd name="T70" fmla="*/ 1037 w 2967"/>
                      <a:gd name="T71" fmla="*/ 2100 h 5208"/>
                      <a:gd name="T72" fmla="*/ 2653 w 2967"/>
                      <a:gd name="T73" fmla="*/ 0 h 5208"/>
                      <a:gd name="T74" fmla="*/ 2521 w 2967"/>
                      <a:gd name="T75" fmla="*/ 0 h 52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967"/>
                      <a:gd name="T115" fmla="*/ 0 h 5208"/>
                      <a:gd name="T116" fmla="*/ 2967 w 2967"/>
                      <a:gd name="T117" fmla="*/ 5208 h 520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967" h="5208">
                        <a:moveTo>
                          <a:pt x="2521" y="0"/>
                        </a:moveTo>
                        <a:lnTo>
                          <a:pt x="538" y="2285"/>
                        </a:lnTo>
                        <a:lnTo>
                          <a:pt x="269" y="2846"/>
                        </a:lnTo>
                        <a:lnTo>
                          <a:pt x="0" y="3186"/>
                        </a:lnTo>
                        <a:lnTo>
                          <a:pt x="0" y="4046"/>
                        </a:lnTo>
                        <a:lnTo>
                          <a:pt x="401" y="4537"/>
                        </a:lnTo>
                        <a:lnTo>
                          <a:pt x="1037" y="4907"/>
                        </a:lnTo>
                        <a:lnTo>
                          <a:pt x="1439" y="5172"/>
                        </a:lnTo>
                        <a:lnTo>
                          <a:pt x="2070" y="5207"/>
                        </a:lnTo>
                        <a:lnTo>
                          <a:pt x="1664" y="5022"/>
                        </a:lnTo>
                        <a:lnTo>
                          <a:pt x="2250" y="4987"/>
                        </a:lnTo>
                        <a:lnTo>
                          <a:pt x="1756" y="4872"/>
                        </a:lnTo>
                        <a:lnTo>
                          <a:pt x="2613" y="4797"/>
                        </a:lnTo>
                        <a:lnTo>
                          <a:pt x="1800" y="4687"/>
                        </a:lnTo>
                        <a:lnTo>
                          <a:pt x="2521" y="4497"/>
                        </a:lnTo>
                        <a:lnTo>
                          <a:pt x="2114" y="4311"/>
                        </a:lnTo>
                        <a:lnTo>
                          <a:pt x="2613" y="4196"/>
                        </a:lnTo>
                        <a:lnTo>
                          <a:pt x="2070" y="4046"/>
                        </a:lnTo>
                        <a:lnTo>
                          <a:pt x="2569" y="3711"/>
                        </a:lnTo>
                        <a:lnTo>
                          <a:pt x="2114" y="3636"/>
                        </a:lnTo>
                        <a:lnTo>
                          <a:pt x="2428" y="3446"/>
                        </a:lnTo>
                        <a:lnTo>
                          <a:pt x="2114" y="3371"/>
                        </a:lnTo>
                        <a:lnTo>
                          <a:pt x="2295" y="2996"/>
                        </a:lnTo>
                        <a:lnTo>
                          <a:pt x="2966" y="335"/>
                        </a:lnTo>
                        <a:lnTo>
                          <a:pt x="1977" y="2921"/>
                        </a:lnTo>
                        <a:lnTo>
                          <a:pt x="1845" y="2771"/>
                        </a:lnTo>
                        <a:lnTo>
                          <a:pt x="2790" y="35"/>
                        </a:lnTo>
                        <a:lnTo>
                          <a:pt x="1395" y="3146"/>
                        </a:lnTo>
                        <a:lnTo>
                          <a:pt x="538" y="3336"/>
                        </a:lnTo>
                        <a:lnTo>
                          <a:pt x="1077" y="3071"/>
                        </a:lnTo>
                        <a:lnTo>
                          <a:pt x="538" y="3071"/>
                        </a:lnTo>
                        <a:lnTo>
                          <a:pt x="1037" y="2846"/>
                        </a:lnTo>
                        <a:lnTo>
                          <a:pt x="808" y="2736"/>
                        </a:lnTo>
                        <a:lnTo>
                          <a:pt x="1077" y="2586"/>
                        </a:lnTo>
                        <a:lnTo>
                          <a:pt x="852" y="2435"/>
                        </a:lnTo>
                        <a:lnTo>
                          <a:pt x="1037" y="2100"/>
                        </a:lnTo>
                        <a:lnTo>
                          <a:pt x="2653" y="0"/>
                        </a:lnTo>
                        <a:lnTo>
                          <a:pt x="2521" y="0"/>
                        </a:lnTo>
                      </a:path>
                    </a:pathLst>
                  </a:custGeom>
                  <a:solidFill>
                    <a:srgbClr val="FFC98E"/>
                  </a:solidFill>
                  <a:ln w="12600">
                    <a:solidFill>
                      <a:srgbClr val="FFC98E"/>
                    </a:solidFill>
                    <a:round/>
                    <a:headEnd/>
                    <a:tailEnd/>
                  </a:ln>
                </p:spPr>
                <p:txBody>
                  <a:bodyPr wrap="none" anchor="ctr"/>
                  <a:lstStyle/>
                  <a:p>
                    <a:endParaRPr lang="en-US">
                      <a:solidFill>
                        <a:srgbClr val="500000"/>
                      </a:solidFill>
                    </a:endParaRPr>
                  </a:p>
                </p:txBody>
              </p:sp>
              <p:sp>
                <p:nvSpPr>
                  <p:cNvPr id="36902" name="Freeform 21"/>
                  <p:cNvSpPr>
                    <a:spLocks noChangeArrowheads="1"/>
                  </p:cNvSpPr>
                  <p:nvPr/>
                </p:nvSpPr>
                <p:spPr bwMode="auto">
                  <a:xfrm>
                    <a:off x="5005" y="760"/>
                    <a:ext cx="265" cy="272"/>
                  </a:xfrm>
                  <a:custGeom>
                    <a:avLst/>
                    <a:gdLst>
                      <a:gd name="T0" fmla="*/ 767 w 1170"/>
                      <a:gd name="T1" fmla="*/ 150 h 1198"/>
                      <a:gd name="T2" fmla="*/ 988 w 1170"/>
                      <a:gd name="T3" fmla="*/ 0 h 1198"/>
                      <a:gd name="T4" fmla="*/ 807 w 1170"/>
                      <a:gd name="T5" fmla="*/ 260 h 1198"/>
                      <a:gd name="T6" fmla="*/ 1129 w 1170"/>
                      <a:gd name="T7" fmla="*/ 185 h 1198"/>
                      <a:gd name="T8" fmla="*/ 900 w 1170"/>
                      <a:gd name="T9" fmla="*/ 370 h 1198"/>
                      <a:gd name="T10" fmla="*/ 1129 w 1170"/>
                      <a:gd name="T11" fmla="*/ 335 h 1198"/>
                      <a:gd name="T12" fmla="*/ 988 w 1170"/>
                      <a:gd name="T13" fmla="*/ 521 h 1198"/>
                      <a:gd name="T14" fmla="*/ 1169 w 1170"/>
                      <a:gd name="T15" fmla="*/ 485 h 1198"/>
                      <a:gd name="T16" fmla="*/ 538 w 1170"/>
                      <a:gd name="T17" fmla="*/ 932 h 1198"/>
                      <a:gd name="T18" fmla="*/ 48 w 1170"/>
                      <a:gd name="T19" fmla="*/ 1197 h 1198"/>
                      <a:gd name="T20" fmla="*/ 0 w 1170"/>
                      <a:gd name="T21" fmla="*/ 862 h 1198"/>
                      <a:gd name="T22" fmla="*/ 406 w 1170"/>
                      <a:gd name="T23" fmla="*/ 335 h 1198"/>
                      <a:gd name="T24" fmla="*/ 767 w 1170"/>
                      <a:gd name="T25" fmla="*/ 150 h 119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70"/>
                      <a:gd name="T40" fmla="*/ 0 h 1198"/>
                      <a:gd name="T41" fmla="*/ 1170 w 1170"/>
                      <a:gd name="T42" fmla="*/ 1198 h 119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70" h="1198">
                        <a:moveTo>
                          <a:pt x="767" y="150"/>
                        </a:moveTo>
                        <a:lnTo>
                          <a:pt x="988" y="0"/>
                        </a:lnTo>
                        <a:lnTo>
                          <a:pt x="807" y="260"/>
                        </a:lnTo>
                        <a:lnTo>
                          <a:pt x="1129" y="185"/>
                        </a:lnTo>
                        <a:lnTo>
                          <a:pt x="900" y="370"/>
                        </a:lnTo>
                        <a:lnTo>
                          <a:pt x="1129" y="335"/>
                        </a:lnTo>
                        <a:lnTo>
                          <a:pt x="988" y="521"/>
                        </a:lnTo>
                        <a:lnTo>
                          <a:pt x="1169" y="485"/>
                        </a:lnTo>
                        <a:lnTo>
                          <a:pt x="538" y="932"/>
                        </a:lnTo>
                        <a:lnTo>
                          <a:pt x="48" y="1197"/>
                        </a:lnTo>
                        <a:lnTo>
                          <a:pt x="0" y="862"/>
                        </a:lnTo>
                        <a:lnTo>
                          <a:pt x="406" y="335"/>
                        </a:lnTo>
                        <a:lnTo>
                          <a:pt x="767" y="150"/>
                        </a:lnTo>
                      </a:path>
                    </a:pathLst>
                  </a:custGeom>
                  <a:solidFill>
                    <a:srgbClr val="FFC98E"/>
                  </a:solidFill>
                  <a:ln w="12600">
                    <a:solidFill>
                      <a:srgbClr val="FFC98E"/>
                    </a:solidFill>
                    <a:round/>
                    <a:headEnd/>
                    <a:tailEnd/>
                  </a:ln>
                </p:spPr>
                <p:txBody>
                  <a:bodyPr wrap="none" anchor="ctr"/>
                  <a:lstStyle/>
                  <a:p>
                    <a:endParaRPr lang="en-US">
                      <a:solidFill>
                        <a:srgbClr val="500000"/>
                      </a:solidFill>
                    </a:endParaRPr>
                  </a:p>
                </p:txBody>
              </p:sp>
              <p:sp>
                <p:nvSpPr>
                  <p:cNvPr id="36903" name="Freeform 22"/>
                  <p:cNvSpPr>
                    <a:spLocks noChangeArrowheads="1"/>
                  </p:cNvSpPr>
                  <p:nvPr/>
                </p:nvSpPr>
                <p:spPr bwMode="auto">
                  <a:xfrm>
                    <a:off x="4701" y="744"/>
                    <a:ext cx="129" cy="169"/>
                  </a:xfrm>
                  <a:custGeom>
                    <a:avLst/>
                    <a:gdLst>
                      <a:gd name="T0" fmla="*/ 0 w 570"/>
                      <a:gd name="T1" fmla="*/ 0 h 746"/>
                      <a:gd name="T2" fmla="*/ 0 w 570"/>
                      <a:gd name="T3" fmla="*/ 185 h 746"/>
                      <a:gd name="T4" fmla="*/ 397 w 570"/>
                      <a:gd name="T5" fmla="*/ 410 h 746"/>
                      <a:gd name="T6" fmla="*/ 353 w 570"/>
                      <a:gd name="T7" fmla="*/ 745 h 746"/>
                      <a:gd name="T8" fmla="*/ 569 w 570"/>
                      <a:gd name="T9" fmla="*/ 410 h 746"/>
                      <a:gd name="T10" fmla="*/ 481 w 570"/>
                      <a:gd name="T11" fmla="*/ 225 h 746"/>
                      <a:gd name="T12" fmla="*/ 260 w 570"/>
                      <a:gd name="T13" fmla="*/ 110 h 746"/>
                      <a:gd name="T14" fmla="*/ 353 w 570"/>
                      <a:gd name="T15" fmla="*/ 0 h 746"/>
                      <a:gd name="T16" fmla="*/ 0 w 570"/>
                      <a:gd name="T17" fmla="*/ 0 h 7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0"/>
                      <a:gd name="T28" fmla="*/ 0 h 746"/>
                      <a:gd name="T29" fmla="*/ 570 w 570"/>
                      <a:gd name="T30" fmla="*/ 746 h 7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0" h="746">
                        <a:moveTo>
                          <a:pt x="0" y="0"/>
                        </a:moveTo>
                        <a:lnTo>
                          <a:pt x="0" y="185"/>
                        </a:lnTo>
                        <a:lnTo>
                          <a:pt x="397" y="410"/>
                        </a:lnTo>
                        <a:lnTo>
                          <a:pt x="353" y="745"/>
                        </a:lnTo>
                        <a:lnTo>
                          <a:pt x="569" y="410"/>
                        </a:lnTo>
                        <a:lnTo>
                          <a:pt x="481" y="225"/>
                        </a:lnTo>
                        <a:lnTo>
                          <a:pt x="260" y="110"/>
                        </a:lnTo>
                        <a:lnTo>
                          <a:pt x="353" y="0"/>
                        </a:lnTo>
                        <a:lnTo>
                          <a:pt x="0" y="0"/>
                        </a:lnTo>
                      </a:path>
                    </a:pathLst>
                  </a:custGeom>
                  <a:solidFill>
                    <a:srgbClr val="FFC98E"/>
                  </a:solidFill>
                  <a:ln w="12600">
                    <a:solidFill>
                      <a:srgbClr val="FFC98E"/>
                    </a:solidFill>
                    <a:round/>
                    <a:headEnd/>
                    <a:tailEnd/>
                  </a:ln>
                </p:spPr>
                <p:txBody>
                  <a:bodyPr wrap="none" anchor="ctr"/>
                  <a:lstStyle/>
                  <a:p>
                    <a:endParaRPr lang="en-US">
                      <a:solidFill>
                        <a:srgbClr val="500000"/>
                      </a:solidFill>
                    </a:endParaRPr>
                  </a:p>
                </p:txBody>
              </p:sp>
              <p:sp>
                <p:nvSpPr>
                  <p:cNvPr id="36904" name="Freeform 23"/>
                  <p:cNvSpPr>
                    <a:spLocks noChangeArrowheads="1"/>
                  </p:cNvSpPr>
                  <p:nvPr/>
                </p:nvSpPr>
                <p:spPr bwMode="auto">
                  <a:xfrm>
                    <a:off x="4576" y="1023"/>
                    <a:ext cx="125" cy="144"/>
                  </a:xfrm>
                  <a:custGeom>
                    <a:avLst/>
                    <a:gdLst>
                      <a:gd name="T0" fmla="*/ 137 w 553"/>
                      <a:gd name="T1" fmla="*/ 0 h 637"/>
                      <a:gd name="T2" fmla="*/ 552 w 553"/>
                      <a:gd name="T3" fmla="*/ 601 h 637"/>
                      <a:gd name="T4" fmla="*/ 322 w 553"/>
                      <a:gd name="T5" fmla="*/ 636 h 637"/>
                      <a:gd name="T6" fmla="*/ 0 w 553"/>
                      <a:gd name="T7" fmla="*/ 335 h 637"/>
                      <a:gd name="T8" fmla="*/ 137 w 553"/>
                      <a:gd name="T9" fmla="*/ 0 h 637"/>
                      <a:gd name="T10" fmla="*/ 0 60000 65536"/>
                      <a:gd name="T11" fmla="*/ 0 60000 65536"/>
                      <a:gd name="T12" fmla="*/ 0 60000 65536"/>
                      <a:gd name="T13" fmla="*/ 0 60000 65536"/>
                      <a:gd name="T14" fmla="*/ 0 60000 65536"/>
                      <a:gd name="T15" fmla="*/ 0 w 553"/>
                      <a:gd name="T16" fmla="*/ 0 h 637"/>
                      <a:gd name="T17" fmla="*/ 553 w 553"/>
                      <a:gd name="T18" fmla="*/ 637 h 637"/>
                    </a:gdLst>
                    <a:ahLst/>
                    <a:cxnLst>
                      <a:cxn ang="T10">
                        <a:pos x="T0" y="T1"/>
                      </a:cxn>
                      <a:cxn ang="T11">
                        <a:pos x="T2" y="T3"/>
                      </a:cxn>
                      <a:cxn ang="T12">
                        <a:pos x="T4" y="T5"/>
                      </a:cxn>
                      <a:cxn ang="T13">
                        <a:pos x="T6" y="T7"/>
                      </a:cxn>
                      <a:cxn ang="T14">
                        <a:pos x="T8" y="T9"/>
                      </a:cxn>
                    </a:cxnLst>
                    <a:rect l="T15" t="T16" r="T17" b="T18"/>
                    <a:pathLst>
                      <a:path w="553" h="637">
                        <a:moveTo>
                          <a:pt x="137" y="0"/>
                        </a:moveTo>
                        <a:lnTo>
                          <a:pt x="552" y="601"/>
                        </a:lnTo>
                        <a:lnTo>
                          <a:pt x="322" y="636"/>
                        </a:lnTo>
                        <a:lnTo>
                          <a:pt x="0" y="335"/>
                        </a:lnTo>
                        <a:lnTo>
                          <a:pt x="137" y="0"/>
                        </a:lnTo>
                      </a:path>
                    </a:pathLst>
                  </a:custGeom>
                  <a:solidFill>
                    <a:srgbClr val="FFC98E"/>
                  </a:solidFill>
                  <a:ln w="12600">
                    <a:solidFill>
                      <a:srgbClr val="FFC98E"/>
                    </a:solidFill>
                    <a:round/>
                    <a:headEnd/>
                    <a:tailEnd/>
                  </a:ln>
                </p:spPr>
                <p:txBody>
                  <a:bodyPr wrap="none" anchor="ctr"/>
                  <a:lstStyle/>
                  <a:p>
                    <a:endParaRPr lang="en-US">
                      <a:solidFill>
                        <a:srgbClr val="500000"/>
                      </a:solidFill>
                    </a:endParaRPr>
                  </a:p>
                </p:txBody>
              </p:sp>
              <p:sp>
                <p:nvSpPr>
                  <p:cNvPr id="36905" name="Freeform 24"/>
                  <p:cNvSpPr>
                    <a:spLocks noChangeArrowheads="1"/>
                  </p:cNvSpPr>
                  <p:nvPr/>
                </p:nvSpPr>
                <p:spPr bwMode="auto">
                  <a:xfrm>
                    <a:off x="3965" y="1232"/>
                    <a:ext cx="1467" cy="1276"/>
                  </a:xfrm>
                  <a:custGeom>
                    <a:avLst/>
                    <a:gdLst>
                      <a:gd name="T0" fmla="*/ 6399 w 6470"/>
                      <a:gd name="T1" fmla="*/ 3102 h 5627"/>
                      <a:gd name="T2" fmla="*/ 6434 w 6470"/>
                      <a:gd name="T3" fmla="*/ 3887 h 5627"/>
                      <a:gd name="T4" fmla="*/ 6050 w 6470"/>
                      <a:gd name="T5" fmla="*/ 4611 h 5627"/>
                      <a:gd name="T6" fmla="*/ 5564 w 6470"/>
                      <a:gd name="T7" fmla="*/ 5106 h 5627"/>
                      <a:gd name="T8" fmla="*/ 4382 w 6470"/>
                      <a:gd name="T9" fmla="*/ 5595 h 5627"/>
                      <a:gd name="T10" fmla="*/ 3406 w 6470"/>
                      <a:gd name="T11" fmla="*/ 5538 h 5627"/>
                      <a:gd name="T12" fmla="*/ 2051 w 6470"/>
                      <a:gd name="T13" fmla="*/ 5569 h 5627"/>
                      <a:gd name="T14" fmla="*/ 1112 w 6470"/>
                      <a:gd name="T15" fmla="*/ 5106 h 5627"/>
                      <a:gd name="T16" fmla="*/ 242 w 6470"/>
                      <a:gd name="T17" fmla="*/ 4584 h 5627"/>
                      <a:gd name="T18" fmla="*/ 0 w 6470"/>
                      <a:gd name="T19" fmla="*/ 3565 h 5627"/>
                      <a:gd name="T20" fmla="*/ 520 w 6470"/>
                      <a:gd name="T21" fmla="*/ 2666 h 5627"/>
                      <a:gd name="T22" fmla="*/ 2956 w 6470"/>
                      <a:gd name="T23" fmla="*/ 30 h 5627"/>
                      <a:gd name="T24" fmla="*/ 798 w 6470"/>
                      <a:gd name="T25" fmla="*/ 2466 h 5627"/>
                      <a:gd name="T26" fmla="*/ 273 w 6470"/>
                      <a:gd name="T27" fmla="*/ 3367 h 5627"/>
                      <a:gd name="T28" fmla="*/ 313 w 6470"/>
                      <a:gd name="T29" fmla="*/ 4121 h 5627"/>
                      <a:gd name="T30" fmla="*/ 696 w 6470"/>
                      <a:gd name="T31" fmla="*/ 4784 h 5627"/>
                      <a:gd name="T32" fmla="*/ 1284 w 6470"/>
                      <a:gd name="T33" fmla="*/ 5017 h 5627"/>
                      <a:gd name="T34" fmla="*/ 2466 w 6470"/>
                      <a:gd name="T35" fmla="*/ 5344 h 5627"/>
                      <a:gd name="T36" fmla="*/ 3856 w 6470"/>
                      <a:gd name="T37" fmla="*/ 5507 h 5627"/>
                      <a:gd name="T38" fmla="*/ 5414 w 6470"/>
                      <a:gd name="T39" fmla="*/ 4810 h 5627"/>
                      <a:gd name="T40" fmla="*/ 5454 w 6470"/>
                      <a:gd name="T41" fmla="*/ 4289 h 5627"/>
                      <a:gd name="T42" fmla="*/ 5529 w 6470"/>
                      <a:gd name="T43" fmla="*/ 4059 h 5627"/>
                      <a:gd name="T44" fmla="*/ 5357 w 6470"/>
                      <a:gd name="T45" fmla="*/ 3856 h 5627"/>
                      <a:gd name="T46" fmla="*/ 5740 w 6470"/>
                      <a:gd name="T47" fmla="*/ 3914 h 5627"/>
                      <a:gd name="T48" fmla="*/ 6156 w 6470"/>
                      <a:gd name="T49" fmla="*/ 3737 h 5627"/>
                      <a:gd name="T50" fmla="*/ 5948 w 6470"/>
                      <a:gd name="T51" fmla="*/ 3477 h 5627"/>
                      <a:gd name="T52" fmla="*/ 5979 w 6470"/>
                      <a:gd name="T53" fmla="*/ 3160 h 5627"/>
                      <a:gd name="T54" fmla="*/ 5740 w 6470"/>
                      <a:gd name="T55" fmla="*/ 2930 h 5627"/>
                      <a:gd name="T56" fmla="*/ 5635 w 6470"/>
                      <a:gd name="T57" fmla="*/ 2523 h 5627"/>
                      <a:gd name="T58" fmla="*/ 4620 w 6470"/>
                      <a:gd name="T59" fmla="*/ 1368 h 5627"/>
                      <a:gd name="T60" fmla="*/ 4523 w 6470"/>
                      <a:gd name="T61" fmla="*/ 1130 h 5627"/>
                      <a:gd name="T62" fmla="*/ 4289 w 6470"/>
                      <a:gd name="T63" fmla="*/ 883 h 5627"/>
                      <a:gd name="T64" fmla="*/ 4761 w 6470"/>
                      <a:gd name="T65" fmla="*/ 3102 h 5627"/>
                      <a:gd name="T66" fmla="*/ 4695 w 6470"/>
                      <a:gd name="T67" fmla="*/ 2701 h 5627"/>
                      <a:gd name="T68" fmla="*/ 4453 w 6470"/>
                      <a:gd name="T69" fmla="*/ 2466 h 5627"/>
                      <a:gd name="T70" fmla="*/ 4453 w 6470"/>
                      <a:gd name="T71" fmla="*/ 2144 h 5627"/>
                      <a:gd name="T72" fmla="*/ 4240 w 6470"/>
                      <a:gd name="T73" fmla="*/ 1946 h 5627"/>
                      <a:gd name="T74" fmla="*/ 4209 w 6470"/>
                      <a:gd name="T75" fmla="*/ 1593 h 5627"/>
                      <a:gd name="T76" fmla="*/ 3927 w 6470"/>
                      <a:gd name="T77" fmla="*/ 1315 h 5627"/>
                      <a:gd name="T78" fmla="*/ 3927 w 6470"/>
                      <a:gd name="T79" fmla="*/ 900 h 5627"/>
                      <a:gd name="T80" fmla="*/ 3768 w 6470"/>
                      <a:gd name="T81" fmla="*/ 657 h 5627"/>
                      <a:gd name="T82" fmla="*/ 3512 w 6470"/>
                      <a:gd name="T83" fmla="*/ 2988 h 5627"/>
                      <a:gd name="T84" fmla="*/ 3618 w 6470"/>
                      <a:gd name="T85" fmla="*/ 2435 h 5627"/>
                      <a:gd name="T86" fmla="*/ 3305 w 6470"/>
                      <a:gd name="T87" fmla="*/ 2263 h 5627"/>
                      <a:gd name="T88" fmla="*/ 3530 w 6470"/>
                      <a:gd name="T89" fmla="*/ 1769 h 5627"/>
                      <a:gd name="T90" fmla="*/ 3128 w 6470"/>
                      <a:gd name="T91" fmla="*/ 1624 h 5627"/>
                      <a:gd name="T92" fmla="*/ 3345 w 6470"/>
                      <a:gd name="T93" fmla="*/ 1240 h 5627"/>
                      <a:gd name="T94" fmla="*/ 3164 w 6470"/>
                      <a:gd name="T95" fmla="*/ 1011 h 5627"/>
                      <a:gd name="T96" fmla="*/ 3345 w 6470"/>
                      <a:gd name="T97" fmla="*/ 679 h 5627"/>
                      <a:gd name="T98" fmla="*/ 3225 w 6470"/>
                      <a:gd name="T99" fmla="*/ 454 h 5627"/>
                      <a:gd name="T100" fmla="*/ 3093 w 6470"/>
                      <a:gd name="T101" fmla="*/ 30 h 5627"/>
                      <a:gd name="T102" fmla="*/ 3305 w 6470"/>
                      <a:gd name="T103" fmla="*/ 344 h 5627"/>
                      <a:gd name="T104" fmla="*/ 3406 w 6470"/>
                      <a:gd name="T105" fmla="*/ 30 h 5627"/>
                      <a:gd name="T106" fmla="*/ 3997 w 6470"/>
                      <a:gd name="T107" fmla="*/ 0 h 562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70"/>
                      <a:gd name="T163" fmla="*/ 0 h 5627"/>
                      <a:gd name="T164" fmla="*/ 6470 w 6470"/>
                      <a:gd name="T165" fmla="*/ 5627 h 562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70" h="5627">
                        <a:moveTo>
                          <a:pt x="3997" y="0"/>
                        </a:moveTo>
                        <a:lnTo>
                          <a:pt x="6227" y="2785"/>
                        </a:lnTo>
                        <a:lnTo>
                          <a:pt x="6399" y="3102"/>
                        </a:lnTo>
                        <a:lnTo>
                          <a:pt x="6469" y="3367"/>
                        </a:lnTo>
                        <a:lnTo>
                          <a:pt x="6469" y="3627"/>
                        </a:lnTo>
                        <a:lnTo>
                          <a:pt x="6434" y="3887"/>
                        </a:lnTo>
                        <a:lnTo>
                          <a:pt x="6332" y="4148"/>
                        </a:lnTo>
                        <a:lnTo>
                          <a:pt x="6227" y="4381"/>
                        </a:lnTo>
                        <a:lnTo>
                          <a:pt x="6050" y="4611"/>
                        </a:lnTo>
                        <a:lnTo>
                          <a:pt x="5877" y="4753"/>
                        </a:lnTo>
                        <a:lnTo>
                          <a:pt x="5771" y="4903"/>
                        </a:lnTo>
                        <a:lnTo>
                          <a:pt x="5564" y="5106"/>
                        </a:lnTo>
                        <a:lnTo>
                          <a:pt x="5180" y="5304"/>
                        </a:lnTo>
                        <a:lnTo>
                          <a:pt x="4867" y="5454"/>
                        </a:lnTo>
                        <a:lnTo>
                          <a:pt x="4382" y="5595"/>
                        </a:lnTo>
                        <a:lnTo>
                          <a:pt x="3896" y="5626"/>
                        </a:lnTo>
                        <a:lnTo>
                          <a:pt x="3618" y="5595"/>
                        </a:lnTo>
                        <a:lnTo>
                          <a:pt x="3406" y="5538"/>
                        </a:lnTo>
                        <a:lnTo>
                          <a:pt x="3023" y="5626"/>
                        </a:lnTo>
                        <a:lnTo>
                          <a:pt x="2541" y="5626"/>
                        </a:lnTo>
                        <a:lnTo>
                          <a:pt x="2051" y="5569"/>
                        </a:lnTo>
                        <a:lnTo>
                          <a:pt x="1637" y="5454"/>
                        </a:lnTo>
                        <a:lnTo>
                          <a:pt x="1324" y="5278"/>
                        </a:lnTo>
                        <a:lnTo>
                          <a:pt x="1112" y="5106"/>
                        </a:lnTo>
                        <a:lnTo>
                          <a:pt x="727" y="4960"/>
                        </a:lnTo>
                        <a:lnTo>
                          <a:pt x="418" y="4815"/>
                        </a:lnTo>
                        <a:lnTo>
                          <a:pt x="242" y="4584"/>
                        </a:lnTo>
                        <a:lnTo>
                          <a:pt x="70" y="4262"/>
                        </a:lnTo>
                        <a:lnTo>
                          <a:pt x="0" y="4002"/>
                        </a:lnTo>
                        <a:lnTo>
                          <a:pt x="0" y="3565"/>
                        </a:lnTo>
                        <a:lnTo>
                          <a:pt x="70" y="3279"/>
                        </a:lnTo>
                        <a:lnTo>
                          <a:pt x="207" y="3045"/>
                        </a:lnTo>
                        <a:lnTo>
                          <a:pt x="520" y="2666"/>
                        </a:lnTo>
                        <a:lnTo>
                          <a:pt x="798" y="2321"/>
                        </a:lnTo>
                        <a:lnTo>
                          <a:pt x="2643" y="114"/>
                        </a:lnTo>
                        <a:lnTo>
                          <a:pt x="2956" y="30"/>
                        </a:lnTo>
                        <a:lnTo>
                          <a:pt x="2157" y="958"/>
                        </a:lnTo>
                        <a:lnTo>
                          <a:pt x="1284" y="1915"/>
                        </a:lnTo>
                        <a:lnTo>
                          <a:pt x="798" y="2466"/>
                        </a:lnTo>
                        <a:lnTo>
                          <a:pt x="555" y="2842"/>
                        </a:lnTo>
                        <a:lnTo>
                          <a:pt x="313" y="3190"/>
                        </a:lnTo>
                        <a:lnTo>
                          <a:pt x="273" y="3367"/>
                        </a:lnTo>
                        <a:lnTo>
                          <a:pt x="273" y="3477"/>
                        </a:lnTo>
                        <a:lnTo>
                          <a:pt x="242" y="3830"/>
                        </a:lnTo>
                        <a:lnTo>
                          <a:pt x="313" y="4121"/>
                        </a:lnTo>
                        <a:lnTo>
                          <a:pt x="379" y="4320"/>
                        </a:lnTo>
                        <a:lnTo>
                          <a:pt x="520" y="4584"/>
                        </a:lnTo>
                        <a:lnTo>
                          <a:pt x="696" y="4784"/>
                        </a:lnTo>
                        <a:lnTo>
                          <a:pt x="935" y="4903"/>
                        </a:lnTo>
                        <a:lnTo>
                          <a:pt x="1112" y="4960"/>
                        </a:lnTo>
                        <a:lnTo>
                          <a:pt x="1284" y="5017"/>
                        </a:lnTo>
                        <a:lnTo>
                          <a:pt x="1637" y="5278"/>
                        </a:lnTo>
                        <a:lnTo>
                          <a:pt x="1976" y="5344"/>
                        </a:lnTo>
                        <a:lnTo>
                          <a:pt x="2466" y="5344"/>
                        </a:lnTo>
                        <a:lnTo>
                          <a:pt x="2921" y="5317"/>
                        </a:lnTo>
                        <a:lnTo>
                          <a:pt x="3375" y="5423"/>
                        </a:lnTo>
                        <a:lnTo>
                          <a:pt x="3856" y="5507"/>
                        </a:lnTo>
                        <a:lnTo>
                          <a:pt x="4275" y="5481"/>
                        </a:lnTo>
                        <a:lnTo>
                          <a:pt x="5110" y="5167"/>
                        </a:lnTo>
                        <a:lnTo>
                          <a:pt x="5414" y="4810"/>
                        </a:lnTo>
                        <a:lnTo>
                          <a:pt x="5533" y="4408"/>
                        </a:lnTo>
                        <a:lnTo>
                          <a:pt x="5740" y="4289"/>
                        </a:lnTo>
                        <a:lnTo>
                          <a:pt x="5454" y="4289"/>
                        </a:lnTo>
                        <a:lnTo>
                          <a:pt x="5670" y="4174"/>
                        </a:lnTo>
                        <a:lnTo>
                          <a:pt x="5388" y="4205"/>
                        </a:lnTo>
                        <a:lnTo>
                          <a:pt x="5529" y="4059"/>
                        </a:lnTo>
                        <a:lnTo>
                          <a:pt x="5388" y="4033"/>
                        </a:lnTo>
                        <a:lnTo>
                          <a:pt x="5493" y="3887"/>
                        </a:lnTo>
                        <a:lnTo>
                          <a:pt x="5357" y="3856"/>
                        </a:lnTo>
                        <a:lnTo>
                          <a:pt x="5427" y="3684"/>
                        </a:lnTo>
                        <a:lnTo>
                          <a:pt x="5123" y="2453"/>
                        </a:lnTo>
                        <a:lnTo>
                          <a:pt x="5740" y="3914"/>
                        </a:lnTo>
                        <a:lnTo>
                          <a:pt x="5948" y="3945"/>
                        </a:lnTo>
                        <a:lnTo>
                          <a:pt x="5979" y="3773"/>
                        </a:lnTo>
                        <a:lnTo>
                          <a:pt x="6156" y="3737"/>
                        </a:lnTo>
                        <a:lnTo>
                          <a:pt x="6019" y="3627"/>
                        </a:lnTo>
                        <a:lnTo>
                          <a:pt x="6125" y="3565"/>
                        </a:lnTo>
                        <a:lnTo>
                          <a:pt x="5948" y="3477"/>
                        </a:lnTo>
                        <a:lnTo>
                          <a:pt x="6085" y="3367"/>
                        </a:lnTo>
                        <a:lnTo>
                          <a:pt x="5912" y="3305"/>
                        </a:lnTo>
                        <a:lnTo>
                          <a:pt x="5979" y="3160"/>
                        </a:lnTo>
                        <a:lnTo>
                          <a:pt x="5842" y="3133"/>
                        </a:lnTo>
                        <a:lnTo>
                          <a:pt x="5948" y="2988"/>
                        </a:lnTo>
                        <a:lnTo>
                          <a:pt x="5740" y="2930"/>
                        </a:lnTo>
                        <a:lnTo>
                          <a:pt x="5771" y="2754"/>
                        </a:lnTo>
                        <a:lnTo>
                          <a:pt x="5635" y="2666"/>
                        </a:lnTo>
                        <a:lnTo>
                          <a:pt x="5635" y="2523"/>
                        </a:lnTo>
                        <a:lnTo>
                          <a:pt x="5454" y="2347"/>
                        </a:lnTo>
                        <a:lnTo>
                          <a:pt x="4805" y="1491"/>
                        </a:lnTo>
                        <a:lnTo>
                          <a:pt x="4620" y="1368"/>
                        </a:lnTo>
                        <a:lnTo>
                          <a:pt x="4660" y="1249"/>
                        </a:lnTo>
                        <a:lnTo>
                          <a:pt x="4501" y="1240"/>
                        </a:lnTo>
                        <a:lnTo>
                          <a:pt x="4523" y="1130"/>
                        </a:lnTo>
                        <a:lnTo>
                          <a:pt x="4417" y="1103"/>
                        </a:lnTo>
                        <a:lnTo>
                          <a:pt x="4417" y="984"/>
                        </a:lnTo>
                        <a:lnTo>
                          <a:pt x="4289" y="883"/>
                        </a:lnTo>
                        <a:lnTo>
                          <a:pt x="4033" y="551"/>
                        </a:lnTo>
                        <a:lnTo>
                          <a:pt x="4902" y="2864"/>
                        </a:lnTo>
                        <a:lnTo>
                          <a:pt x="4761" y="3102"/>
                        </a:lnTo>
                        <a:lnTo>
                          <a:pt x="4775" y="2811"/>
                        </a:lnTo>
                        <a:lnTo>
                          <a:pt x="4686" y="2838"/>
                        </a:lnTo>
                        <a:lnTo>
                          <a:pt x="4695" y="2701"/>
                        </a:lnTo>
                        <a:lnTo>
                          <a:pt x="4554" y="2666"/>
                        </a:lnTo>
                        <a:lnTo>
                          <a:pt x="4625" y="2466"/>
                        </a:lnTo>
                        <a:lnTo>
                          <a:pt x="4453" y="2466"/>
                        </a:lnTo>
                        <a:lnTo>
                          <a:pt x="4523" y="2321"/>
                        </a:lnTo>
                        <a:lnTo>
                          <a:pt x="4347" y="2290"/>
                        </a:lnTo>
                        <a:lnTo>
                          <a:pt x="4453" y="2144"/>
                        </a:lnTo>
                        <a:lnTo>
                          <a:pt x="4275" y="2113"/>
                        </a:lnTo>
                        <a:lnTo>
                          <a:pt x="4382" y="1972"/>
                        </a:lnTo>
                        <a:lnTo>
                          <a:pt x="4240" y="1946"/>
                        </a:lnTo>
                        <a:lnTo>
                          <a:pt x="4311" y="1769"/>
                        </a:lnTo>
                        <a:lnTo>
                          <a:pt x="4174" y="1738"/>
                        </a:lnTo>
                        <a:lnTo>
                          <a:pt x="4209" y="1593"/>
                        </a:lnTo>
                        <a:lnTo>
                          <a:pt x="4033" y="1535"/>
                        </a:lnTo>
                        <a:lnTo>
                          <a:pt x="4068" y="1390"/>
                        </a:lnTo>
                        <a:lnTo>
                          <a:pt x="3927" y="1315"/>
                        </a:lnTo>
                        <a:lnTo>
                          <a:pt x="3997" y="1161"/>
                        </a:lnTo>
                        <a:lnTo>
                          <a:pt x="3861" y="1086"/>
                        </a:lnTo>
                        <a:lnTo>
                          <a:pt x="3927" y="900"/>
                        </a:lnTo>
                        <a:lnTo>
                          <a:pt x="3790" y="900"/>
                        </a:lnTo>
                        <a:lnTo>
                          <a:pt x="3755" y="724"/>
                        </a:lnTo>
                        <a:lnTo>
                          <a:pt x="3768" y="657"/>
                        </a:lnTo>
                        <a:lnTo>
                          <a:pt x="3592" y="657"/>
                        </a:lnTo>
                        <a:lnTo>
                          <a:pt x="3711" y="3137"/>
                        </a:lnTo>
                        <a:lnTo>
                          <a:pt x="3512" y="2988"/>
                        </a:lnTo>
                        <a:lnTo>
                          <a:pt x="3618" y="2701"/>
                        </a:lnTo>
                        <a:lnTo>
                          <a:pt x="3446" y="2727"/>
                        </a:lnTo>
                        <a:lnTo>
                          <a:pt x="3618" y="2435"/>
                        </a:lnTo>
                        <a:lnTo>
                          <a:pt x="3446" y="2435"/>
                        </a:lnTo>
                        <a:lnTo>
                          <a:pt x="3530" y="2254"/>
                        </a:lnTo>
                        <a:lnTo>
                          <a:pt x="3305" y="2263"/>
                        </a:lnTo>
                        <a:lnTo>
                          <a:pt x="3530" y="2025"/>
                        </a:lnTo>
                        <a:lnTo>
                          <a:pt x="3225" y="2051"/>
                        </a:lnTo>
                        <a:lnTo>
                          <a:pt x="3530" y="1769"/>
                        </a:lnTo>
                        <a:lnTo>
                          <a:pt x="3164" y="1857"/>
                        </a:lnTo>
                        <a:lnTo>
                          <a:pt x="3468" y="1593"/>
                        </a:lnTo>
                        <a:lnTo>
                          <a:pt x="3128" y="1624"/>
                        </a:lnTo>
                        <a:lnTo>
                          <a:pt x="3402" y="1390"/>
                        </a:lnTo>
                        <a:lnTo>
                          <a:pt x="3234" y="1390"/>
                        </a:lnTo>
                        <a:lnTo>
                          <a:pt x="3345" y="1240"/>
                        </a:lnTo>
                        <a:lnTo>
                          <a:pt x="3164" y="1213"/>
                        </a:lnTo>
                        <a:lnTo>
                          <a:pt x="3314" y="1059"/>
                        </a:lnTo>
                        <a:lnTo>
                          <a:pt x="3164" y="1011"/>
                        </a:lnTo>
                        <a:lnTo>
                          <a:pt x="3345" y="861"/>
                        </a:lnTo>
                        <a:lnTo>
                          <a:pt x="3164" y="808"/>
                        </a:lnTo>
                        <a:lnTo>
                          <a:pt x="3345" y="679"/>
                        </a:lnTo>
                        <a:lnTo>
                          <a:pt x="3195" y="657"/>
                        </a:lnTo>
                        <a:lnTo>
                          <a:pt x="3345" y="529"/>
                        </a:lnTo>
                        <a:lnTo>
                          <a:pt x="3225" y="454"/>
                        </a:lnTo>
                        <a:lnTo>
                          <a:pt x="3164" y="344"/>
                        </a:lnTo>
                        <a:lnTo>
                          <a:pt x="2541" y="2206"/>
                        </a:lnTo>
                        <a:lnTo>
                          <a:pt x="3093" y="30"/>
                        </a:lnTo>
                        <a:lnTo>
                          <a:pt x="3234" y="30"/>
                        </a:lnTo>
                        <a:lnTo>
                          <a:pt x="3270" y="229"/>
                        </a:lnTo>
                        <a:lnTo>
                          <a:pt x="3305" y="344"/>
                        </a:lnTo>
                        <a:lnTo>
                          <a:pt x="3340" y="405"/>
                        </a:lnTo>
                        <a:lnTo>
                          <a:pt x="3406" y="260"/>
                        </a:lnTo>
                        <a:lnTo>
                          <a:pt x="3406" y="30"/>
                        </a:lnTo>
                        <a:lnTo>
                          <a:pt x="3755" y="551"/>
                        </a:lnTo>
                        <a:lnTo>
                          <a:pt x="3649" y="0"/>
                        </a:lnTo>
                        <a:lnTo>
                          <a:pt x="3997" y="0"/>
                        </a:lnTo>
                      </a:path>
                    </a:pathLst>
                  </a:custGeom>
                  <a:solidFill>
                    <a:srgbClr val="000000"/>
                  </a:solidFill>
                  <a:ln w="12600">
                    <a:solidFill>
                      <a:srgbClr val="000000"/>
                    </a:solidFill>
                    <a:round/>
                    <a:headEnd/>
                    <a:tailEnd/>
                  </a:ln>
                </p:spPr>
                <p:txBody>
                  <a:bodyPr wrap="none" anchor="ctr"/>
                  <a:lstStyle/>
                  <a:p>
                    <a:endParaRPr lang="en-US">
                      <a:solidFill>
                        <a:srgbClr val="500000"/>
                      </a:solidFill>
                    </a:endParaRPr>
                  </a:p>
                </p:txBody>
              </p:sp>
              <p:sp>
                <p:nvSpPr>
                  <p:cNvPr id="36906" name="Freeform 25"/>
                  <p:cNvSpPr>
                    <a:spLocks noChangeArrowheads="1"/>
                  </p:cNvSpPr>
                  <p:nvPr/>
                </p:nvSpPr>
                <p:spPr bwMode="auto">
                  <a:xfrm>
                    <a:off x="4684" y="718"/>
                    <a:ext cx="837" cy="436"/>
                  </a:xfrm>
                  <a:custGeom>
                    <a:avLst/>
                    <a:gdLst>
                      <a:gd name="T0" fmla="*/ 449 w 3690"/>
                      <a:gd name="T1" fmla="*/ 1452 h 1921"/>
                      <a:gd name="T2" fmla="*/ 904 w 3690"/>
                      <a:gd name="T3" fmla="*/ 1395 h 1921"/>
                      <a:gd name="T4" fmla="*/ 1253 w 3690"/>
                      <a:gd name="T5" fmla="*/ 1192 h 1921"/>
                      <a:gd name="T6" fmla="*/ 1637 w 3690"/>
                      <a:gd name="T7" fmla="*/ 728 h 1921"/>
                      <a:gd name="T8" fmla="*/ 2118 w 3690"/>
                      <a:gd name="T9" fmla="*/ 264 h 1921"/>
                      <a:gd name="T10" fmla="*/ 2643 w 3690"/>
                      <a:gd name="T11" fmla="*/ 30 h 1921"/>
                      <a:gd name="T12" fmla="*/ 3199 w 3690"/>
                      <a:gd name="T13" fmla="*/ 88 h 1921"/>
                      <a:gd name="T14" fmla="*/ 3689 w 3690"/>
                      <a:gd name="T15" fmla="*/ 0 h 1921"/>
                      <a:gd name="T16" fmla="*/ 3654 w 3690"/>
                      <a:gd name="T17" fmla="*/ 145 h 1921"/>
                      <a:gd name="T18" fmla="*/ 3654 w 3690"/>
                      <a:gd name="T19" fmla="*/ 264 h 1921"/>
                      <a:gd name="T20" fmla="*/ 3654 w 3690"/>
                      <a:gd name="T21" fmla="*/ 436 h 1921"/>
                      <a:gd name="T22" fmla="*/ 3689 w 3690"/>
                      <a:gd name="T23" fmla="*/ 556 h 1921"/>
                      <a:gd name="T24" fmla="*/ 3583 w 3690"/>
                      <a:gd name="T25" fmla="*/ 666 h 1921"/>
                      <a:gd name="T26" fmla="*/ 3583 w 3690"/>
                      <a:gd name="T27" fmla="*/ 759 h 1921"/>
                      <a:gd name="T28" fmla="*/ 2992 w 3690"/>
                      <a:gd name="T29" fmla="*/ 697 h 1921"/>
                      <a:gd name="T30" fmla="*/ 3027 w 3690"/>
                      <a:gd name="T31" fmla="*/ 556 h 1921"/>
                      <a:gd name="T32" fmla="*/ 3063 w 3690"/>
                      <a:gd name="T33" fmla="*/ 463 h 1921"/>
                      <a:gd name="T34" fmla="*/ 3063 w 3690"/>
                      <a:gd name="T35" fmla="*/ 410 h 1921"/>
                      <a:gd name="T36" fmla="*/ 3027 w 3690"/>
                      <a:gd name="T37" fmla="*/ 291 h 1921"/>
                      <a:gd name="T38" fmla="*/ 2992 w 3690"/>
                      <a:gd name="T39" fmla="*/ 176 h 1921"/>
                      <a:gd name="T40" fmla="*/ 2537 w 3690"/>
                      <a:gd name="T41" fmla="*/ 176 h 1921"/>
                      <a:gd name="T42" fmla="*/ 1981 w 3690"/>
                      <a:gd name="T43" fmla="*/ 494 h 1921"/>
                      <a:gd name="T44" fmla="*/ 2118 w 3690"/>
                      <a:gd name="T45" fmla="*/ 525 h 1921"/>
                      <a:gd name="T46" fmla="*/ 2365 w 3690"/>
                      <a:gd name="T47" fmla="*/ 582 h 1921"/>
                      <a:gd name="T48" fmla="*/ 2502 w 3690"/>
                      <a:gd name="T49" fmla="*/ 759 h 1921"/>
                      <a:gd name="T50" fmla="*/ 2330 w 3690"/>
                      <a:gd name="T51" fmla="*/ 873 h 1921"/>
                      <a:gd name="T52" fmla="*/ 1183 w 3690"/>
                      <a:gd name="T53" fmla="*/ 1629 h 1921"/>
                      <a:gd name="T54" fmla="*/ 1076 w 3690"/>
                      <a:gd name="T55" fmla="*/ 1571 h 1921"/>
                      <a:gd name="T56" fmla="*/ 1010 w 3690"/>
                      <a:gd name="T57" fmla="*/ 1510 h 1921"/>
                      <a:gd name="T58" fmla="*/ 626 w 3690"/>
                      <a:gd name="T59" fmla="*/ 1452 h 1921"/>
                      <a:gd name="T60" fmla="*/ 176 w 3690"/>
                      <a:gd name="T61" fmla="*/ 1655 h 1921"/>
                      <a:gd name="T62" fmla="*/ 207 w 3690"/>
                      <a:gd name="T63" fmla="*/ 1832 h 1921"/>
                      <a:gd name="T64" fmla="*/ 379 w 3690"/>
                      <a:gd name="T65" fmla="*/ 1832 h 1921"/>
                      <a:gd name="T66" fmla="*/ 485 w 3690"/>
                      <a:gd name="T67" fmla="*/ 1889 h 1921"/>
                      <a:gd name="T68" fmla="*/ 242 w 3690"/>
                      <a:gd name="T69" fmla="*/ 1541 h 19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90"/>
                      <a:gd name="T106" fmla="*/ 0 h 1921"/>
                      <a:gd name="T107" fmla="*/ 3690 w 3690"/>
                      <a:gd name="T108" fmla="*/ 1921 h 19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90" h="1921">
                        <a:moveTo>
                          <a:pt x="242" y="1541"/>
                        </a:moveTo>
                        <a:lnTo>
                          <a:pt x="449" y="1452"/>
                        </a:lnTo>
                        <a:lnTo>
                          <a:pt x="692" y="1395"/>
                        </a:lnTo>
                        <a:lnTo>
                          <a:pt x="904" y="1395"/>
                        </a:lnTo>
                        <a:lnTo>
                          <a:pt x="1111" y="1338"/>
                        </a:lnTo>
                        <a:lnTo>
                          <a:pt x="1253" y="1192"/>
                        </a:lnTo>
                        <a:lnTo>
                          <a:pt x="1425" y="989"/>
                        </a:lnTo>
                        <a:lnTo>
                          <a:pt x="1637" y="728"/>
                        </a:lnTo>
                        <a:lnTo>
                          <a:pt x="1880" y="463"/>
                        </a:lnTo>
                        <a:lnTo>
                          <a:pt x="2118" y="264"/>
                        </a:lnTo>
                        <a:lnTo>
                          <a:pt x="2431" y="119"/>
                        </a:lnTo>
                        <a:lnTo>
                          <a:pt x="2643" y="30"/>
                        </a:lnTo>
                        <a:lnTo>
                          <a:pt x="2992" y="30"/>
                        </a:lnTo>
                        <a:lnTo>
                          <a:pt x="3199" y="88"/>
                        </a:lnTo>
                        <a:lnTo>
                          <a:pt x="3482" y="88"/>
                        </a:lnTo>
                        <a:lnTo>
                          <a:pt x="3689" y="0"/>
                        </a:lnTo>
                        <a:lnTo>
                          <a:pt x="3411" y="176"/>
                        </a:lnTo>
                        <a:lnTo>
                          <a:pt x="3654" y="145"/>
                        </a:lnTo>
                        <a:lnTo>
                          <a:pt x="3482" y="264"/>
                        </a:lnTo>
                        <a:lnTo>
                          <a:pt x="3654" y="264"/>
                        </a:lnTo>
                        <a:lnTo>
                          <a:pt x="3442" y="379"/>
                        </a:lnTo>
                        <a:lnTo>
                          <a:pt x="3654" y="436"/>
                        </a:lnTo>
                        <a:lnTo>
                          <a:pt x="3442" y="525"/>
                        </a:lnTo>
                        <a:lnTo>
                          <a:pt x="3689" y="556"/>
                        </a:lnTo>
                        <a:lnTo>
                          <a:pt x="3482" y="613"/>
                        </a:lnTo>
                        <a:lnTo>
                          <a:pt x="3583" y="666"/>
                        </a:lnTo>
                        <a:lnTo>
                          <a:pt x="3411" y="728"/>
                        </a:lnTo>
                        <a:lnTo>
                          <a:pt x="3583" y="759"/>
                        </a:lnTo>
                        <a:lnTo>
                          <a:pt x="3305" y="759"/>
                        </a:lnTo>
                        <a:lnTo>
                          <a:pt x="2992" y="697"/>
                        </a:lnTo>
                        <a:lnTo>
                          <a:pt x="2784" y="728"/>
                        </a:lnTo>
                        <a:lnTo>
                          <a:pt x="3027" y="556"/>
                        </a:lnTo>
                        <a:lnTo>
                          <a:pt x="2784" y="556"/>
                        </a:lnTo>
                        <a:lnTo>
                          <a:pt x="3063" y="463"/>
                        </a:lnTo>
                        <a:lnTo>
                          <a:pt x="2815" y="463"/>
                        </a:lnTo>
                        <a:lnTo>
                          <a:pt x="3063" y="410"/>
                        </a:lnTo>
                        <a:lnTo>
                          <a:pt x="2749" y="353"/>
                        </a:lnTo>
                        <a:lnTo>
                          <a:pt x="3027" y="291"/>
                        </a:lnTo>
                        <a:lnTo>
                          <a:pt x="2784" y="233"/>
                        </a:lnTo>
                        <a:lnTo>
                          <a:pt x="2992" y="176"/>
                        </a:lnTo>
                        <a:lnTo>
                          <a:pt x="2749" y="145"/>
                        </a:lnTo>
                        <a:lnTo>
                          <a:pt x="2537" y="176"/>
                        </a:lnTo>
                        <a:lnTo>
                          <a:pt x="2224" y="291"/>
                        </a:lnTo>
                        <a:lnTo>
                          <a:pt x="1981" y="494"/>
                        </a:lnTo>
                        <a:lnTo>
                          <a:pt x="1319" y="1223"/>
                        </a:lnTo>
                        <a:lnTo>
                          <a:pt x="2118" y="525"/>
                        </a:lnTo>
                        <a:lnTo>
                          <a:pt x="1425" y="1254"/>
                        </a:lnTo>
                        <a:lnTo>
                          <a:pt x="2365" y="582"/>
                        </a:lnTo>
                        <a:lnTo>
                          <a:pt x="1496" y="1311"/>
                        </a:lnTo>
                        <a:lnTo>
                          <a:pt x="2502" y="759"/>
                        </a:lnTo>
                        <a:lnTo>
                          <a:pt x="2678" y="697"/>
                        </a:lnTo>
                        <a:lnTo>
                          <a:pt x="2330" y="873"/>
                        </a:lnTo>
                        <a:lnTo>
                          <a:pt x="1355" y="1541"/>
                        </a:lnTo>
                        <a:lnTo>
                          <a:pt x="1183" y="1629"/>
                        </a:lnTo>
                        <a:lnTo>
                          <a:pt x="904" y="1686"/>
                        </a:lnTo>
                        <a:lnTo>
                          <a:pt x="1076" y="1571"/>
                        </a:lnTo>
                        <a:lnTo>
                          <a:pt x="802" y="1598"/>
                        </a:lnTo>
                        <a:lnTo>
                          <a:pt x="1010" y="1510"/>
                        </a:lnTo>
                        <a:lnTo>
                          <a:pt x="763" y="1483"/>
                        </a:lnTo>
                        <a:lnTo>
                          <a:pt x="626" y="1452"/>
                        </a:lnTo>
                        <a:lnTo>
                          <a:pt x="313" y="1571"/>
                        </a:lnTo>
                        <a:lnTo>
                          <a:pt x="176" y="1655"/>
                        </a:lnTo>
                        <a:lnTo>
                          <a:pt x="520" y="1571"/>
                        </a:lnTo>
                        <a:lnTo>
                          <a:pt x="207" y="1832"/>
                        </a:lnTo>
                        <a:lnTo>
                          <a:pt x="657" y="1598"/>
                        </a:lnTo>
                        <a:lnTo>
                          <a:pt x="379" y="1832"/>
                        </a:lnTo>
                        <a:lnTo>
                          <a:pt x="692" y="1717"/>
                        </a:lnTo>
                        <a:lnTo>
                          <a:pt x="485" y="1889"/>
                        </a:lnTo>
                        <a:lnTo>
                          <a:pt x="0" y="1920"/>
                        </a:lnTo>
                        <a:lnTo>
                          <a:pt x="242" y="1541"/>
                        </a:lnTo>
                      </a:path>
                    </a:pathLst>
                  </a:custGeom>
                  <a:solidFill>
                    <a:srgbClr val="000000"/>
                  </a:solidFill>
                  <a:ln w="12600">
                    <a:solidFill>
                      <a:srgbClr val="000000"/>
                    </a:solidFill>
                    <a:round/>
                    <a:headEnd/>
                    <a:tailEnd/>
                  </a:ln>
                </p:spPr>
                <p:txBody>
                  <a:bodyPr wrap="none" anchor="ctr"/>
                  <a:lstStyle/>
                  <a:p>
                    <a:endParaRPr lang="en-US">
                      <a:solidFill>
                        <a:srgbClr val="500000"/>
                      </a:solidFill>
                    </a:endParaRPr>
                  </a:p>
                </p:txBody>
              </p:sp>
              <p:sp>
                <p:nvSpPr>
                  <p:cNvPr id="36907" name="Freeform 26"/>
                  <p:cNvSpPr>
                    <a:spLocks noChangeArrowheads="1"/>
                  </p:cNvSpPr>
                  <p:nvPr/>
                </p:nvSpPr>
                <p:spPr bwMode="auto">
                  <a:xfrm>
                    <a:off x="4268" y="1240"/>
                    <a:ext cx="361" cy="642"/>
                  </a:xfrm>
                  <a:custGeom>
                    <a:avLst/>
                    <a:gdLst>
                      <a:gd name="T0" fmla="*/ 1558 w 1590"/>
                      <a:gd name="T1" fmla="*/ 286 h 2830"/>
                      <a:gd name="T2" fmla="*/ 458 w 1590"/>
                      <a:gd name="T3" fmla="*/ 2829 h 2830"/>
                      <a:gd name="T4" fmla="*/ 335 w 1590"/>
                      <a:gd name="T5" fmla="*/ 2706 h 2830"/>
                      <a:gd name="T6" fmla="*/ 30 w 1590"/>
                      <a:gd name="T7" fmla="*/ 2679 h 2830"/>
                      <a:gd name="T8" fmla="*/ 335 w 1590"/>
                      <a:gd name="T9" fmla="*/ 2524 h 2830"/>
                      <a:gd name="T10" fmla="*/ 0 w 1590"/>
                      <a:gd name="T11" fmla="*/ 2475 h 2830"/>
                      <a:gd name="T12" fmla="*/ 401 w 1590"/>
                      <a:gd name="T13" fmla="*/ 2347 h 2830"/>
                      <a:gd name="T14" fmla="*/ 0 w 1590"/>
                      <a:gd name="T15" fmla="*/ 2294 h 2830"/>
                      <a:gd name="T16" fmla="*/ 472 w 1590"/>
                      <a:gd name="T17" fmla="*/ 2202 h 2830"/>
                      <a:gd name="T18" fmla="*/ 92 w 1590"/>
                      <a:gd name="T19" fmla="*/ 2096 h 2830"/>
                      <a:gd name="T20" fmla="*/ 507 w 1590"/>
                      <a:gd name="T21" fmla="*/ 2025 h 2830"/>
                      <a:gd name="T22" fmla="*/ 247 w 1590"/>
                      <a:gd name="T23" fmla="*/ 1888 h 2830"/>
                      <a:gd name="T24" fmla="*/ 542 w 1590"/>
                      <a:gd name="T25" fmla="*/ 1827 h 2830"/>
                      <a:gd name="T26" fmla="*/ 366 w 1590"/>
                      <a:gd name="T27" fmla="*/ 1712 h 2830"/>
                      <a:gd name="T28" fmla="*/ 613 w 1590"/>
                      <a:gd name="T29" fmla="*/ 1641 h 2830"/>
                      <a:gd name="T30" fmla="*/ 613 w 1590"/>
                      <a:gd name="T31" fmla="*/ 1505 h 2830"/>
                      <a:gd name="T32" fmla="*/ 1589 w 1590"/>
                      <a:gd name="T33" fmla="*/ 0 h 2830"/>
                      <a:gd name="T34" fmla="*/ 1558 w 1590"/>
                      <a:gd name="T35" fmla="*/ 286 h 28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0"/>
                      <a:gd name="T55" fmla="*/ 0 h 2830"/>
                      <a:gd name="T56" fmla="*/ 1590 w 1590"/>
                      <a:gd name="T57" fmla="*/ 2830 h 28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0" h="2830">
                        <a:moveTo>
                          <a:pt x="1558" y="286"/>
                        </a:moveTo>
                        <a:lnTo>
                          <a:pt x="458" y="2829"/>
                        </a:lnTo>
                        <a:lnTo>
                          <a:pt x="335" y="2706"/>
                        </a:lnTo>
                        <a:lnTo>
                          <a:pt x="30" y="2679"/>
                        </a:lnTo>
                        <a:lnTo>
                          <a:pt x="335" y="2524"/>
                        </a:lnTo>
                        <a:lnTo>
                          <a:pt x="0" y="2475"/>
                        </a:lnTo>
                        <a:lnTo>
                          <a:pt x="401" y="2347"/>
                        </a:lnTo>
                        <a:lnTo>
                          <a:pt x="0" y="2294"/>
                        </a:lnTo>
                        <a:lnTo>
                          <a:pt x="472" y="2202"/>
                        </a:lnTo>
                        <a:lnTo>
                          <a:pt x="92" y="2096"/>
                        </a:lnTo>
                        <a:lnTo>
                          <a:pt x="507" y="2025"/>
                        </a:lnTo>
                        <a:lnTo>
                          <a:pt x="247" y="1888"/>
                        </a:lnTo>
                        <a:lnTo>
                          <a:pt x="542" y="1827"/>
                        </a:lnTo>
                        <a:lnTo>
                          <a:pt x="366" y="1712"/>
                        </a:lnTo>
                        <a:lnTo>
                          <a:pt x="613" y="1641"/>
                        </a:lnTo>
                        <a:lnTo>
                          <a:pt x="613" y="1505"/>
                        </a:lnTo>
                        <a:lnTo>
                          <a:pt x="1589" y="0"/>
                        </a:lnTo>
                        <a:lnTo>
                          <a:pt x="1558" y="286"/>
                        </a:lnTo>
                      </a:path>
                    </a:pathLst>
                  </a:custGeom>
                  <a:solidFill>
                    <a:srgbClr val="000000"/>
                  </a:solidFill>
                  <a:ln w="12600">
                    <a:solidFill>
                      <a:srgbClr val="000000"/>
                    </a:solidFill>
                    <a:round/>
                    <a:headEnd/>
                    <a:tailEnd/>
                  </a:ln>
                </p:spPr>
                <p:txBody>
                  <a:bodyPr wrap="none" anchor="ctr"/>
                  <a:lstStyle/>
                  <a:p>
                    <a:endParaRPr lang="en-US">
                      <a:solidFill>
                        <a:srgbClr val="500000"/>
                      </a:solidFill>
                    </a:endParaRPr>
                  </a:p>
                </p:txBody>
              </p:sp>
            </p:grpSp>
            <p:sp>
              <p:nvSpPr>
                <p:cNvPr id="36898" name="Freeform 27"/>
                <p:cNvSpPr>
                  <a:spLocks noChangeArrowheads="1"/>
                </p:cNvSpPr>
                <p:nvPr/>
              </p:nvSpPr>
              <p:spPr bwMode="auto">
                <a:xfrm>
                  <a:off x="4589" y="1132"/>
                  <a:ext cx="292" cy="134"/>
                </a:xfrm>
                <a:custGeom>
                  <a:avLst/>
                  <a:gdLst>
                    <a:gd name="T0" fmla="*/ 17 w 1289"/>
                    <a:gd name="T1" fmla="*/ 79 h 592"/>
                    <a:gd name="T2" fmla="*/ 17 w 1289"/>
                    <a:gd name="T3" fmla="*/ 123 h 592"/>
                    <a:gd name="T4" fmla="*/ 88 w 1289"/>
                    <a:gd name="T5" fmla="*/ 136 h 592"/>
                    <a:gd name="T6" fmla="*/ 269 w 1289"/>
                    <a:gd name="T7" fmla="*/ 357 h 592"/>
                    <a:gd name="T8" fmla="*/ 0 w 1289"/>
                    <a:gd name="T9" fmla="*/ 556 h 592"/>
                    <a:gd name="T10" fmla="*/ 211 w 1289"/>
                    <a:gd name="T11" fmla="*/ 507 h 592"/>
                    <a:gd name="T12" fmla="*/ 375 w 1289"/>
                    <a:gd name="T13" fmla="*/ 273 h 592"/>
                    <a:gd name="T14" fmla="*/ 357 w 1289"/>
                    <a:gd name="T15" fmla="*/ 591 h 592"/>
                    <a:gd name="T16" fmla="*/ 450 w 1289"/>
                    <a:gd name="T17" fmla="*/ 494 h 592"/>
                    <a:gd name="T18" fmla="*/ 569 w 1289"/>
                    <a:gd name="T19" fmla="*/ 216 h 592"/>
                    <a:gd name="T20" fmla="*/ 679 w 1289"/>
                    <a:gd name="T21" fmla="*/ 578 h 592"/>
                    <a:gd name="T22" fmla="*/ 750 w 1289"/>
                    <a:gd name="T23" fmla="*/ 251 h 592"/>
                    <a:gd name="T24" fmla="*/ 931 w 1289"/>
                    <a:gd name="T25" fmla="*/ 525 h 592"/>
                    <a:gd name="T26" fmla="*/ 1288 w 1289"/>
                    <a:gd name="T27" fmla="*/ 516 h 592"/>
                    <a:gd name="T28" fmla="*/ 913 w 1289"/>
                    <a:gd name="T29" fmla="*/ 0 h 592"/>
                    <a:gd name="T30" fmla="*/ 17 w 1289"/>
                    <a:gd name="T31" fmla="*/ 79 h 5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9"/>
                    <a:gd name="T49" fmla="*/ 0 h 592"/>
                    <a:gd name="T50" fmla="*/ 1289 w 1289"/>
                    <a:gd name="T51" fmla="*/ 592 h 59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9" h="592">
                      <a:moveTo>
                        <a:pt x="17" y="79"/>
                      </a:moveTo>
                      <a:lnTo>
                        <a:pt x="17" y="123"/>
                      </a:lnTo>
                      <a:lnTo>
                        <a:pt x="88" y="136"/>
                      </a:lnTo>
                      <a:lnTo>
                        <a:pt x="269" y="357"/>
                      </a:lnTo>
                      <a:lnTo>
                        <a:pt x="0" y="556"/>
                      </a:lnTo>
                      <a:lnTo>
                        <a:pt x="211" y="507"/>
                      </a:lnTo>
                      <a:lnTo>
                        <a:pt x="375" y="273"/>
                      </a:lnTo>
                      <a:lnTo>
                        <a:pt x="357" y="591"/>
                      </a:lnTo>
                      <a:lnTo>
                        <a:pt x="450" y="494"/>
                      </a:lnTo>
                      <a:lnTo>
                        <a:pt x="569" y="216"/>
                      </a:lnTo>
                      <a:lnTo>
                        <a:pt x="679" y="578"/>
                      </a:lnTo>
                      <a:lnTo>
                        <a:pt x="750" y="251"/>
                      </a:lnTo>
                      <a:lnTo>
                        <a:pt x="931" y="525"/>
                      </a:lnTo>
                      <a:lnTo>
                        <a:pt x="1288" y="516"/>
                      </a:lnTo>
                      <a:lnTo>
                        <a:pt x="913" y="0"/>
                      </a:lnTo>
                      <a:lnTo>
                        <a:pt x="17" y="79"/>
                      </a:lnTo>
                    </a:path>
                  </a:pathLst>
                </a:custGeom>
                <a:solidFill>
                  <a:srgbClr val="000020"/>
                </a:solidFill>
                <a:ln w="12600">
                  <a:solidFill>
                    <a:srgbClr val="000020"/>
                  </a:solidFill>
                  <a:round/>
                  <a:headEnd/>
                  <a:tailEnd/>
                </a:ln>
              </p:spPr>
              <p:txBody>
                <a:bodyPr wrap="none" anchor="ctr"/>
                <a:lstStyle/>
                <a:p>
                  <a:endParaRPr lang="en-US">
                    <a:solidFill>
                      <a:srgbClr val="500000"/>
                    </a:solidFill>
                  </a:endParaRPr>
                </a:p>
              </p:txBody>
            </p:sp>
          </p:grpSp>
          <p:sp>
            <p:nvSpPr>
              <p:cNvPr id="36896" name="Freeform 28"/>
              <p:cNvSpPr>
                <a:spLocks noChangeArrowheads="1"/>
              </p:cNvSpPr>
              <p:nvPr/>
            </p:nvSpPr>
            <p:spPr bwMode="auto">
              <a:xfrm>
                <a:off x="4582" y="664"/>
                <a:ext cx="315" cy="499"/>
              </a:xfrm>
              <a:custGeom>
                <a:avLst/>
                <a:gdLst>
                  <a:gd name="T0" fmla="*/ 52 w 1391"/>
                  <a:gd name="T1" fmla="*/ 2060 h 2202"/>
                  <a:gd name="T2" fmla="*/ 26 w 1391"/>
                  <a:gd name="T3" fmla="*/ 1711 h 2202"/>
                  <a:gd name="T4" fmla="*/ 238 w 1391"/>
                  <a:gd name="T5" fmla="*/ 1420 h 2202"/>
                  <a:gd name="T6" fmla="*/ 578 w 1391"/>
                  <a:gd name="T7" fmla="*/ 1103 h 2202"/>
                  <a:gd name="T8" fmla="*/ 657 w 1391"/>
                  <a:gd name="T9" fmla="*/ 842 h 2202"/>
                  <a:gd name="T10" fmla="*/ 472 w 1391"/>
                  <a:gd name="T11" fmla="*/ 613 h 2202"/>
                  <a:gd name="T12" fmla="*/ 313 w 1391"/>
                  <a:gd name="T13" fmla="*/ 436 h 2202"/>
                  <a:gd name="T14" fmla="*/ 525 w 1391"/>
                  <a:gd name="T15" fmla="*/ 172 h 2202"/>
                  <a:gd name="T16" fmla="*/ 865 w 1391"/>
                  <a:gd name="T17" fmla="*/ 0 h 2202"/>
                  <a:gd name="T18" fmla="*/ 944 w 1391"/>
                  <a:gd name="T19" fmla="*/ 88 h 2202"/>
                  <a:gd name="T20" fmla="*/ 1024 w 1391"/>
                  <a:gd name="T21" fmla="*/ 145 h 2202"/>
                  <a:gd name="T22" fmla="*/ 1103 w 1391"/>
                  <a:gd name="T23" fmla="*/ 229 h 2202"/>
                  <a:gd name="T24" fmla="*/ 1183 w 1391"/>
                  <a:gd name="T25" fmla="*/ 317 h 2202"/>
                  <a:gd name="T26" fmla="*/ 1231 w 1391"/>
                  <a:gd name="T27" fmla="*/ 463 h 2202"/>
                  <a:gd name="T28" fmla="*/ 1311 w 1391"/>
                  <a:gd name="T29" fmla="*/ 582 h 2202"/>
                  <a:gd name="T30" fmla="*/ 1364 w 1391"/>
                  <a:gd name="T31" fmla="*/ 869 h 2202"/>
                  <a:gd name="T32" fmla="*/ 1077 w 1391"/>
                  <a:gd name="T33" fmla="*/ 1244 h 2202"/>
                  <a:gd name="T34" fmla="*/ 1183 w 1391"/>
                  <a:gd name="T35" fmla="*/ 1045 h 2202"/>
                  <a:gd name="T36" fmla="*/ 1231 w 1391"/>
                  <a:gd name="T37" fmla="*/ 697 h 2202"/>
                  <a:gd name="T38" fmla="*/ 472 w 1391"/>
                  <a:gd name="T39" fmla="*/ 375 h 2202"/>
                  <a:gd name="T40" fmla="*/ 472 w 1391"/>
                  <a:gd name="T41" fmla="*/ 520 h 2202"/>
                  <a:gd name="T42" fmla="*/ 732 w 1391"/>
                  <a:gd name="T43" fmla="*/ 754 h 2202"/>
                  <a:gd name="T44" fmla="*/ 759 w 1391"/>
                  <a:gd name="T45" fmla="*/ 1072 h 2202"/>
                  <a:gd name="T46" fmla="*/ 838 w 1391"/>
                  <a:gd name="T47" fmla="*/ 1160 h 2202"/>
                  <a:gd name="T48" fmla="*/ 918 w 1391"/>
                  <a:gd name="T49" fmla="*/ 1186 h 2202"/>
                  <a:gd name="T50" fmla="*/ 732 w 1391"/>
                  <a:gd name="T51" fmla="*/ 1478 h 2202"/>
                  <a:gd name="T52" fmla="*/ 525 w 1391"/>
                  <a:gd name="T53" fmla="*/ 1711 h 2202"/>
                  <a:gd name="T54" fmla="*/ 366 w 1391"/>
                  <a:gd name="T55" fmla="*/ 2144 h 2202"/>
                  <a:gd name="T56" fmla="*/ 264 w 1391"/>
                  <a:gd name="T57" fmla="*/ 1853 h 2202"/>
                  <a:gd name="T58" fmla="*/ 286 w 1391"/>
                  <a:gd name="T59" fmla="*/ 1566 h 2202"/>
                  <a:gd name="T60" fmla="*/ 158 w 1391"/>
                  <a:gd name="T61" fmla="*/ 1654 h 2202"/>
                  <a:gd name="T62" fmla="*/ 158 w 1391"/>
                  <a:gd name="T63" fmla="*/ 1998 h 2202"/>
                  <a:gd name="T64" fmla="*/ 238 w 1391"/>
                  <a:gd name="T65" fmla="*/ 2201 h 22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91"/>
                  <a:gd name="T100" fmla="*/ 0 h 2202"/>
                  <a:gd name="T101" fmla="*/ 1391 w 1391"/>
                  <a:gd name="T102" fmla="*/ 2202 h 22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91" h="2202">
                    <a:moveTo>
                      <a:pt x="238" y="2201"/>
                    </a:moveTo>
                    <a:lnTo>
                      <a:pt x="52" y="2060"/>
                    </a:lnTo>
                    <a:lnTo>
                      <a:pt x="0" y="1883"/>
                    </a:lnTo>
                    <a:lnTo>
                      <a:pt x="26" y="1711"/>
                    </a:lnTo>
                    <a:lnTo>
                      <a:pt x="128" y="1566"/>
                    </a:lnTo>
                    <a:lnTo>
                      <a:pt x="238" y="1420"/>
                    </a:lnTo>
                    <a:lnTo>
                      <a:pt x="419" y="1275"/>
                    </a:lnTo>
                    <a:lnTo>
                      <a:pt x="578" y="1103"/>
                    </a:lnTo>
                    <a:lnTo>
                      <a:pt x="657" y="988"/>
                    </a:lnTo>
                    <a:lnTo>
                      <a:pt x="657" y="842"/>
                    </a:lnTo>
                    <a:lnTo>
                      <a:pt x="604" y="697"/>
                    </a:lnTo>
                    <a:lnTo>
                      <a:pt x="472" y="613"/>
                    </a:lnTo>
                    <a:lnTo>
                      <a:pt x="366" y="551"/>
                    </a:lnTo>
                    <a:lnTo>
                      <a:pt x="313" y="436"/>
                    </a:lnTo>
                    <a:lnTo>
                      <a:pt x="392" y="317"/>
                    </a:lnTo>
                    <a:lnTo>
                      <a:pt x="525" y="172"/>
                    </a:lnTo>
                    <a:lnTo>
                      <a:pt x="679" y="57"/>
                    </a:lnTo>
                    <a:lnTo>
                      <a:pt x="865" y="0"/>
                    </a:lnTo>
                    <a:lnTo>
                      <a:pt x="816" y="119"/>
                    </a:lnTo>
                    <a:lnTo>
                      <a:pt x="944" y="88"/>
                    </a:lnTo>
                    <a:lnTo>
                      <a:pt x="891" y="172"/>
                    </a:lnTo>
                    <a:lnTo>
                      <a:pt x="1024" y="145"/>
                    </a:lnTo>
                    <a:lnTo>
                      <a:pt x="944" y="291"/>
                    </a:lnTo>
                    <a:lnTo>
                      <a:pt x="1103" y="229"/>
                    </a:lnTo>
                    <a:lnTo>
                      <a:pt x="997" y="375"/>
                    </a:lnTo>
                    <a:lnTo>
                      <a:pt x="1183" y="317"/>
                    </a:lnTo>
                    <a:lnTo>
                      <a:pt x="1130" y="436"/>
                    </a:lnTo>
                    <a:lnTo>
                      <a:pt x="1231" y="463"/>
                    </a:lnTo>
                    <a:lnTo>
                      <a:pt x="1209" y="551"/>
                    </a:lnTo>
                    <a:lnTo>
                      <a:pt x="1311" y="582"/>
                    </a:lnTo>
                    <a:lnTo>
                      <a:pt x="1390" y="697"/>
                    </a:lnTo>
                    <a:lnTo>
                      <a:pt x="1364" y="869"/>
                    </a:lnTo>
                    <a:lnTo>
                      <a:pt x="1262" y="1045"/>
                    </a:lnTo>
                    <a:lnTo>
                      <a:pt x="1077" y="1244"/>
                    </a:lnTo>
                    <a:lnTo>
                      <a:pt x="891" y="1394"/>
                    </a:lnTo>
                    <a:lnTo>
                      <a:pt x="1183" y="1045"/>
                    </a:lnTo>
                    <a:lnTo>
                      <a:pt x="1262" y="869"/>
                    </a:lnTo>
                    <a:lnTo>
                      <a:pt x="1231" y="697"/>
                    </a:lnTo>
                    <a:lnTo>
                      <a:pt x="1130" y="613"/>
                    </a:lnTo>
                    <a:lnTo>
                      <a:pt x="472" y="375"/>
                    </a:lnTo>
                    <a:lnTo>
                      <a:pt x="445" y="436"/>
                    </a:lnTo>
                    <a:lnTo>
                      <a:pt x="472" y="520"/>
                    </a:lnTo>
                    <a:lnTo>
                      <a:pt x="657" y="639"/>
                    </a:lnTo>
                    <a:lnTo>
                      <a:pt x="732" y="754"/>
                    </a:lnTo>
                    <a:lnTo>
                      <a:pt x="790" y="957"/>
                    </a:lnTo>
                    <a:lnTo>
                      <a:pt x="759" y="1072"/>
                    </a:lnTo>
                    <a:lnTo>
                      <a:pt x="944" y="926"/>
                    </a:lnTo>
                    <a:lnTo>
                      <a:pt x="838" y="1160"/>
                    </a:lnTo>
                    <a:lnTo>
                      <a:pt x="1103" y="895"/>
                    </a:lnTo>
                    <a:lnTo>
                      <a:pt x="918" y="1186"/>
                    </a:lnTo>
                    <a:lnTo>
                      <a:pt x="1103" y="1045"/>
                    </a:lnTo>
                    <a:lnTo>
                      <a:pt x="732" y="1478"/>
                    </a:lnTo>
                    <a:lnTo>
                      <a:pt x="578" y="1623"/>
                    </a:lnTo>
                    <a:lnTo>
                      <a:pt x="525" y="1711"/>
                    </a:lnTo>
                    <a:lnTo>
                      <a:pt x="498" y="1914"/>
                    </a:lnTo>
                    <a:lnTo>
                      <a:pt x="366" y="2144"/>
                    </a:lnTo>
                    <a:lnTo>
                      <a:pt x="286" y="2029"/>
                    </a:lnTo>
                    <a:lnTo>
                      <a:pt x="264" y="1853"/>
                    </a:lnTo>
                    <a:lnTo>
                      <a:pt x="264" y="1711"/>
                    </a:lnTo>
                    <a:lnTo>
                      <a:pt x="286" y="1566"/>
                    </a:lnTo>
                    <a:lnTo>
                      <a:pt x="366" y="1420"/>
                    </a:lnTo>
                    <a:lnTo>
                      <a:pt x="158" y="1654"/>
                    </a:lnTo>
                    <a:lnTo>
                      <a:pt x="105" y="1883"/>
                    </a:lnTo>
                    <a:lnTo>
                      <a:pt x="158" y="1998"/>
                    </a:lnTo>
                    <a:lnTo>
                      <a:pt x="264" y="2170"/>
                    </a:lnTo>
                    <a:lnTo>
                      <a:pt x="238" y="2201"/>
                    </a:lnTo>
                  </a:path>
                </a:pathLst>
              </a:custGeom>
              <a:solidFill>
                <a:srgbClr val="000000"/>
              </a:solidFill>
              <a:ln w="12600">
                <a:solidFill>
                  <a:srgbClr val="000000"/>
                </a:solidFill>
                <a:round/>
                <a:headEnd/>
                <a:tailEnd/>
              </a:ln>
            </p:spPr>
            <p:txBody>
              <a:bodyPr wrap="none" anchor="ctr"/>
              <a:lstStyle/>
              <a:p>
                <a:endParaRPr lang="en-US">
                  <a:solidFill>
                    <a:srgbClr val="500000"/>
                  </a:solidFill>
                </a:endParaRPr>
              </a:p>
            </p:txBody>
          </p:sp>
        </p:grpSp>
        <p:sp>
          <p:nvSpPr>
            <p:cNvPr id="36891" name="Freeform 29"/>
            <p:cNvSpPr>
              <a:spLocks noChangeArrowheads="1"/>
            </p:cNvSpPr>
            <p:nvPr/>
          </p:nvSpPr>
          <p:spPr bwMode="auto">
            <a:xfrm>
              <a:off x="4095" y="1729"/>
              <a:ext cx="1249" cy="747"/>
            </a:xfrm>
            <a:custGeom>
              <a:avLst/>
              <a:gdLst>
                <a:gd name="T0" fmla="*/ 0 w 5509"/>
                <a:gd name="T1" fmla="*/ 1647 h 3296"/>
                <a:gd name="T2" fmla="*/ 678 w 5509"/>
                <a:gd name="T3" fmla="*/ 1895 h 3296"/>
                <a:gd name="T4" fmla="*/ 209 w 5509"/>
                <a:gd name="T5" fmla="*/ 2277 h 3296"/>
                <a:gd name="T6" fmla="*/ 995 w 5509"/>
                <a:gd name="T7" fmla="*/ 2351 h 3296"/>
                <a:gd name="T8" fmla="*/ 806 w 5509"/>
                <a:gd name="T9" fmla="*/ 2812 h 3296"/>
                <a:gd name="T10" fmla="*/ 1579 w 5509"/>
                <a:gd name="T11" fmla="*/ 2700 h 3296"/>
                <a:gd name="T12" fmla="*/ 1700 w 5509"/>
                <a:gd name="T13" fmla="*/ 3169 h 3296"/>
                <a:gd name="T14" fmla="*/ 2343 w 5509"/>
                <a:gd name="T15" fmla="*/ 2889 h 3296"/>
                <a:gd name="T16" fmla="*/ 2754 w 5509"/>
                <a:gd name="T17" fmla="*/ 3295 h 3296"/>
                <a:gd name="T18" fmla="*/ 3169 w 5509"/>
                <a:gd name="T19" fmla="*/ 2889 h 3296"/>
                <a:gd name="T20" fmla="*/ 3808 w 5509"/>
                <a:gd name="T21" fmla="*/ 3169 h 3296"/>
                <a:gd name="T22" fmla="*/ 3932 w 5509"/>
                <a:gd name="T23" fmla="*/ 2699 h 3296"/>
                <a:gd name="T24" fmla="*/ 4702 w 5509"/>
                <a:gd name="T25" fmla="*/ 2812 h 3296"/>
                <a:gd name="T26" fmla="*/ 4515 w 5509"/>
                <a:gd name="T27" fmla="*/ 2350 h 3296"/>
                <a:gd name="T28" fmla="*/ 5299 w 5509"/>
                <a:gd name="T29" fmla="*/ 2277 h 3296"/>
                <a:gd name="T30" fmla="*/ 4831 w 5509"/>
                <a:gd name="T31" fmla="*/ 1893 h 3296"/>
                <a:gd name="T32" fmla="*/ 5508 w 5509"/>
                <a:gd name="T33" fmla="*/ 1647 h 3296"/>
                <a:gd name="T34" fmla="*/ 4830 w 5509"/>
                <a:gd name="T35" fmla="*/ 1399 h 3296"/>
                <a:gd name="T36" fmla="*/ 5299 w 5509"/>
                <a:gd name="T37" fmla="*/ 1017 h 3296"/>
                <a:gd name="T38" fmla="*/ 4513 w 5509"/>
                <a:gd name="T39" fmla="*/ 943 h 3296"/>
                <a:gd name="T40" fmla="*/ 4702 w 5509"/>
                <a:gd name="T41" fmla="*/ 482 h 3296"/>
                <a:gd name="T42" fmla="*/ 3929 w 5509"/>
                <a:gd name="T43" fmla="*/ 594 h 3296"/>
                <a:gd name="T44" fmla="*/ 3808 w 5509"/>
                <a:gd name="T45" fmla="*/ 125 h 3296"/>
                <a:gd name="T46" fmla="*/ 3165 w 5509"/>
                <a:gd name="T47" fmla="*/ 405 h 3296"/>
                <a:gd name="T48" fmla="*/ 2754 w 5509"/>
                <a:gd name="T49" fmla="*/ 0 h 3296"/>
                <a:gd name="T50" fmla="*/ 2339 w 5509"/>
                <a:gd name="T51" fmla="*/ 405 h 3296"/>
                <a:gd name="T52" fmla="*/ 1700 w 5509"/>
                <a:gd name="T53" fmla="*/ 125 h 3296"/>
                <a:gd name="T54" fmla="*/ 1576 w 5509"/>
                <a:gd name="T55" fmla="*/ 595 h 3296"/>
                <a:gd name="T56" fmla="*/ 806 w 5509"/>
                <a:gd name="T57" fmla="*/ 482 h 3296"/>
                <a:gd name="T58" fmla="*/ 993 w 5509"/>
                <a:gd name="T59" fmla="*/ 944 h 3296"/>
                <a:gd name="T60" fmla="*/ 209 w 5509"/>
                <a:gd name="T61" fmla="*/ 1017 h 3296"/>
                <a:gd name="T62" fmla="*/ 677 w 5509"/>
                <a:gd name="T63" fmla="*/ 1401 h 3296"/>
                <a:gd name="T64" fmla="*/ 0 w 5509"/>
                <a:gd name="T65" fmla="*/ 1647 h 32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509"/>
                <a:gd name="T100" fmla="*/ 0 h 3296"/>
                <a:gd name="T101" fmla="*/ 5509 w 5509"/>
                <a:gd name="T102" fmla="*/ 3296 h 32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509" h="3296">
                  <a:moveTo>
                    <a:pt x="0" y="1647"/>
                  </a:moveTo>
                  <a:lnTo>
                    <a:pt x="678" y="1895"/>
                  </a:lnTo>
                  <a:lnTo>
                    <a:pt x="209" y="2277"/>
                  </a:lnTo>
                  <a:lnTo>
                    <a:pt x="995" y="2351"/>
                  </a:lnTo>
                  <a:lnTo>
                    <a:pt x="806" y="2812"/>
                  </a:lnTo>
                  <a:lnTo>
                    <a:pt x="1579" y="2700"/>
                  </a:lnTo>
                  <a:lnTo>
                    <a:pt x="1700" y="3169"/>
                  </a:lnTo>
                  <a:lnTo>
                    <a:pt x="2343" y="2889"/>
                  </a:lnTo>
                  <a:lnTo>
                    <a:pt x="2754" y="3295"/>
                  </a:lnTo>
                  <a:lnTo>
                    <a:pt x="3169" y="2889"/>
                  </a:lnTo>
                  <a:lnTo>
                    <a:pt x="3808" y="3169"/>
                  </a:lnTo>
                  <a:lnTo>
                    <a:pt x="3932" y="2699"/>
                  </a:lnTo>
                  <a:lnTo>
                    <a:pt x="4702" y="2812"/>
                  </a:lnTo>
                  <a:lnTo>
                    <a:pt x="4515" y="2350"/>
                  </a:lnTo>
                  <a:lnTo>
                    <a:pt x="5299" y="2277"/>
                  </a:lnTo>
                  <a:lnTo>
                    <a:pt x="4831" y="1893"/>
                  </a:lnTo>
                  <a:lnTo>
                    <a:pt x="5508" y="1647"/>
                  </a:lnTo>
                  <a:lnTo>
                    <a:pt x="4830" y="1399"/>
                  </a:lnTo>
                  <a:lnTo>
                    <a:pt x="5299" y="1017"/>
                  </a:lnTo>
                  <a:lnTo>
                    <a:pt x="4513" y="943"/>
                  </a:lnTo>
                  <a:lnTo>
                    <a:pt x="4702" y="482"/>
                  </a:lnTo>
                  <a:lnTo>
                    <a:pt x="3929" y="594"/>
                  </a:lnTo>
                  <a:lnTo>
                    <a:pt x="3808" y="125"/>
                  </a:lnTo>
                  <a:lnTo>
                    <a:pt x="3165" y="405"/>
                  </a:lnTo>
                  <a:lnTo>
                    <a:pt x="2754" y="0"/>
                  </a:lnTo>
                  <a:lnTo>
                    <a:pt x="2339" y="405"/>
                  </a:lnTo>
                  <a:lnTo>
                    <a:pt x="1700" y="125"/>
                  </a:lnTo>
                  <a:lnTo>
                    <a:pt x="1576" y="595"/>
                  </a:lnTo>
                  <a:lnTo>
                    <a:pt x="806" y="482"/>
                  </a:lnTo>
                  <a:lnTo>
                    <a:pt x="993" y="944"/>
                  </a:lnTo>
                  <a:lnTo>
                    <a:pt x="209" y="1017"/>
                  </a:lnTo>
                  <a:lnTo>
                    <a:pt x="677" y="1401"/>
                  </a:lnTo>
                  <a:lnTo>
                    <a:pt x="0" y="1647"/>
                  </a:lnTo>
                </a:path>
              </a:pathLst>
            </a:custGeom>
            <a:solidFill>
              <a:srgbClr val="000020"/>
            </a:solidFill>
            <a:ln w="12600">
              <a:solidFill>
                <a:srgbClr val="E0E0E0"/>
              </a:solidFill>
              <a:round/>
              <a:headEnd/>
              <a:tailEnd/>
            </a:ln>
          </p:spPr>
          <p:txBody>
            <a:bodyPr wrap="none" anchor="ctr"/>
            <a:lstStyle/>
            <a:p>
              <a:endParaRPr lang="en-US">
                <a:solidFill>
                  <a:srgbClr val="500000"/>
                </a:solidFill>
              </a:endParaRPr>
            </a:p>
          </p:txBody>
        </p:sp>
        <p:pic>
          <p:nvPicPr>
            <p:cNvPr id="36892" name="Picture 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5" y="1867"/>
              <a:ext cx="357"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93" name="Picture 3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49" y="2051"/>
              <a:ext cx="388"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94" name="Picture 3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4" y="1883"/>
              <a:ext cx="357"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7921" name="AutoShape 33"/>
          <p:cNvSpPr>
            <a:spLocks noChangeArrowheads="1"/>
          </p:cNvSpPr>
          <p:nvPr/>
        </p:nvSpPr>
        <p:spPr bwMode="auto">
          <a:xfrm>
            <a:off x="3352800" y="4217989"/>
            <a:ext cx="695446" cy="432917"/>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solidFill>
                  <a:srgbClr val="500000"/>
                </a:solidFill>
                <a:effectLst>
                  <a:outerShdw blurRad="38100" dist="38100" dir="2700000" algn="tl">
                    <a:srgbClr val="FFFFFF"/>
                  </a:outerShdw>
                </a:effectLst>
                <a:latin typeface="Times New Roman" pitchFamily="16" charset="0"/>
              </a:rPr>
              <a:t>[ 0 ]</a:t>
            </a:r>
          </a:p>
        </p:txBody>
      </p:sp>
      <p:sp>
        <p:nvSpPr>
          <p:cNvPr id="37922" name="AutoShape 34"/>
          <p:cNvSpPr>
            <a:spLocks noChangeArrowheads="1"/>
          </p:cNvSpPr>
          <p:nvPr/>
        </p:nvSpPr>
        <p:spPr bwMode="auto">
          <a:xfrm>
            <a:off x="4303603" y="4217989"/>
            <a:ext cx="541559" cy="432917"/>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solidFill>
                  <a:srgbClr val="500000"/>
                </a:solidFill>
                <a:effectLst>
                  <a:outerShdw blurRad="38100" dist="38100" dir="2700000" algn="tl">
                    <a:srgbClr val="FFFFFF"/>
                  </a:outerShdw>
                </a:effectLst>
                <a:latin typeface="Times New Roman" pitchFamily="16" charset="0"/>
              </a:rPr>
              <a:t>[1]</a:t>
            </a:r>
          </a:p>
        </p:txBody>
      </p:sp>
      <p:sp>
        <p:nvSpPr>
          <p:cNvPr id="37923" name="AutoShape 35"/>
          <p:cNvSpPr>
            <a:spLocks noChangeArrowheads="1"/>
          </p:cNvSpPr>
          <p:nvPr/>
        </p:nvSpPr>
        <p:spPr bwMode="auto">
          <a:xfrm>
            <a:off x="5141852" y="4217989"/>
            <a:ext cx="695446" cy="432917"/>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solidFill>
                  <a:srgbClr val="500000"/>
                </a:solidFill>
                <a:effectLst>
                  <a:outerShdw blurRad="38100" dist="38100" dir="2700000" algn="tl">
                    <a:srgbClr val="FFFFFF"/>
                  </a:outerShdw>
                </a:effectLst>
                <a:latin typeface="Times New Roman" pitchFamily="16" charset="0"/>
              </a:rPr>
              <a:t>[ 2 ]</a:t>
            </a:r>
          </a:p>
        </p:txBody>
      </p:sp>
      <p:sp>
        <p:nvSpPr>
          <p:cNvPr id="37924" name="AutoShape 36"/>
          <p:cNvSpPr>
            <a:spLocks noChangeArrowheads="1"/>
          </p:cNvSpPr>
          <p:nvPr/>
        </p:nvSpPr>
        <p:spPr bwMode="auto">
          <a:xfrm>
            <a:off x="6022915" y="4217989"/>
            <a:ext cx="695446" cy="432917"/>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solidFill>
                  <a:srgbClr val="500000"/>
                </a:solidFill>
                <a:effectLst>
                  <a:outerShdw blurRad="38100" dist="38100" dir="2700000" algn="tl">
                    <a:srgbClr val="FFFFFF"/>
                  </a:outerShdw>
                </a:effectLst>
                <a:latin typeface="Times New Roman" pitchFamily="16" charset="0"/>
              </a:rPr>
              <a:t>[ 3 ]</a:t>
            </a:r>
          </a:p>
        </p:txBody>
      </p:sp>
      <p:sp>
        <p:nvSpPr>
          <p:cNvPr id="37925" name="AutoShape 37"/>
          <p:cNvSpPr>
            <a:spLocks noChangeArrowheads="1"/>
          </p:cNvSpPr>
          <p:nvPr/>
        </p:nvSpPr>
        <p:spPr bwMode="auto">
          <a:xfrm>
            <a:off x="6937315" y="4217989"/>
            <a:ext cx="695446" cy="432917"/>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solidFill>
                  <a:srgbClr val="500000"/>
                </a:solidFill>
                <a:effectLst>
                  <a:outerShdw blurRad="38100" dist="38100" dir="2700000" algn="tl">
                    <a:srgbClr val="FFFFFF"/>
                  </a:outerShdw>
                </a:effectLst>
                <a:latin typeface="Times New Roman" pitchFamily="16" charset="0"/>
              </a:rPr>
              <a:t>[ 4 ]</a:t>
            </a:r>
          </a:p>
        </p:txBody>
      </p:sp>
      <p:sp>
        <p:nvSpPr>
          <p:cNvPr id="37926" name="AutoShape 38"/>
          <p:cNvSpPr>
            <a:spLocks noChangeArrowheads="1"/>
          </p:cNvSpPr>
          <p:nvPr/>
        </p:nvSpPr>
        <p:spPr bwMode="auto">
          <a:xfrm>
            <a:off x="7908865" y="4217989"/>
            <a:ext cx="695446" cy="432917"/>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solidFill>
                  <a:srgbClr val="500000"/>
                </a:solidFill>
                <a:effectLst>
                  <a:outerShdw blurRad="38100" dist="38100" dir="2700000" algn="tl">
                    <a:srgbClr val="FFFFFF"/>
                  </a:outerShdw>
                </a:effectLst>
                <a:latin typeface="Times New Roman" pitchFamily="16" charset="0"/>
              </a:rPr>
              <a:t>[ 5 ]</a:t>
            </a:r>
          </a:p>
        </p:txBody>
      </p:sp>
      <p:sp>
        <p:nvSpPr>
          <p:cNvPr id="37927" name="AutoShape 39"/>
          <p:cNvSpPr>
            <a:spLocks noChangeArrowheads="1"/>
          </p:cNvSpPr>
          <p:nvPr/>
        </p:nvSpPr>
        <p:spPr bwMode="auto">
          <a:xfrm>
            <a:off x="8758238" y="4217989"/>
            <a:ext cx="567206" cy="432917"/>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b="1">
                <a:solidFill>
                  <a:srgbClr val="500000"/>
                </a:solidFill>
                <a:effectLst>
                  <a:outerShdw blurRad="38100" dist="38100" dir="2700000" algn="tl">
                    <a:srgbClr val="FFFFFF"/>
                  </a:outerShdw>
                </a:effectLst>
                <a:latin typeface="Times New Roman" pitchFamily="16" charset="0"/>
              </a:rPr>
              <a:t>. . .</a:t>
            </a:r>
          </a:p>
        </p:txBody>
      </p:sp>
      <p:sp>
        <p:nvSpPr>
          <p:cNvPr id="36887" name="AutoShape 40"/>
          <p:cNvSpPr>
            <a:spLocks noChangeArrowheads="1"/>
          </p:cNvSpPr>
          <p:nvPr/>
        </p:nvSpPr>
        <p:spPr bwMode="auto">
          <a:xfrm>
            <a:off x="3504496" y="4833939"/>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500000"/>
                </a:solidFill>
              </a:rPr>
              <a:t>4</a:t>
            </a:r>
          </a:p>
        </p:txBody>
      </p:sp>
      <p:sp>
        <p:nvSpPr>
          <p:cNvPr id="36888" name="AutoShape 41"/>
          <p:cNvSpPr>
            <a:spLocks noChangeArrowheads="1"/>
          </p:cNvSpPr>
          <p:nvPr/>
        </p:nvSpPr>
        <p:spPr bwMode="auto">
          <a:xfrm>
            <a:off x="4418896" y="4833939"/>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500000"/>
                </a:solidFill>
              </a:rPr>
              <a:t>4</a:t>
            </a:r>
          </a:p>
        </p:txBody>
      </p:sp>
      <p:sp>
        <p:nvSpPr>
          <p:cNvPr id="36889" name="AutoShape 42"/>
          <p:cNvSpPr>
            <a:spLocks noChangeArrowheads="1"/>
          </p:cNvSpPr>
          <p:nvPr/>
        </p:nvSpPr>
        <p:spPr bwMode="auto">
          <a:xfrm>
            <a:off x="5357108" y="4833939"/>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500000"/>
                </a:solidFill>
              </a:rPr>
              <a:t>8</a:t>
            </a:r>
          </a:p>
        </p:txBody>
      </p:sp>
    </p:spTree>
    <p:extLst>
      <p:ext uri="{BB962C8B-B14F-4D97-AF65-F5344CB8AC3E}">
        <p14:creationId xmlns:p14="http://schemas.microsoft.com/office/powerpoint/2010/main" val="1204691310"/>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solidFill>
                  <a:srgbClr val="500000"/>
                </a:solidFill>
              </a:rPr>
              <a:t>Implementation Details</a:t>
            </a:r>
          </a:p>
        </p:txBody>
      </p:sp>
      <p:sp>
        <p:nvSpPr>
          <p:cNvPr id="38914" name="Rectangle 2"/>
          <p:cNvSpPr>
            <a:spLocks noGrp="1" noChangeArrowheads="1"/>
          </p:cNvSpPr>
          <p:nvPr>
            <p:ph type="body" idx="1"/>
          </p:nvPr>
        </p:nvSpPr>
        <p:spPr>
          <a:xfrm>
            <a:off x="2209801" y="1981200"/>
            <a:ext cx="6081713"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mtClean="0">
                <a:solidFill>
                  <a:srgbClr val="500000"/>
                </a:solidFill>
              </a:rPr>
              <a:t>We also need to keep track of how many numbers are in the bag.</a:t>
            </a:r>
          </a:p>
        </p:txBody>
      </p:sp>
      <p:sp>
        <p:nvSpPr>
          <p:cNvPr id="37892" name="AutoShape 3"/>
          <p:cNvSpPr>
            <a:spLocks noChangeArrowheads="1"/>
          </p:cNvSpPr>
          <p:nvPr/>
        </p:nvSpPr>
        <p:spPr bwMode="auto">
          <a:xfrm>
            <a:off x="3232150" y="4670426"/>
            <a:ext cx="6046788" cy="785813"/>
          </a:xfrm>
          <a:prstGeom prst="roundRect">
            <a:avLst>
              <a:gd name="adj" fmla="val 199"/>
            </a:avLst>
          </a:prstGeom>
          <a:solidFill>
            <a:srgbClr val="8080FF"/>
          </a:solidFill>
          <a:ln w="12600">
            <a:solidFill>
              <a:srgbClr val="0000FF"/>
            </a:solidFill>
            <a:round/>
            <a:headEnd/>
            <a:tailEnd/>
          </a:ln>
        </p:spPr>
        <p:txBody>
          <a:bodyPr wrap="none" anchor="ctr"/>
          <a:lstStyle>
            <a:lvl1pPr>
              <a:defRPr>
                <a:solidFill>
                  <a:schemeClr val="bg1"/>
                </a:solidFill>
                <a:latin typeface="Times New Roman" panose="02020603050405020304" pitchFamily="18" charset="0"/>
                <a:cs typeface="Arial Unicode MS" charset="0"/>
              </a:defRPr>
            </a:lvl1pPr>
            <a:lvl2pPr marL="742950" indent="-285750">
              <a:defRPr>
                <a:solidFill>
                  <a:schemeClr val="bg1"/>
                </a:solidFill>
                <a:latin typeface="Times New Roman" panose="02020603050405020304" pitchFamily="18" charset="0"/>
                <a:cs typeface="Arial Unicode MS" charset="0"/>
              </a:defRPr>
            </a:lvl2pPr>
            <a:lvl3pPr marL="1143000" indent="-228600">
              <a:defRPr>
                <a:solidFill>
                  <a:schemeClr val="bg1"/>
                </a:solidFill>
                <a:latin typeface="Times New Roman" panose="02020603050405020304" pitchFamily="18" charset="0"/>
                <a:cs typeface="Arial Unicode MS" charset="0"/>
              </a:defRPr>
            </a:lvl3pPr>
            <a:lvl4pPr marL="1600200" indent="-228600">
              <a:defRPr>
                <a:solidFill>
                  <a:schemeClr val="bg1"/>
                </a:solidFill>
                <a:latin typeface="Times New Roman" panose="02020603050405020304" pitchFamily="18" charset="0"/>
                <a:cs typeface="Arial Unicode MS" charset="0"/>
              </a:defRPr>
            </a:lvl4pPr>
            <a:lvl5pPr marL="2057400" indent="-228600">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9pPr>
          </a:lstStyle>
          <a:p>
            <a:endParaRPr lang="en-US" altLang="en-US">
              <a:solidFill>
                <a:srgbClr val="500000"/>
              </a:solidFill>
            </a:endParaRPr>
          </a:p>
        </p:txBody>
      </p:sp>
      <p:sp>
        <p:nvSpPr>
          <p:cNvPr id="37893" name="Line 4"/>
          <p:cNvSpPr>
            <a:spLocks noChangeShapeType="1"/>
          </p:cNvSpPr>
          <p:nvPr/>
        </p:nvSpPr>
        <p:spPr bwMode="auto">
          <a:xfrm>
            <a:off x="4144964" y="4667251"/>
            <a:ext cx="1587"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37894" name="Line 5"/>
          <p:cNvSpPr>
            <a:spLocks noChangeShapeType="1"/>
          </p:cNvSpPr>
          <p:nvPr/>
        </p:nvSpPr>
        <p:spPr bwMode="auto">
          <a:xfrm>
            <a:off x="5059364" y="4667251"/>
            <a:ext cx="1587"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37895" name="Line 6"/>
          <p:cNvSpPr>
            <a:spLocks noChangeShapeType="1"/>
          </p:cNvSpPr>
          <p:nvPr/>
        </p:nvSpPr>
        <p:spPr bwMode="auto">
          <a:xfrm>
            <a:off x="5972175" y="4667251"/>
            <a:ext cx="1588"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37896" name="Line 7"/>
          <p:cNvSpPr>
            <a:spLocks noChangeShapeType="1"/>
          </p:cNvSpPr>
          <p:nvPr/>
        </p:nvSpPr>
        <p:spPr bwMode="auto">
          <a:xfrm>
            <a:off x="6888164" y="4670426"/>
            <a:ext cx="1587" cy="784225"/>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37897" name="Line 8"/>
          <p:cNvSpPr>
            <a:spLocks noChangeShapeType="1"/>
          </p:cNvSpPr>
          <p:nvPr/>
        </p:nvSpPr>
        <p:spPr bwMode="auto">
          <a:xfrm>
            <a:off x="7802564" y="4670426"/>
            <a:ext cx="1587" cy="784225"/>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37898" name="Line 9"/>
          <p:cNvSpPr>
            <a:spLocks noChangeShapeType="1"/>
          </p:cNvSpPr>
          <p:nvPr/>
        </p:nvSpPr>
        <p:spPr bwMode="auto">
          <a:xfrm>
            <a:off x="8716964" y="4665663"/>
            <a:ext cx="1587" cy="793750"/>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37899" name="AutoShape 10"/>
          <p:cNvSpPr>
            <a:spLocks noChangeArrowheads="1"/>
          </p:cNvSpPr>
          <p:nvPr/>
        </p:nvSpPr>
        <p:spPr bwMode="auto">
          <a:xfrm>
            <a:off x="2620964" y="5565775"/>
            <a:ext cx="2651125"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a:solidFill>
                  <a:srgbClr val="500000"/>
                </a:solidFill>
              </a:rPr>
              <a:t>An array of integers</a:t>
            </a:r>
          </a:p>
        </p:txBody>
      </p:sp>
      <p:sp>
        <p:nvSpPr>
          <p:cNvPr id="37900" name="AutoShape 11"/>
          <p:cNvSpPr>
            <a:spLocks noChangeArrowheads="1"/>
          </p:cNvSpPr>
          <p:nvPr/>
        </p:nvSpPr>
        <p:spPr bwMode="auto">
          <a:xfrm>
            <a:off x="3504496" y="4833939"/>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500000"/>
                </a:solidFill>
              </a:rPr>
              <a:t>8</a:t>
            </a:r>
          </a:p>
        </p:txBody>
      </p:sp>
      <p:sp>
        <p:nvSpPr>
          <p:cNvPr id="37901" name="AutoShape 12"/>
          <p:cNvSpPr>
            <a:spLocks noChangeArrowheads="1"/>
          </p:cNvSpPr>
          <p:nvPr/>
        </p:nvSpPr>
        <p:spPr bwMode="auto">
          <a:xfrm>
            <a:off x="4418896" y="4833939"/>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500000"/>
                </a:solidFill>
              </a:rPr>
              <a:t>4</a:t>
            </a:r>
          </a:p>
        </p:txBody>
      </p:sp>
      <p:sp>
        <p:nvSpPr>
          <p:cNvPr id="37902" name="AutoShape 13"/>
          <p:cNvSpPr>
            <a:spLocks noChangeArrowheads="1"/>
          </p:cNvSpPr>
          <p:nvPr/>
        </p:nvSpPr>
        <p:spPr bwMode="auto">
          <a:xfrm>
            <a:off x="5357108" y="4833939"/>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500000"/>
                </a:solidFill>
              </a:rPr>
              <a:t>4</a:t>
            </a:r>
          </a:p>
        </p:txBody>
      </p:sp>
      <p:sp>
        <p:nvSpPr>
          <p:cNvPr id="37903" name="Freeform 14"/>
          <p:cNvSpPr>
            <a:spLocks noChangeArrowheads="1"/>
          </p:cNvSpPr>
          <p:nvPr/>
        </p:nvSpPr>
        <p:spPr bwMode="auto">
          <a:xfrm>
            <a:off x="6016626" y="5543551"/>
            <a:ext cx="3622675" cy="422275"/>
          </a:xfrm>
          <a:custGeom>
            <a:avLst/>
            <a:gdLst>
              <a:gd name="T0" fmla="*/ 5181 w 10064"/>
              <a:gd name="T1" fmla="*/ 666 h 1174"/>
              <a:gd name="T2" fmla="*/ 9287 w 10064"/>
              <a:gd name="T3" fmla="*/ 666 h 1174"/>
              <a:gd name="T4" fmla="*/ 9463 w 10064"/>
              <a:gd name="T5" fmla="*/ 635 h 1174"/>
              <a:gd name="T6" fmla="*/ 9635 w 10064"/>
              <a:gd name="T7" fmla="*/ 586 h 1174"/>
              <a:gd name="T8" fmla="*/ 9781 w 10064"/>
              <a:gd name="T9" fmla="*/ 498 h 1174"/>
              <a:gd name="T10" fmla="*/ 9891 w 10064"/>
              <a:gd name="T11" fmla="*/ 397 h 1174"/>
              <a:gd name="T12" fmla="*/ 9984 w 10064"/>
              <a:gd name="T13" fmla="*/ 273 h 1174"/>
              <a:gd name="T14" fmla="*/ 10045 w 10064"/>
              <a:gd name="T15" fmla="*/ 136 h 1174"/>
              <a:gd name="T16" fmla="*/ 10063 w 10064"/>
              <a:gd name="T17" fmla="*/ 0 h 1174"/>
              <a:gd name="T18" fmla="*/ 10015 w 10064"/>
              <a:gd name="T19" fmla="*/ 119 h 1174"/>
              <a:gd name="T20" fmla="*/ 9940 w 10064"/>
              <a:gd name="T21" fmla="*/ 247 h 1174"/>
              <a:gd name="T22" fmla="*/ 9829 w 10064"/>
              <a:gd name="T23" fmla="*/ 357 h 1174"/>
              <a:gd name="T24" fmla="*/ 9697 w 10064"/>
              <a:gd name="T25" fmla="*/ 436 h 1174"/>
              <a:gd name="T26" fmla="*/ 9529 w 10064"/>
              <a:gd name="T27" fmla="*/ 502 h 1174"/>
              <a:gd name="T28" fmla="*/ 9362 w 10064"/>
              <a:gd name="T29" fmla="*/ 538 h 1174"/>
              <a:gd name="T30" fmla="*/ 9194 w 10064"/>
              <a:gd name="T31" fmla="*/ 542 h 1174"/>
              <a:gd name="T32" fmla="*/ 5027 w 10064"/>
              <a:gd name="T33" fmla="*/ 666 h 1174"/>
              <a:gd name="T34" fmla="*/ 868 w 10064"/>
              <a:gd name="T35" fmla="*/ 542 h 1174"/>
              <a:gd name="T36" fmla="*/ 701 w 10064"/>
              <a:gd name="T37" fmla="*/ 538 h 1174"/>
              <a:gd name="T38" fmla="*/ 529 w 10064"/>
              <a:gd name="T39" fmla="*/ 502 h 1174"/>
              <a:gd name="T40" fmla="*/ 366 w 10064"/>
              <a:gd name="T41" fmla="*/ 436 h 1174"/>
              <a:gd name="T42" fmla="*/ 233 w 10064"/>
              <a:gd name="T43" fmla="*/ 357 h 1174"/>
              <a:gd name="T44" fmla="*/ 119 w 10064"/>
              <a:gd name="T45" fmla="*/ 247 h 1174"/>
              <a:gd name="T46" fmla="*/ 44 w 10064"/>
              <a:gd name="T47" fmla="*/ 119 h 1174"/>
              <a:gd name="T48" fmla="*/ 0 w 10064"/>
              <a:gd name="T49" fmla="*/ 0 h 1174"/>
              <a:gd name="T50" fmla="*/ 17 w 10064"/>
              <a:gd name="T51" fmla="*/ 136 h 1174"/>
              <a:gd name="T52" fmla="*/ 79 w 10064"/>
              <a:gd name="T53" fmla="*/ 273 h 1174"/>
              <a:gd name="T54" fmla="*/ 158 w 10064"/>
              <a:gd name="T55" fmla="*/ 397 h 1174"/>
              <a:gd name="T56" fmla="*/ 291 w 10064"/>
              <a:gd name="T57" fmla="*/ 498 h 1174"/>
              <a:gd name="T58" fmla="*/ 427 w 10064"/>
              <a:gd name="T59" fmla="*/ 586 h 1174"/>
              <a:gd name="T60" fmla="*/ 595 w 10064"/>
              <a:gd name="T61" fmla="*/ 635 h 1174"/>
              <a:gd name="T62" fmla="*/ 776 w 10064"/>
              <a:gd name="T63" fmla="*/ 666 h 1174"/>
              <a:gd name="T64" fmla="*/ 4881 w 10064"/>
              <a:gd name="T65" fmla="*/ 666 h 11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064"/>
              <a:gd name="T100" fmla="*/ 0 h 1174"/>
              <a:gd name="T101" fmla="*/ 10064 w 10064"/>
              <a:gd name="T102" fmla="*/ 1174 h 11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064" h="1174">
                <a:moveTo>
                  <a:pt x="5027" y="1173"/>
                </a:moveTo>
                <a:lnTo>
                  <a:pt x="5181" y="666"/>
                </a:lnTo>
                <a:lnTo>
                  <a:pt x="9199" y="666"/>
                </a:lnTo>
                <a:lnTo>
                  <a:pt x="9287" y="666"/>
                </a:lnTo>
                <a:lnTo>
                  <a:pt x="9371" y="652"/>
                </a:lnTo>
                <a:lnTo>
                  <a:pt x="9463" y="635"/>
                </a:lnTo>
                <a:lnTo>
                  <a:pt x="9547" y="608"/>
                </a:lnTo>
                <a:lnTo>
                  <a:pt x="9635" y="586"/>
                </a:lnTo>
                <a:lnTo>
                  <a:pt x="9701" y="542"/>
                </a:lnTo>
                <a:lnTo>
                  <a:pt x="9781" y="498"/>
                </a:lnTo>
                <a:lnTo>
                  <a:pt x="9847" y="450"/>
                </a:lnTo>
                <a:lnTo>
                  <a:pt x="9891" y="397"/>
                </a:lnTo>
                <a:lnTo>
                  <a:pt x="9940" y="335"/>
                </a:lnTo>
                <a:lnTo>
                  <a:pt x="9984" y="273"/>
                </a:lnTo>
                <a:lnTo>
                  <a:pt x="10015" y="207"/>
                </a:lnTo>
                <a:lnTo>
                  <a:pt x="10045" y="136"/>
                </a:lnTo>
                <a:lnTo>
                  <a:pt x="10063" y="75"/>
                </a:lnTo>
                <a:lnTo>
                  <a:pt x="10063" y="0"/>
                </a:lnTo>
                <a:lnTo>
                  <a:pt x="10045" y="52"/>
                </a:lnTo>
                <a:lnTo>
                  <a:pt x="10015" y="119"/>
                </a:lnTo>
                <a:lnTo>
                  <a:pt x="9984" y="185"/>
                </a:lnTo>
                <a:lnTo>
                  <a:pt x="9940" y="247"/>
                </a:lnTo>
                <a:lnTo>
                  <a:pt x="9882" y="304"/>
                </a:lnTo>
                <a:lnTo>
                  <a:pt x="9829" y="357"/>
                </a:lnTo>
                <a:lnTo>
                  <a:pt x="9763" y="410"/>
                </a:lnTo>
                <a:lnTo>
                  <a:pt x="9697" y="436"/>
                </a:lnTo>
                <a:lnTo>
                  <a:pt x="9618" y="476"/>
                </a:lnTo>
                <a:lnTo>
                  <a:pt x="9529" y="502"/>
                </a:lnTo>
                <a:lnTo>
                  <a:pt x="9446" y="525"/>
                </a:lnTo>
                <a:lnTo>
                  <a:pt x="9362" y="538"/>
                </a:lnTo>
                <a:lnTo>
                  <a:pt x="9269" y="542"/>
                </a:lnTo>
                <a:lnTo>
                  <a:pt x="9194" y="542"/>
                </a:lnTo>
                <a:lnTo>
                  <a:pt x="5181" y="370"/>
                </a:lnTo>
                <a:lnTo>
                  <a:pt x="5027" y="666"/>
                </a:lnTo>
                <a:lnTo>
                  <a:pt x="4881" y="370"/>
                </a:lnTo>
                <a:lnTo>
                  <a:pt x="868" y="542"/>
                </a:lnTo>
                <a:lnTo>
                  <a:pt x="776" y="542"/>
                </a:lnTo>
                <a:lnTo>
                  <a:pt x="701" y="538"/>
                </a:lnTo>
                <a:lnTo>
                  <a:pt x="604" y="525"/>
                </a:lnTo>
                <a:lnTo>
                  <a:pt x="529" y="502"/>
                </a:lnTo>
                <a:lnTo>
                  <a:pt x="445" y="476"/>
                </a:lnTo>
                <a:lnTo>
                  <a:pt x="366" y="436"/>
                </a:lnTo>
                <a:lnTo>
                  <a:pt x="299" y="410"/>
                </a:lnTo>
                <a:lnTo>
                  <a:pt x="233" y="357"/>
                </a:lnTo>
                <a:lnTo>
                  <a:pt x="171" y="304"/>
                </a:lnTo>
                <a:lnTo>
                  <a:pt x="119" y="247"/>
                </a:lnTo>
                <a:lnTo>
                  <a:pt x="79" y="185"/>
                </a:lnTo>
                <a:lnTo>
                  <a:pt x="44" y="119"/>
                </a:lnTo>
                <a:lnTo>
                  <a:pt x="17" y="52"/>
                </a:lnTo>
                <a:lnTo>
                  <a:pt x="0" y="0"/>
                </a:lnTo>
                <a:lnTo>
                  <a:pt x="8" y="75"/>
                </a:lnTo>
                <a:lnTo>
                  <a:pt x="17" y="136"/>
                </a:lnTo>
                <a:lnTo>
                  <a:pt x="44" y="207"/>
                </a:lnTo>
                <a:lnTo>
                  <a:pt x="79" y="273"/>
                </a:lnTo>
                <a:lnTo>
                  <a:pt x="110" y="335"/>
                </a:lnTo>
                <a:lnTo>
                  <a:pt x="158" y="397"/>
                </a:lnTo>
                <a:lnTo>
                  <a:pt x="220" y="450"/>
                </a:lnTo>
                <a:lnTo>
                  <a:pt x="291" y="498"/>
                </a:lnTo>
                <a:lnTo>
                  <a:pt x="352" y="542"/>
                </a:lnTo>
                <a:lnTo>
                  <a:pt x="427" y="586"/>
                </a:lnTo>
                <a:lnTo>
                  <a:pt x="511" y="608"/>
                </a:lnTo>
                <a:lnTo>
                  <a:pt x="595" y="635"/>
                </a:lnTo>
                <a:lnTo>
                  <a:pt x="683" y="652"/>
                </a:lnTo>
                <a:lnTo>
                  <a:pt x="776" y="666"/>
                </a:lnTo>
                <a:lnTo>
                  <a:pt x="859" y="666"/>
                </a:lnTo>
                <a:lnTo>
                  <a:pt x="4881" y="666"/>
                </a:lnTo>
                <a:lnTo>
                  <a:pt x="5027" y="1173"/>
                </a:lnTo>
              </a:path>
            </a:pathLst>
          </a:custGeom>
          <a:solidFill>
            <a:srgbClr val="000000"/>
          </a:solidFill>
          <a:ln w="12600">
            <a:solidFill>
              <a:srgbClr val="000000"/>
            </a:solidFill>
            <a:round/>
            <a:headEnd/>
            <a:tailEnd/>
          </a:ln>
        </p:spPr>
        <p:txBody>
          <a:bodyPr wrap="none" anchor="ctr"/>
          <a:lstStyle/>
          <a:p>
            <a:endParaRPr lang="en-US">
              <a:solidFill>
                <a:srgbClr val="500000"/>
              </a:solidFill>
            </a:endParaRPr>
          </a:p>
        </p:txBody>
      </p:sp>
      <p:sp>
        <p:nvSpPr>
          <p:cNvPr id="37904" name="Freeform 15"/>
          <p:cNvSpPr>
            <a:spLocks noChangeArrowheads="1"/>
          </p:cNvSpPr>
          <p:nvPr/>
        </p:nvSpPr>
        <p:spPr bwMode="auto">
          <a:xfrm>
            <a:off x="8988426"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500000"/>
              </a:solidFill>
            </a:endParaRPr>
          </a:p>
        </p:txBody>
      </p:sp>
      <p:sp>
        <p:nvSpPr>
          <p:cNvPr id="37905" name="AutoShape 16"/>
          <p:cNvSpPr>
            <a:spLocks noChangeArrowheads="1"/>
          </p:cNvSpPr>
          <p:nvPr/>
        </p:nvSpPr>
        <p:spPr bwMode="auto">
          <a:xfrm>
            <a:off x="6302375" y="5897564"/>
            <a:ext cx="3017838" cy="801687"/>
          </a:xfrm>
          <a:prstGeom prst="roundRect">
            <a:avLst>
              <a:gd name="adj" fmla="val 19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E0E0E0"/>
              </a:buClr>
              <a:buSzPct val="100000"/>
              <a:buFont typeface="Arial" panose="020B0604020202020204" pitchFamily="34" charset="0"/>
              <a:buNone/>
            </a:pPr>
            <a:r>
              <a:rPr lang="en-GB" altLang="en-US" sz="2400">
                <a:solidFill>
                  <a:srgbClr val="500000"/>
                </a:solidFill>
              </a:rPr>
              <a:t>We don't care what's in</a:t>
            </a:r>
          </a:p>
          <a:p>
            <a:pPr algn="ctr">
              <a:buClr>
                <a:srgbClr val="E0E0E0"/>
              </a:buClr>
              <a:buSzPct val="100000"/>
              <a:buFont typeface="Arial" panose="020B0604020202020204" pitchFamily="34" charset="0"/>
              <a:buNone/>
            </a:pPr>
            <a:r>
              <a:rPr lang="en-GB" altLang="en-US" sz="2400">
                <a:solidFill>
                  <a:srgbClr val="500000"/>
                </a:solidFill>
              </a:rPr>
              <a:t>this part of the array.</a:t>
            </a:r>
          </a:p>
        </p:txBody>
      </p:sp>
      <p:grpSp>
        <p:nvGrpSpPr>
          <p:cNvPr id="37906" name="Group 17"/>
          <p:cNvGrpSpPr>
            <a:grpSpLocks/>
          </p:cNvGrpSpPr>
          <p:nvPr/>
        </p:nvGrpSpPr>
        <p:grpSpPr bwMode="auto">
          <a:xfrm>
            <a:off x="7818439" y="1054101"/>
            <a:ext cx="2466975" cy="2925763"/>
            <a:chOff x="3965" y="664"/>
            <a:chExt cx="1554" cy="1843"/>
          </a:xfrm>
        </p:grpSpPr>
        <p:grpSp>
          <p:nvGrpSpPr>
            <p:cNvPr id="37917" name="Group 18"/>
            <p:cNvGrpSpPr>
              <a:grpSpLocks/>
            </p:cNvGrpSpPr>
            <p:nvPr/>
          </p:nvGrpSpPr>
          <p:grpSpPr bwMode="auto">
            <a:xfrm>
              <a:off x="3965" y="664"/>
              <a:ext cx="1554" cy="1843"/>
              <a:chOff x="3965" y="664"/>
              <a:chExt cx="1554" cy="1843"/>
            </a:xfrm>
          </p:grpSpPr>
          <p:grpSp>
            <p:nvGrpSpPr>
              <p:cNvPr id="37922" name="Group 19"/>
              <p:cNvGrpSpPr>
                <a:grpSpLocks/>
              </p:cNvGrpSpPr>
              <p:nvPr/>
            </p:nvGrpSpPr>
            <p:grpSpPr bwMode="auto">
              <a:xfrm>
                <a:off x="3965" y="717"/>
                <a:ext cx="1554" cy="1790"/>
                <a:chOff x="3965" y="717"/>
                <a:chExt cx="1554" cy="1790"/>
              </a:xfrm>
            </p:grpSpPr>
            <p:grpSp>
              <p:nvGrpSpPr>
                <p:cNvPr id="37924" name="Group 20"/>
                <p:cNvGrpSpPr>
                  <a:grpSpLocks/>
                </p:cNvGrpSpPr>
                <p:nvPr/>
              </p:nvGrpSpPr>
              <p:grpSpPr bwMode="auto">
                <a:xfrm>
                  <a:off x="3965" y="717"/>
                  <a:ext cx="1554" cy="1790"/>
                  <a:chOff x="3965" y="717"/>
                  <a:chExt cx="1554" cy="1790"/>
                </a:xfrm>
              </p:grpSpPr>
              <p:sp>
                <p:nvSpPr>
                  <p:cNvPr id="37926" name="Freeform 21"/>
                  <p:cNvSpPr>
                    <a:spLocks noChangeArrowheads="1"/>
                  </p:cNvSpPr>
                  <p:nvPr/>
                </p:nvSpPr>
                <p:spPr bwMode="auto">
                  <a:xfrm>
                    <a:off x="3965" y="717"/>
                    <a:ext cx="1459" cy="1786"/>
                  </a:xfrm>
                  <a:custGeom>
                    <a:avLst/>
                    <a:gdLst>
                      <a:gd name="T0" fmla="*/ 3600 w 6434"/>
                      <a:gd name="T1" fmla="*/ 0 h 7877"/>
                      <a:gd name="T2" fmla="*/ 4266 w 6434"/>
                      <a:gd name="T3" fmla="*/ 414 h 7877"/>
                      <a:gd name="T4" fmla="*/ 4364 w 6434"/>
                      <a:gd name="T5" fmla="*/ 674 h 7877"/>
                      <a:gd name="T6" fmla="*/ 4134 w 6434"/>
                      <a:gd name="T7" fmla="*/ 939 h 7877"/>
                      <a:gd name="T8" fmla="*/ 3282 w 6434"/>
                      <a:gd name="T9" fmla="*/ 1575 h 7877"/>
                      <a:gd name="T10" fmla="*/ 3957 w 6434"/>
                      <a:gd name="T11" fmla="*/ 1425 h 7877"/>
                      <a:gd name="T12" fmla="*/ 4364 w 6434"/>
                      <a:gd name="T13" fmla="*/ 1350 h 7877"/>
                      <a:gd name="T14" fmla="*/ 5352 w 6434"/>
                      <a:gd name="T15" fmla="*/ 264 h 7877"/>
                      <a:gd name="T16" fmla="*/ 5890 w 6434"/>
                      <a:gd name="T17" fmla="*/ 149 h 7877"/>
                      <a:gd name="T18" fmla="*/ 6433 w 6434"/>
                      <a:gd name="T19" fmla="*/ 149 h 7877"/>
                      <a:gd name="T20" fmla="*/ 6208 w 6434"/>
                      <a:gd name="T21" fmla="*/ 710 h 7877"/>
                      <a:gd name="T22" fmla="*/ 5532 w 6434"/>
                      <a:gd name="T23" fmla="*/ 785 h 7877"/>
                      <a:gd name="T24" fmla="*/ 4315 w 6434"/>
                      <a:gd name="T25" fmla="*/ 1615 h 7877"/>
                      <a:gd name="T26" fmla="*/ 3644 w 6434"/>
                      <a:gd name="T27" fmla="*/ 1835 h 7877"/>
                      <a:gd name="T28" fmla="*/ 6208 w 6434"/>
                      <a:gd name="T29" fmla="*/ 5326 h 7877"/>
                      <a:gd name="T30" fmla="*/ 6340 w 6434"/>
                      <a:gd name="T31" fmla="*/ 6001 h 7877"/>
                      <a:gd name="T32" fmla="*/ 5488 w 6434"/>
                      <a:gd name="T33" fmla="*/ 7276 h 7877"/>
                      <a:gd name="T34" fmla="*/ 4677 w 6434"/>
                      <a:gd name="T35" fmla="*/ 7726 h 7877"/>
                      <a:gd name="T36" fmla="*/ 4089 w 6434"/>
                      <a:gd name="T37" fmla="*/ 7876 h 7877"/>
                      <a:gd name="T38" fmla="*/ 3058 w 6434"/>
                      <a:gd name="T39" fmla="*/ 7726 h 7877"/>
                      <a:gd name="T40" fmla="*/ 1707 w 6434"/>
                      <a:gd name="T41" fmla="*/ 7651 h 7877"/>
                      <a:gd name="T42" fmla="*/ 896 w 6434"/>
                      <a:gd name="T43" fmla="*/ 7162 h 7877"/>
                      <a:gd name="T44" fmla="*/ 445 w 6434"/>
                      <a:gd name="T45" fmla="*/ 6937 h 7877"/>
                      <a:gd name="T46" fmla="*/ 0 w 6434"/>
                      <a:gd name="T47" fmla="*/ 5890 h 7877"/>
                      <a:gd name="T48" fmla="*/ 313 w 6434"/>
                      <a:gd name="T49" fmla="*/ 5326 h 7877"/>
                      <a:gd name="T50" fmla="*/ 3013 w 6434"/>
                      <a:gd name="T51" fmla="*/ 2135 h 7877"/>
                      <a:gd name="T52" fmla="*/ 2696 w 6434"/>
                      <a:gd name="T53" fmla="*/ 1690 h 7877"/>
                      <a:gd name="T54" fmla="*/ 2881 w 6434"/>
                      <a:gd name="T55" fmla="*/ 1315 h 7877"/>
                      <a:gd name="T56" fmla="*/ 3600 w 6434"/>
                      <a:gd name="T57" fmla="*/ 754 h 7877"/>
                      <a:gd name="T58" fmla="*/ 3463 w 6434"/>
                      <a:gd name="T59" fmla="*/ 449 h 7877"/>
                      <a:gd name="T60" fmla="*/ 3194 w 6434"/>
                      <a:gd name="T61" fmla="*/ 264 h 7877"/>
                      <a:gd name="T62" fmla="*/ 3375 w 6434"/>
                      <a:gd name="T63" fmla="*/ 74 h 7877"/>
                      <a:gd name="T64" fmla="*/ 3600 w 6434"/>
                      <a:gd name="T65" fmla="*/ 0 h 78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434"/>
                      <a:gd name="T100" fmla="*/ 0 h 7877"/>
                      <a:gd name="T101" fmla="*/ 6434 w 6434"/>
                      <a:gd name="T102" fmla="*/ 7877 h 78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434" h="7877">
                        <a:moveTo>
                          <a:pt x="3600" y="0"/>
                        </a:moveTo>
                        <a:lnTo>
                          <a:pt x="4266" y="414"/>
                        </a:lnTo>
                        <a:lnTo>
                          <a:pt x="4364" y="674"/>
                        </a:lnTo>
                        <a:lnTo>
                          <a:pt x="4134" y="939"/>
                        </a:lnTo>
                        <a:lnTo>
                          <a:pt x="3282" y="1575"/>
                        </a:lnTo>
                        <a:lnTo>
                          <a:pt x="3957" y="1425"/>
                        </a:lnTo>
                        <a:lnTo>
                          <a:pt x="4364" y="1350"/>
                        </a:lnTo>
                        <a:lnTo>
                          <a:pt x="5352" y="264"/>
                        </a:lnTo>
                        <a:lnTo>
                          <a:pt x="5890" y="149"/>
                        </a:lnTo>
                        <a:lnTo>
                          <a:pt x="6433" y="149"/>
                        </a:lnTo>
                        <a:lnTo>
                          <a:pt x="6208" y="710"/>
                        </a:lnTo>
                        <a:lnTo>
                          <a:pt x="5532" y="785"/>
                        </a:lnTo>
                        <a:lnTo>
                          <a:pt x="4315" y="1615"/>
                        </a:lnTo>
                        <a:lnTo>
                          <a:pt x="3644" y="1835"/>
                        </a:lnTo>
                        <a:lnTo>
                          <a:pt x="6208" y="5326"/>
                        </a:lnTo>
                        <a:lnTo>
                          <a:pt x="6340" y="6001"/>
                        </a:lnTo>
                        <a:lnTo>
                          <a:pt x="5488" y="7276"/>
                        </a:lnTo>
                        <a:lnTo>
                          <a:pt x="4677" y="7726"/>
                        </a:lnTo>
                        <a:lnTo>
                          <a:pt x="4089" y="7876"/>
                        </a:lnTo>
                        <a:lnTo>
                          <a:pt x="3058" y="7726"/>
                        </a:lnTo>
                        <a:lnTo>
                          <a:pt x="1707" y="7651"/>
                        </a:lnTo>
                        <a:lnTo>
                          <a:pt x="896" y="7162"/>
                        </a:lnTo>
                        <a:lnTo>
                          <a:pt x="445" y="6937"/>
                        </a:lnTo>
                        <a:lnTo>
                          <a:pt x="0" y="5890"/>
                        </a:lnTo>
                        <a:lnTo>
                          <a:pt x="313" y="5326"/>
                        </a:lnTo>
                        <a:lnTo>
                          <a:pt x="3013" y="2135"/>
                        </a:lnTo>
                        <a:lnTo>
                          <a:pt x="2696" y="1690"/>
                        </a:lnTo>
                        <a:lnTo>
                          <a:pt x="2881" y="1315"/>
                        </a:lnTo>
                        <a:lnTo>
                          <a:pt x="3600" y="754"/>
                        </a:lnTo>
                        <a:lnTo>
                          <a:pt x="3463" y="449"/>
                        </a:lnTo>
                        <a:lnTo>
                          <a:pt x="3194" y="264"/>
                        </a:lnTo>
                        <a:lnTo>
                          <a:pt x="3375" y="74"/>
                        </a:lnTo>
                        <a:lnTo>
                          <a:pt x="3600" y="0"/>
                        </a:lnTo>
                      </a:path>
                    </a:pathLst>
                  </a:custGeom>
                  <a:solidFill>
                    <a:srgbClr val="FF8000"/>
                  </a:solidFill>
                  <a:ln w="12600">
                    <a:solidFill>
                      <a:srgbClr val="FF8000"/>
                    </a:solidFill>
                    <a:round/>
                    <a:headEnd/>
                    <a:tailEnd/>
                  </a:ln>
                </p:spPr>
                <p:txBody>
                  <a:bodyPr wrap="none" anchor="ctr"/>
                  <a:lstStyle/>
                  <a:p>
                    <a:endParaRPr lang="en-US">
                      <a:solidFill>
                        <a:srgbClr val="500000"/>
                      </a:solidFill>
                    </a:endParaRPr>
                  </a:p>
                </p:txBody>
              </p:sp>
              <p:sp>
                <p:nvSpPr>
                  <p:cNvPr id="37927" name="Freeform 22"/>
                  <p:cNvSpPr>
                    <a:spLocks noChangeArrowheads="1"/>
                  </p:cNvSpPr>
                  <p:nvPr/>
                </p:nvSpPr>
                <p:spPr bwMode="auto">
                  <a:xfrm>
                    <a:off x="4791" y="1406"/>
                    <a:ext cx="266" cy="978"/>
                  </a:xfrm>
                  <a:custGeom>
                    <a:avLst/>
                    <a:gdLst>
                      <a:gd name="T0" fmla="*/ 269 w 1171"/>
                      <a:gd name="T1" fmla="*/ 2999 h 4311"/>
                      <a:gd name="T2" fmla="*/ 269 w 1171"/>
                      <a:gd name="T3" fmla="*/ 3709 h 4311"/>
                      <a:gd name="T4" fmla="*/ 180 w 1171"/>
                      <a:gd name="T5" fmla="*/ 4120 h 4311"/>
                      <a:gd name="T6" fmla="*/ 88 w 1171"/>
                      <a:gd name="T7" fmla="*/ 4310 h 4311"/>
                      <a:gd name="T8" fmla="*/ 582 w 1171"/>
                      <a:gd name="T9" fmla="*/ 4275 h 4311"/>
                      <a:gd name="T10" fmla="*/ 1033 w 1171"/>
                      <a:gd name="T11" fmla="*/ 4085 h 4311"/>
                      <a:gd name="T12" fmla="*/ 808 w 1171"/>
                      <a:gd name="T13" fmla="*/ 4010 h 4311"/>
                      <a:gd name="T14" fmla="*/ 1170 w 1171"/>
                      <a:gd name="T15" fmla="*/ 3824 h 4311"/>
                      <a:gd name="T16" fmla="*/ 808 w 1171"/>
                      <a:gd name="T17" fmla="*/ 3824 h 4311"/>
                      <a:gd name="T18" fmla="*/ 1126 w 1171"/>
                      <a:gd name="T19" fmla="*/ 3559 h 4311"/>
                      <a:gd name="T20" fmla="*/ 764 w 1171"/>
                      <a:gd name="T21" fmla="*/ 3559 h 4311"/>
                      <a:gd name="T22" fmla="*/ 1033 w 1171"/>
                      <a:gd name="T23" fmla="*/ 3299 h 4311"/>
                      <a:gd name="T24" fmla="*/ 720 w 1171"/>
                      <a:gd name="T25" fmla="*/ 3260 h 4311"/>
                      <a:gd name="T26" fmla="*/ 896 w 1171"/>
                      <a:gd name="T27" fmla="*/ 3035 h 4311"/>
                      <a:gd name="T28" fmla="*/ 626 w 1171"/>
                      <a:gd name="T29" fmla="*/ 2964 h 4311"/>
                      <a:gd name="T30" fmla="*/ 720 w 1171"/>
                      <a:gd name="T31" fmla="*/ 2695 h 4311"/>
                      <a:gd name="T32" fmla="*/ 538 w 1171"/>
                      <a:gd name="T33" fmla="*/ 2624 h 4311"/>
                      <a:gd name="T34" fmla="*/ 489 w 1171"/>
                      <a:gd name="T35" fmla="*/ 2325 h 4311"/>
                      <a:gd name="T36" fmla="*/ 0 w 1171"/>
                      <a:gd name="T37" fmla="*/ 0 h 4311"/>
                      <a:gd name="T38" fmla="*/ 132 w 1171"/>
                      <a:gd name="T39" fmla="*/ 2585 h 4311"/>
                      <a:gd name="T40" fmla="*/ 269 w 1171"/>
                      <a:gd name="T41" fmla="*/ 2999 h 43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71"/>
                      <a:gd name="T64" fmla="*/ 0 h 4311"/>
                      <a:gd name="T65" fmla="*/ 1171 w 1171"/>
                      <a:gd name="T66" fmla="*/ 4311 h 43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71" h="4311">
                        <a:moveTo>
                          <a:pt x="269" y="2999"/>
                        </a:moveTo>
                        <a:lnTo>
                          <a:pt x="269" y="3709"/>
                        </a:lnTo>
                        <a:lnTo>
                          <a:pt x="180" y="4120"/>
                        </a:lnTo>
                        <a:lnTo>
                          <a:pt x="88" y="4310"/>
                        </a:lnTo>
                        <a:lnTo>
                          <a:pt x="582" y="4275"/>
                        </a:lnTo>
                        <a:lnTo>
                          <a:pt x="1033" y="4085"/>
                        </a:lnTo>
                        <a:lnTo>
                          <a:pt x="808" y="4010"/>
                        </a:lnTo>
                        <a:lnTo>
                          <a:pt x="1170" y="3824"/>
                        </a:lnTo>
                        <a:lnTo>
                          <a:pt x="808" y="3824"/>
                        </a:lnTo>
                        <a:lnTo>
                          <a:pt x="1126" y="3559"/>
                        </a:lnTo>
                        <a:lnTo>
                          <a:pt x="764" y="3559"/>
                        </a:lnTo>
                        <a:lnTo>
                          <a:pt x="1033" y="3299"/>
                        </a:lnTo>
                        <a:lnTo>
                          <a:pt x="720" y="3260"/>
                        </a:lnTo>
                        <a:lnTo>
                          <a:pt x="896" y="3035"/>
                        </a:lnTo>
                        <a:lnTo>
                          <a:pt x="626" y="2964"/>
                        </a:lnTo>
                        <a:lnTo>
                          <a:pt x="720" y="2695"/>
                        </a:lnTo>
                        <a:lnTo>
                          <a:pt x="538" y="2624"/>
                        </a:lnTo>
                        <a:lnTo>
                          <a:pt x="489" y="2325"/>
                        </a:lnTo>
                        <a:lnTo>
                          <a:pt x="0" y="0"/>
                        </a:lnTo>
                        <a:lnTo>
                          <a:pt x="132" y="2585"/>
                        </a:lnTo>
                        <a:lnTo>
                          <a:pt x="269" y="2999"/>
                        </a:lnTo>
                      </a:path>
                    </a:pathLst>
                  </a:custGeom>
                  <a:solidFill>
                    <a:srgbClr val="FFC98E"/>
                  </a:solidFill>
                  <a:ln w="12600">
                    <a:solidFill>
                      <a:srgbClr val="FFC98E"/>
                    </a:solidFill>
                    <a:round/>
                    <a:headEnd/>
                    <a:tailEnd/>
                  </a:ln>
                </p:spPr>
                <p:txBody>
                  <a:bodyPr wrap="none" anchor="ctr"/>
                  <a:lstStyle/>
                  <a:p>
                    <a:endParaRPr lang="en-US">
                      <a:solidFill>
                        <a:srgbClr val="500000"/>
                      </a:solidFill>
                    </a:endParaRPr>
                  </a:p>
                </p:txBody>
              </p:sp>
              <p:sp>
                <p:nvSpPr>
                  <p:cNvPr id="37928" name="Freeform 23"/>
                  <p:cNvSpPr>
                    <a:spLocks noChangeArrowheads="1"/>
                  </p:cNvSpPr>
                  <p:nvPr/>
                </p:nvSpPr>
                <p:spPr bwMode="auto">
                  <a:xfrm>
                    <a:off x="4006" y="1270"/>
                    <a:ext cx="673" cy="1181"/>
                  </a:xfrm>
                  <a:custGeom>
                    <a:avLst/>
                    <a:gdLst>
                      <a:gd name="T0" fmla="*/ 2521 w 2967"/>
                      <a:gd name="T1" fmla="*/ 0 h 5208"/>
                      <a:gd name="T2" fmla="*/ 538 w 2967"/>
                      <a:gd name="T3" fmla="*/ 2285 h 5208"/>
                      <a:gd name="T4" fmla="*/ 269 w 2967"/>
                      <a:gd name="T5" fmla="*/ 2846 h 5208"/>
                      <a:gd name="T6" fmla="*/ 0 w 2967"/>
                      <a:gd name="T7" fmla="*/ 3186 h 5208"/>
                      <a:gd name="T8" fmla="*/ 0 w 2967"/>
                      <a:gd name="T9" fmla="*/ 4046 h 5208"/>
                      <a:gd name="T10" fmla="*/ 401 w 2967"/>
                      <a:gd name="T11" fmla="*/ 4537 h 5208"/>
                      <a:gd name="T12" fmla="*/ 1037 w 2967"/>
                      <a:gd name="T13" fmla="*/ 4907 h 5208"/>
                      <a:gd name="T14" fmla="*/ 1439 w 2967"/>
                      <a:gd name="T15" fmla="*/ 5172 h 5208"/>
                      <a:gd name="T16" fmla="*/ 2070 w 2967"/>
                      <a:gd name="T17" fmla="*/ 5207 h 5208"/>
                      <a:gd name="T18" fmla="*/ 1664 w 2967"/>
                      <a:gd name="T19" fmla="*/ 5022 h 5208"/>
                      <a:gd name="T20" fmla="*/ 2250 w 2967"/>
                      <a:gd name="T21" fmla="*/ 4987 h 5208"/>
                      <a:gd name="T22" fmla="*/ 1756 w 2967"/>
                      <a:gd name="T23" fmla="*/ 4872 h 5208"/>
                      <a:gd name="T24" fmla="*/ 2613 w 2967"/>
                      <a:gd name="T25" fmla="*/ 4797 h 5208"/>
                      <a:gd name="T26" fmla="*/ 1800 w 2967"/>
                      <a:gd name="T27" fmla="*/ 4687 h 5208"/>
                      <a:gd name="T28" fmla="*/ 2521 w 2967"/>
                      <a:gd name="T29" fmla="*/ 4497 h 5208"/>
                      <a:gd name="T30" fmla="*/ 2114 w 2967"/>
                      <a:gd name="T31" fmla="*/ 4311 h 5208"/>
                      <a:gd name="T32" fmla="*/ 2613 w 2967"/>
                      <a:gd name="T33" fmla="*/ 4196 h 5208"/>
                      <a:gd name="T34" fmla="*/ 2070 w 2967"/>
                      <a:gd name="T35" fmla="*/ 4046 h 5208"/>
                      <a:gd name="T36" fmla="*/ 2569 w 2967"/>
                      <a:gd name="T37" fmla="*/ 3711 h 5208"/>
                      <a:gd name="T38" fmla="*/ 2114 w 2967"/>
                      <a:gd name="T39" fmla="*/ 3636 h 5208"/>
                      <a:gd name="T40" fmla="*/ 2428 w 2967"/>
                      <a:gd name="T41" fmla="*/ 3446 h 5208"/>
                      <a:gd name="T42" fmla="*/ 2114 w 2967"/>
                      <a:gd name="T43" fmla="*/ 3371 h 5208"/>
                      <a:gd name="T44" fmla="*/ 2295 w 2967"/>
                      <a:gd name="T45" fmla="*/ 2996 h 5208"/>
                      <a:gd name="T46" fmla="*/ 2966 w 2967"/>
                      <a:gd name="T47" fmla="*/ 335 h 5208"/>
                      <a:gd name="T48" fmla="*/ 1977 w 2967"/>
                      <a:gd name="T49" fmla="*/ 2921 h 5208"/>
                      <a:gd name="T50" fmla="*/ 1845 w 2967"/>
                      <a:gd name="T51" fmla="*/ 2771 h 5208"/>
                      <a:gd name="T52" fmla="*/ 2790 w 2967"/>
                      <a:gd name="T53" fmla="*/ 35 h 5208"/>
                      <a:gd name="T54" fmla="*/ 1395 w 2967"/>
                      <a:gd name="T55" fmla="*/ 3146 h 5208"/>
                      <a:gd name="T56" fmla="*/ 538 w 2967"/>
                      <a:gd name="T57" fmla="*/ 3336 h 5208"/>
                      <a:gd name="T58" fmla="*/ 1077 w 2967"/>
                      <a:gd name="T59" fmla="*/ 3071 h 5208"/>
                      <a:gd name="T60" fmla="*/ 538 w 2967"/>
                      <a:gd name="T61" fmla="*/ 3071 h 5208"/>
                      <a:gd name="T62" fmla="*/ 1037 w 2967"/>
                      <a:gd name="T63" fmla="*/ 2846 h 5208"/>
                      <a:gd name="T64" fmla="*/ 808 w 2967"/>
                      <a:gd name="T65" fmla="*/ 2736 h 5208"/>
                      <a:gd name="T66" fmla="*/ 1077 w 2967"/>
                      <a:gd name="T67" fmla="*/ 2586 h 5208"/>
                      <a:gd name="T68" fmla="*/ 852 w 2967"/>
                      <a:gd name="T69" fmla="*/ 2435 h 5208"/>
                      <a:gd name="T70" fmla="*/ 1037 w 2967"/>
                      <a:gd name="T71" fmla="*/ 2100 h 5208"/>
                      <a:gd name="T72" fmla="*/ 2653 w 2967"/>
                      <a:gd name="T73" fmla="*/ 0 h 5208"/>
                      <a:gd name="T74" fmla="*/ 2521 w 2967"/>
                      <a:gd name="T75" fmla="*/ 0 h 52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967"/>
                      <a:gd name="T115" fmla="*/ 0 h 5208"/>
                      <a:gd name="T116" fmla="*/ 2967 w 2967"/>
                      <a:gd name="T117" fmla="*/ 5208 h 520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967" h="5208">
                        <a:moveTo>
                          <a:pt x="2521" y="0"/>
                        </a:moveTo>
                        <a:lnTo>
                          <a:pt x="538" y="2285"/>
                        </a:lnTo>
                        <a:lnTo>
                          <a:pt x="269" y="2846"/>
                        </a:lnTo>
                        <a:lnTo>
                          <a:pt x="0" y="3186"/>
                        </a:lnTo>
                        <a:lnTo>
                          <a:pt x="0" y="4046"/>
                        </a:lnTo>
                        <a:lnTo>
                          <a:pt x="401" y="4537"/>
                        </a:lnTo>
                        <a:lnTo>
                          <a:pt x="1037" y="4907"/>
                        </a:lnTo>
                        <a:lnTo>
                          <a:pt x="1439" y="5172"/>
                        </a:lnTo>
                        <a:lnTo>
                          <a:pt x="2070" y="5207"/>
                        </a:lnTo>
                        <a:lnTo>
                          <a:pt x="1664" y="5022"/>
                        </a:lnTo>
                        <a:lnTo>
                          <a:pt x="2250" y="4987"/>
                        </a:lnTo>
                        <a:lnTo>
                          <a:pt x="1756" y="4872"/>
                        </a:lnTo>
                        <a:lnTo>
                          <a:pt x="2613" y="4797"/>
                        </a:lnTo>
                        <a:lnTo>
                          <a:pt x="1800" y="4687"/>
                        </a:lnTo>
                        <a:lnTo>
                          <a:pt x="2521" y="4497"/>
                        </a:lnTo>
                        <a:lnTo>
                          <a:pt x="2114" y="4311"/>
                        </a:lnTo>
                        <a:lnTo>
                          <a:pt x="2613" y="4196"/>
                        </a:lnTo>
                        <a:lnTo>
                          <a:pt x="2070" y="4046"/>
                        </a:lnTo>
                        <a:lnTo>
                          <a:pt x="2569" y="3711"/>
                        </a:lnTo>
                        <a:lnTo>
                          <a:pt x="2114" y="3636"/>
                        </a:lnTo>
                        <a:lnTo>
                          <a:pt x="2428" y="3446"/>
                        </a:lnTo>
                        <a:lnTo>
                          <a:pt x="2114" y="3371"/>
                        </a:lnTo>
                        <a:lnTo>
                          <a:pt x="2295" y="2996"/>
                        </a:lnTo>
                        <a:lnTo>
                          <a:pt x="2966" y="335"/>
                        </a:lnTo>
                        <a:lnTo>
                          <a:pt x="1977" y="2921"/>
                        </a:lnTo>
                        <a:lnTo>
                          <a:pt x="1845" y="2771"/>
                        </a:lnTo>
                        <a:lnTo>
                          <a:pt x="2790" y="35"/>
                        </a:lnTo>
                        <a:lnTo>
                          <a:pt x="1395" y="3146"/>
                        </a:lnTo>
                        <a:lnTo>
                          <a:pt x="538" y="3336"/>
                        </a:lnTo>
                        <a:lnTo>
                          <a:pt x="1077" y="3071"/>
                        </a:lnTo>
                        <a:lnTo>
                          <a:pt x="538" y="3071"/>
                        </a:lnTo>
                        <a:lnTo>
                          <a:pt x="1037" y="2846"/>
                        </a:lnTo>
                        <a:lnTo>
                          <a:pt x="808" y="2736"/>
                        </a:lnTo>
                        <a:lnTo>
                          <a:pt x="1077" y="2586"/>
                        </a:lnTo>
                        <a:lnTo>
                          <a:pt x="852" y="2435"/>
                        </a:lnTo>
                        <a:lnTo>
                          <a:pt x="1037" y="2100"/>
                        </a:lnTo>
                        <a:lnTo>
                          <a:pt x="2653" y="0"/>
                        </a:lnTo>
                        <a:lnTo>
                          <a:pt x="2521" y="0"/>
                        </a:lnTo>
                      </a:path>
                    </a:pathLst>
                  </a:custGeom>
                  <a:solidFill>
                    <a:srgbClr val="FFC98E"/>
                  </a:solidFill>
                  <a:ln w="12600">
                    <a:solidFill>
                      <a:srgbClr val="FFC98E"/>
                    </a:solidFill>
                    <a:round/>
                    <a:headEnd/>
                    <a:tailEnd/>
                  </a:ln>
                </p:spPr>
                <p:txBody>
                  <a:bodyPr wrap="none" anchor="ctr"/>
                  <a:lstStyle/>
                  <a:p>
                    <a:endParaRPr lang="en-US">
                      <a:solidFill>
                        <a:srgbClr val="500000"/>
                      </a:solidFill>
                    </a:endParaRPr>
                  </a:p>
                </p:txBody>
              </p:sp>
              <p:sp>
                <p:nvSpPr>
                  <p:cNvPr id="37929" name="Freeform 24"/>
                  <p:cNvSpPr>
                    <a:spLocks noChangeArrowheads="1"/>
                  </p:cNvSpPr>
                  <p:nvPr/>
                </p:nvSpPr>
                <p:spPr bwMode="auto">
                  <a:xfrm>
                    <a:off x="5005" y="760"/>
                    <a:ext cx="265" cy="272"/>
                  </a:xfrm>
                  <a:custGeom>
                    <a:avLst/>
                    <a:gdLst>
                      <a:gd name="T0" fmla="*/ 767 w 1170"/>
                      <a:gd name="T1" fmla="*/ 150 h 1198"/>
                      <a:gd name="T2" fmla="*/ 988 w 1170"/>
                      <a:gd name="T3" fmla="*/ 0 h 1198"/>
                      <a:gd name="T4" fmla="*/ 807 w 1170"/>
                      <a:gd name="T5" fmla="*/ 260 h 1198"/>
                      <a:gd name="T6" fmla="*/ 1129 w 1170"/>
                      <a:gd name="T7" fmla="*/ 185 h 1198"/>
                      <a:gd name="T8" fmla="*/ 900 w 1170"/>
                      <a:gd name="T9" fmla="*/ 370 h 1198"/>
                      <a:gd name="T10" fmla="*/ 1129 w 1170"/>
                      <a:gd name="T11" fmla="*/ 335 h 1198"/>
                      <a:gd name="T12" fmla="*/ 988 w 1170"/>
                      <a:gd name="T13" fmla="*/ 521 h 1198"/>
                      <a:gd name="T14" fmla="*/ 1169 w 1170"/>
                      <a:gd name="T15" fmla="*/ 485 h 1198"/>
                      <a:gd name="T16" fmla="*/ 538 w 1170"/>
                      <a:gd name="T17" fmla="*/ 932 h 1198"/>
                      <a:gd name="T18" fmla="*/ 48 w 1170"/>
                      <a:gd name="T19" fmla="*/ 1197 h 1198"/>
                      <a:gd name="T20" fmla="*/ 0 w 1170"/>
                      <a:gd name="T21" fmla="*/ 862 h 1198"/>
                      <a:gd name="T22" fmla="*/ 406 w 1170"/>
                      <a:gd name="T23" fmla="*/ 335 h 1198"/>
                      <a:gd name="T24" fmla="*/ 767 w 1170"/>
                      <a:gd name="T25" fmla="*/ 150 h 119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70"/>
                      <a:gd name="T40" fmla="*/ 0 h 1198"/>
                      <a:gd name="T41" fmla="*/ 1170 w 1170"/>
                      <a:gd name="T42" fmla="*/ 1198 h 119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70" h="1198">
                        <a:moveTo>
                          <a:pt x="767" y="150"/>
                        </a:moveTo>
                        <a:lnTo>
                          <a:pt x="988" y="0"/>
                        </a:lnTo>
                        <a:lnTo>
                          <a:pt x="807" y="260"/>
                        </a:lnTo>
                        <a:lnTo>
                          <a:pt x="1129" y="185"/>
                        </a:lnTo>
                        <a:lnTo>
                          <a:pt x="900" y="370"/>
                        </a:lnTo>
                        <a:lnTo>
                          <a:pt x="1129" y="335"/>
                        </a:lnTo>
                        <a:lnTo>
                          <a:pt x="988" y="521"/>
                        </a:lnTo>
                        <a:lnTo>
                          <a:pt x="1169" y="485"/>
                        </a:lnTo>
                        <a:lnTo>
                          <a:pt x="538" y="932"/>
                        </a:lnTo>
                        <a:lnTo>
                          <a:pt x="48" y="1197"/>
                        </a:lnTo>
                        <a:lnTo>
                          <a:pt x="0" y="862"/>
                        </a:lnTo>
                        <a:lnTo>
                          <a:pt x="406" y="335"/>
                        </a:lnTo>
                        <a:lnTo>
                          <a:pt x="767" y="150"/>
                        </a:lnTo>
                      </a:path>
                    </a:pathLst>
                  </a:custGeom>
                  <a:solidFill>
                    <a:srgbClr val="FFC98E"/>
                  </a:solidFill>
                  <a:ln w="12600">
                    <a:solidFill>
                      <a:srgbClr val="FFC98E"/>
                    </a:solidFill>
                    <a:round/>
                    <a:headEnd/>
                    <a:tailEnd/>
                  </a:ln>
                </p:spPr>
                <p:txBody>
                  <a:bodyPr wrap="none" anchor="ctr"/>
                  <a:lstStyle/>
                  <a:p>
                    <a:endParaRPr lang="en-US">
                      <a:solidFill>
                        <a:srgbClr val="500000"/>
                      </a:solidFill>
                    </a:endParaRPr>
                  </a:p>
                </p:txBody>
              </p:sp>
              <p:sp>
                <p:nvSpPr>
                  <p:cNvPr id="37930" name="Freeform 25"/>
                  <p:cNvSpPr>
                    <a:spLocks noChangeArrowheads="1"/>
                  </p:cNvSpPr>
                  <p:nvPr/>
                </p:nvSpPr>
                <p:spPr bwMode="auto">
                  <a:xfrm>
                    <a:off x="4701" y="744"/>
                    <a:ext cx="129" cy="169"/>
                  </a:xfrm>
                  <a:custGeom>
                    <a:avLst/>
                    <a:gdLst>
                      <a:gd name="T0" fmla="*/ 0 w 570"/>
                      <a:gd name="T1" fmla="*/ 0 h 746"/>
                      <a:gd name="T2" fmla="*/ 0 w 570"/>
                      <a:gd name="T3" fmla="*/ 185 h 746"/>
                      <a:gd name="T4" fmla="*/ 397 w 570"/>
                      <a:gd name="T5" fmla="*/ 410 h 746"/>
                      <a:gd name="T6" fmla="*/ 353 w 570"/>
                      <a:gd name="T7" fmla="*/ 745 h 746"/>
                      <a:gd name="T8" fmla="*/ 569 w 570"/>
                      <a:gd name="T9" fmla="*/ 410 h 746"/>
                      <a:gd name="T10" fmla="*/ 481 w 570"/>
                      <a:gd name="T11" fmla="*/ 225 h 746"/>
                      <a:gd name="T12" fmla="*/ 260 w 570"/>
                      <a:gd name="T13" fmla="*/ 110 h 746"/>
                      <a:gd name="T14" fmla="*/ 353 w 570"/>
                      <a:gd name="T15" fmla="*/ 0 h 746"/>
                      <a:gd name="T16" fmla="*/ 0 w 570"/>
                      <a:gd name="T17" fmla="*/ 0 h 7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0"/>
                      <a:gd name="T28" fmla="*/ 0 h 746"/>
                      <a:gd name="T29" fmla="*/ 570 w 570"/>
                      <a:gd name="T30" fmla="*/ 746 h 7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0" h="746">
                        <a:moveTo>
                          <a:pt x="0" y="0"/>
                        </a:moveTo>
                        <a:lnTo>
                          <a:pt x="0" y="185"/>
                        </a:lnTo>
                        <a:lnTo>
                          <a:pt x="397" y="410"/>
                        </a:lnTo>
                        <a:lnTo>
                          <a:pt x="353" y="745"/>
                        </a:lnTo>
                        <a:lnTo>
                          <a:pt x="569" y="410"/>
                        </a:lnTo>
                        <a:lnTo>
                          <a:pt x="481" y="225"/>
                        </a:lnTo>
                        <a:lnTo>
                          <a:pt x="260" y="110"/>
                        </a:lnTo>
                        <a:lnTo>
                          <a:pt x="353" y="0"/>
                        </a:lnTo>
                        <a:lnTo>
                          <a:pt x="0" y="0"/>
                        </a:lnTo>
                      </a:path>
                    </a:pathLst>
                  </a:custGeom>
                  <a:solidFill>
                    <a:srgbClr val="FFC98E"/>
                  </a:solidFill>
                  <a:ln w="12600">
                    <a:solidFill>
                      <a:srgbClr val="FFC98E"/>
                    </a:solidFill>
                    <a:round/>
                    <a:headEnd/>
                    <a:tailEnd/>
                  </a:ln>
                </p:spPr>
                <p:txBody>
                  <a:bodyPr wrap="none" anchor="ctr"/>
                  <a:lstStyle/>
                  <a:p>
                    <a:endParaRPr lang="en-US">
                      <a:solidFill>
                        <a:srgbClr val="500000"/>
                      </a:solidFill>
                    </a:endParaRPr>
                  </a:p>
                </p:txBody>
              </p:sp>
              <p:sp>
                <p:nvSpPr>
                  <p:cNvPr id="37931" name="Freeform 26"/>
                  <p:cNvSpPr>
                    <a:spLocks noChangeArrowheads="1"/>
                  </p:cNvSpPr>
                  <p:nvPr/>
                </p:nvSpPr>
                <p:spPr bwMode="auto">
                  <a:xfrm>
                    <a:off x="4576" y="1023"/>
                    <a:ext cx="125" cy="144"/>
                  </a:xfrm>
                  <a:custGeom>
                    <a:avLst/>
                    <a:gdLst>
                      <a:gd name="T0" fmla="*/ 137 w 553"/>
                      <a:gd name="T1" fmla="*/ 0 h 637"/>
                      <a:gd name="T2" fmla="*/ 552 w 553"/>
                      <a:gd name="T3" fmla="*/ 601 h 637"/>
                      <a:gd name="T4" fmla="*/ 322 w 553"/>
                      <a:gd name="T5" fmla="*/ 636 h 637"/>
                      <a:gd name="T6" fmla="*/ 0 w 553"/>
                      <a:gd name="T7" fmla="*/ 335 h 637"/>
                      <a:gd name="T8" fmla="*/ 137 w 553"/>
                      <a:gd name="T9" fmla="*/ 0 h 637"/>
                      <a:gd name="T10" fmla="*/ 0 60000 65536"/>
                      <a:gd name="T11" fmla="*/ 0 60000 65536"/>
                      <a:gd name="T12" fmla="*/ 0 60000 65536"/>
                      <a:gd name="T13" fmla="*/ 0 60000 65536"/>
                      <a:gd name="T14" fmla="*/ 0 60000 65536"/>
                      <a:gd name="T15" fmla="*/ 0 w 553"/>
                      <a:gd name="T16" fmla="*/ 0 h 637"/>
                      <a:gd name="T17" fmla="*/ 553 w 553"/>
                      <a:gd name="T18" fmla="*/ 637 h 637"/>
                    </a:gdLst>
                    <a:ahLst/>
                    <a:cxnLst>
                      <a:cxn ang="T10">
                        <a:pos x="T0" y="T1"/>
                      </a:cxn>
                      <a:cxn ang="T11">
                        <a:pos x="T2" y="T3"/>
                      </a:cxn>
                      <a:cxn ang="T12">
                        <a:pos x="T4" y="T5"/>
                      </a:cxn>
                      <a:cxn ang="T13">
                        <a:pos x="T6" y="T7"/>
                      </a:cxn>
                      <a:cxn ang="T14">
                        <a:pos x="T8" y="T9"/>
                      </a:cxn>
                    </a:cxnLst>
                    <a:rect l="T15" t="T16" r="T17" b="T18"/>
                    <a:pathLst>
                      <a:path w="553" h="637">
                        <a:moveTo>
                          <a:pt x="137" y="0"/>
                        </a:moveTo>
                        <a:lnTo>
                          <a:pt x="552" y="601"/>
                        </a:lnTo>
                        <a:lnTo>
                          <a:pt x="322" y="636"/>
                        </a:lnTo>
                        <a:lnTo>
                          <a:pt x="0" y="335"/>
                        </a:lnTo>
                        <a:lnTo>
                          <a:pt x="137" y="0"/>
                        </a:lnTo>
                      </a:path>
                    </a:pathLst>
                  </a:custGeom>
                  <a:solidFill>
                    <a:srgbClr val="FFC98E"/>
                  </a:solidFill>
                  <a:ln w="12600">
                    <a:solidFill>
                      <a:srgbClr val="FFC98E"/>
                    </a:solidFill>
                    <a:round/>
                    <a:headEnd/>
                    <a:tailEnd/>
                  </a:ln>
                </p:spPr>
                <p:txBody>
                  <a:bodyPr wrap="none" anchor="ctr"/>
                  <a:lstStyle/>
                  <a:p>
                    <a:endParaRPr lang="en-US">
                      <a:solidFill>
                        <a:srgbClr val="500000"/>
                      </a:solidFill>
                    </a:endParaRPr>
                  </a:p>
                </p:txBody>
              </p:sp>
              <p:sp>
                <p:nvSpPr>
                  <p:cNvPr id="37932" name="Freeform 27"/>
                  <p:cNvSpPr>
                    <a:spLocks noChangeArrowheads="1"/>
                  </p:cNvSpPr>
                  <p:nvPr/>
                </p:nvSpPr>
                <p:spPr bwMode="auto">
                  <a:xfrm>
                    <a:off x="3965" y="1232"/>
                    <a:ext cx="1467" cy="1276"/>
                  </a:xfrm>
                  <a:custGeom>
                    <a:avLst/>
                    <a:gdLst>
                      <a:gd name="T0" fmla="*/ 6399 w 6470"/>
                      <a:gd name="T1" fmla="*/ 3102 h 5627"/>
                      <a:gd name="T2" fmla="*/ 6434 w 6470"/>
                      <a:gd name="T3" fmla="*/ 3887 h 5627"/>
                      <a:gd name="T4" fmla="*/ 6050 w 6470"/>
                      <a:gd name="T5" fmla="*/ 4611 h 5627"/>
                      <a:gd name="T6" fmla="*/ 5564 w 6470"/>
                      <a:gd name="T7" fmla="*/ 5106 h 5627"/>
                      <a:gd name="T8" fmla="*/ 4382 w 6470"/>
                      <a:gd name="T9" fmla="*/ 5595 h 5627"/>
                      <a:gd name="T10" fmla="*/ 3406 w 6470"/>
                      <a:gd name="T11" fmla="*/ 5538 h 5627"/>
                      <a:gd name="T12" fmla="*/ 2051 w 6470"/>
                      <a:gd name="T13" fmla="*/ 5569 h 5627"/>
                      <a:gd name="T14" fmla="*/ 1112 w 6470"/>
                      <a:gd name="T15" fmla="*/ 5106 h 5627"/>
                      <a:gd name="T16" fmla="*/ 242 w 6470"/>
                      <a:gd name="T17" fmla="*/ 4584 h 5627"/>
                      <a:gd name="T18" fmla="*/ 0 w 6470"/>
                      <a:gd name="T19" fmla="*/ 3565 h 5627"/>
                      <a:gd name="T20" fmla="*/ 520 w 6470"/>
                      <a:gd name="T21" fmla="*/ 2666 h 5627"/>
                      <a:gd name="T22" fmla="*/ 2956 w 6470"/>
                      <a:gd name="T23" fmla="*/ 30 h 5627"/>
                      <a:gd name="T24" fmla="*/ 798 w 6470"/>
                      <a:gd name="T25" fmla="*/ 2466 h 5627"/>
                      <a:gd name="T26" fmla="*/ 273 w 6470"/>
                      <a:gd name="T27" fmla="*/ 3367 h 5627"/>
                      <a:gd name="T28" fmla="*/ 313 w 6470"/>
                      <a:gd name="T29" fmla="*/ 4121 h 5627"/>
                      <a:gd name="T30" fmla="*/ 696 w 6470"/>
                      <a:gd name="T31" fmla="*/ 4784 h 5627"/>
                      <a:gd name="T32" fmla="*/ 1284 w 6470"/>
                      <a:gd name="T33" fmla="*/ 5017 h 5627"/>
                      <a:gd name="T34" fmla="*/ 2466 w 6470"/>
                      <a:gd name="T35" fmla="*/ 5344 h 5627"/>
                      <a:gd name="T36" fmla="*/ 3856 w 6470"/>
                      <a:gd name="T37" fmla="*/ 5507 h 5627"/>
                      <a:gd name="T38" fmla="*/ 5414 w 6470"/>
                      <a:gd name="T39" fmla="*/ 4810 h 5627"/>
                      <a:gd name="T40" fmla="*/ 5454 w 6470"/>
                      <a:gd name="T41" fmla="*/ 4289 h 5627"/>
                      <a:gd name="T42" fmla="*/ 5529 w 6470"/>
                      <a:gd name="T43" fmla="*/ 4059 h 5627"/>
                      <a:gd name="T44" fmla="*/ 5357 w 6470"/>
                      <a:gd name="T45" fmla="*/ 3856 h 5627"/>
                      <a:gd name="T46" fmla="*/ 5740 w 6470"/>
                      <a:gd name="T47" fmla="*/ 3914 h 5627"/>
                      <a:gd name="T48" fmla="*/ 6156 w 6470"/>
                      <a:gd name="T49" fmla="*/ 3737 h 5627"/>
                      <a:gd name="T50" fmla="*/ 5948 w 6470"/>
                      <a:gd name="T51" fmla="*/ 3477 h 5627"/>
                      <a:gd name="T52" fmla="*/ 5979 w 6470"/>
                      <a:gd name="T53" fmla="*/ 3160 h 5627"/>
                      <a:gd name="T54" fmla="*/ 5740 w 6470"/>
                      <a:gd name="T55" fmla="*/ 2930 h 5627"/>
                      <a:gd name="T56" fmla="*/ 5635 w 6470"/>
                      <a:gd name="T57" fmla="*/ 2523 h 5627"/>
                      <a:gd name="T58" fmla="*/ 4620 w 6470"/>
                      <a:gd name="T59" fmla="*/ 1368 h 5627"/>
                      <a:gd name="T60" fmla="*/ 4523 w 6470"/>
                      <a:gd name="T61" fmla="*/ 1130 h 5627"/>
                      <a:gd name="T62" fmla="*/ 4289 w 6470"/>
                      <a:gd name="T63" fmla="*/ 883 h 5627"/>
                      <a:gd name="T64" fmla="*/ 4761 w 6470"/>
                      <a:gd name="T65" fmla="*/ 3102 h 5627"/>
                      <a:gd name="T66" fmla="*/ 4695 w 6470"/>
                      <a:gd name="T67" fmla="*/ 2701 h 5627"/>
                      <a:gd name="T68" fmla="*/ 4453 w 6470"/>
                      <a:gd name="T69" fmla="*/ 2466 h 5627"/>
                      <a:gd name="T70" fmla="*/ 4453 w 6470"/>
                      <a:gd name="T71" fmla="*/ 2144 h 5627"/>
                      <a:gd name="T72" fmla="*/ 4240 w 6470"/>
                      <a:gd name="T73" fmla="*/ 1946 h 5627"/>
                      <a:gd name="T74" fmla="*/ 4209 w 6470"/>
                      <a:gd name="T75" fmla="*/ 1593 h 5627"/>
                      <a:gd name="T76" fmla="*/ 3927 w 6470"/>
                      <a:gd name="T77" fmla="*/ 1315 h 5627"/>
                      <a:gd name="T78" fmla="*/ 3927 w 6470"/>
                      <a:gd name="T79" fmla="*/ 900 h 5627"/>
                      <a:gd name="T80" fmla="*/ 3768 w 6470"/>
                      <a:gd name="T81" fmla="*/ 657 h 5627"/>
                      <a:gd name="T82" fmla="*/ 3512 w 6470"/>
                      <a:gd name="T83" fmla="*/ 2988 h 5627"/>
                      <a:gd name="T84" fmla="*/ 3618 w 6470"/>
                      <a:gd name="T85" fmla="*/ 2435 h 5627"/>
                      <a:gd name="T86" fmla="*/ 3305 w 6470"/>
                      <a:gd name="T87" fmla="*/ 2263 h 5627"/>
                      <a:gd name="T88" fmla="*/ 3530 w 6470"/>
                      <a:gd name="T89" fmla="*/ 1769 h 5627"/>
                      <a:gd name="T90" fmla="*/ 3128 w 6470"/>
                      <a:gd name="T91" fmla="*/ 1624 h 5627"/>
                      <a:gd name="T92" fmla="*/ 3345 w 6470"/>
                      <a:gd name="T93" fmla="*/ 1240 h 5627"/>
                      <a:gd name="T94" fmla="*/ 3164 w 6470"/>
                      <a:gd name="T95" fmla="*/ 1011 h 5627"/>
                      <a:gd name="T96" fmla="*/ 3345 w 6470"/>
                      <a:gd name="T97" fmla="*/ 679 h 5627"/>
                      <a:gd name="T98" fmla="*/ 3225 w 6470"/>
                      <a:gd name="T99" fmla="*/ 454 h 5627"/>
                      <a:gd name="T100" fmla="*/ 3093 w 6470"/>
                      <a:gd name="T101" fmla="*/ 30 h 5627"/>
                      <a:gd name="T102" fmla="*/ 3305 w 6470"/>
                      <a:gd name="T103" fmla="*/ 344 h 5627"/>
                      <a:gd name="T104" fmla="*/ 3406 w 6470"/>
                      <a:gd name="T105" fmla="*/ 30 h 5627"/>
                      <a:gd name="T106" fmla="*/ 3997 w 6470"/>
                      <a:gd name="T107" fmla="*/ 0 h 562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70"/>
                      <a:gd name="T163" fmla="*/ 0 h 5627"/>
                      <a:gd name="T164" fmla="*/ 6470 w 6470"/>
                      <a:gd name="T165" fmla="*/ 5627 h 562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70" h="5627">
                        <a:moveTo>
                          <a:pt x="3997" y="0"/>
                        </a:moveTo>
                        <a:lnTo>
                          <a:pt x="6227" y="2785"/>
                        </a:lnTo>
                        <a:lnTo>
                          <a:pt x="6399" y="3102"/>
                        </a:lnTo>
                        <a:lnTo>
                          <a:pt x="6469" y="3367"/>
                        </a:lnTo>
                        <a:lnTo>
                          <a:pt x="6469" y="3627"/>
                        </a:lnTo>
                        <a:lnTo>
                          <a:pt x="6434" y="3887"/>
                        </a:lnTo>
                        <a:lnTo>
                          <a:pt x="6332" y="4148"/>
                        </a:lnTo>
                        <a:lnTo>
                          <a:pt x="6227" y="4381"/>
                        </a:lnTo>
                        <a:lnTo>
                          <a:pt x="6050" y="4611"/>
                        </a:lnTo>
                        <a:lnTo>
                          <a:pt x="5877" y="4753"/>
                        </a:lnTo>
                        <a:lnTo>
                          <a:pt x="5771" y="4903"/>
                        </a:lnTo>
                        <a:lnTo>
                          <a:pt x="5564" y="5106"/>
                        </a:lnTo>
                        <a:lnTo>
                          <a:pt x="5180" y="5304"/>
                        </a:lnTo>
                        <a:lnTo>
                          <a:pt x="4867" y="5454"/>
                        </a:lnTo>
                        <a:lnTo>
                          <a:pt x="4382" y="5595"/>
                        </a:lnTo>
                        <a:lnTo>
                          <a:pt x="3896" y="5626"/>
                        </a:lnTo>
                        <a:lnTo>
                          <a:pt x="3618" y="5595"/>
                        </a:lnTo>
                        <a:lnTo>
                          <a:pt x="3406" y="5538"/>
                        </a:lnTo>
                        <a:lnTo>
                          <a:pt x="3023" y="5626"/>
                        </a:lnTo>
                        <a:lnTo>
                          <a:pt x="2541" y="5626"/>
                        </a:lnTo>
                        <a:lnTo>
                          <a:pt x="2051" y="5569"/>
                        </a:lnTo>
                        <a:lnTo>
                          <a:pt x="1637" y="5454"/>
                        </a:lnTo>
                        <a:lnTo>
                          <a:pt x="1324" y="5278"/>
                        </a:lnTo>
                        <a:lnTo>
                          <a:pt x="1112" y="5106"/>
                        </a:lnTo>
                        <a:lnTo>
                          <a:pt x="727" y="4960"/>
                        </a:lnTo>
                        <a:lnTo>
                          <a:pt x="418" y="4815"/>
                        </a:lnTo>
                        <a:lnTo>
                          <a:pt x="242" y="4584"/>
                        </a:lnTo>
                        <a:lnTo>
                          <a:pt x="70" y="4262"/>
                        </a:lnTo>
                        <a:lnTo>
                          <a:pt x="0" y="4002"/>
                        </a:lnTo>
                        <a:lnTo>
                          <a:pt x="0" y="3565"/>
                        </a:lnTo>
                        <a:lnTo>
                          <a:pt x="70" y="3279"/>
                        </a:lnTo>
                        <a:lnTo>
                          <a:pt x="207" y="3045"/>
                        </a:lnTo>
                        <a:lnTo>
                          <a:pt x="520" y="2666"/>
                        </a:lnTo>
                        <a:lnTo>
                          <a:pt x="798" y="2321"/>
                        </a:lnTo>
                        <a:lnTo>
                          <a:pt x="2643" y="114"/>
                        </a:lnTo>
                        <a:lnTo>
                          <a:pt x="2956" y="30"/>
                        </a:lnTo>
                        <a:lnTo>
                          <a:pt x="2157" y="958"/>
                        </a:lnTo>
                        <a:lnTo>
                          <a:pt x="1284" y="1915"/>
                        </a:lnTo>
                        <a:lnTo>
                          <a:pt x="798" y="2466"/>
                        </a:lnTo>
                        <a:lnTo>
                          <a:pt x="555" y="2842"/>
                        </a:lnTo>
                        <a:lnTo>
                          <a:pt x="313" y="3190"/>
                        </a:lnTo>
                        <a:lnTo>
                          <a:pt x="273" y="3367"/>
                        </a:lnTo>
                        <a:lnTo>
                          <a:pt x="273" y="3477"/>
                        </a:lnTo>
                        <a:lnTo>
                          <a:pt x="242" y="3830"/>
                        </a:lnTo>
                        <a:lnTo>
                          <a:pt x="313" y="4121"/>
                        </a:lnTo>
                        <a:lnTo>
                          <a:pt x="379" y="4320"/>
                        </a:lnTo>
                        <a:lnTo>
                          <a:pt x="520" y="4584"/>
                        </a:lnTo>
                        <a:lnTo>
                          <a:pt x="696" y="4784"/>
                        </a:lnTo>
                        <a:lnTo>
                          <a:pt x="935" y="4903"/>
                        </a:lnTo>
                        <a:lnTo>
                          <a:pt x="1112" y="4960"/>
                        </a:lnTo>
                        <a:lnTo>
                          <a:pt x="1284" y="5017"/>
                        </a:lnTo>
                        <a:lnTo>
                          <a:pt x="1637" y="5278"/>
                        </a:lnTo>
                        <a:lnTo>
                          <a:pt x="1976" y="5344"/>
                        </a:lnTo>
                        <a:lnTo>
                          <a:pt x="2466" y="5344"/>
                        </a:lnTo>
                        <a:lnTo>
                          <a:pt x="2921" y="5317"/>
                        </a:lnTo>
                        <a:lnTo>
                          <a:pt x="3375" y="5423"/>
                        </a:lnTo>
                        <a:lnTo>
                          <a:pt x="3856" y="5507"/>
                        </a:lnTo>
                        <a:lnTo>
                          <a:pt x="4275" y="5481"/>
                        </a:lnTo>
                        <a:lnTo>
                          <a:pt x="5110" y="5167"/>
                        </a:lnTo>
                        <a:lnTo>
                          <a:pt x="5414" y="4810"/>
                        </a:lnTo>
                        <a:lnTo>
                          <a:pt x="5533" y="4408"/>
                        </a:lnTo>
                        <a:lnTo>
                          <a:pt x="5740" y="4289"/>
                        </a:lnTo>
                        <a:lnTo>
                          <a:pt x="5454" y="4289"/>
                        </a:lnTo>
                        <a:lnTo>
                          <a:pt x="5670" y="4174"/>
                        </a:lnTo>
                        <a:lnTo>
                          <a:pt x="5388" y="4205"/>
                        </a:lnTo>
                        <a:lnTo>
                          <a:pt x="5529" y="4059"/>
                        </a:lnTo>
                        <a:lnTo>
                          <a:pt x="5388" y="4033"/>
                        </a:lnTo>
                        <a:lnTo>
                          <a:pt x="5493" y="3887"/>
                        </a:lnTo>
                        <a:lnTo>
                          <a:pt x="5357" y="3856"/>
                        </a:lnTo>
                        <a:lnTo>
                          <a:pt x="5427" y="3684"/>
                        </a:lnTo>
                        <a:lnTo>
                          <a:pt x="5123" y="2453"/>
                        </a:lnTo>
                        <a:lnTo>
                          <a:pt x="5740" y="3914"/>
                        </a:lnTo>
                        <a:lnTo>
                          <a:pt x="5948" y="3945"/>
                        </a:lnTo>
                        <a:lnTo>
                          <a:pt x="5979" y="3773"/>
                        </a:lnTo>
                        <a:lnTo>
                          <a:pt x="6156" y="3737"/>
                        </a:lnTo>
                        <a:lnTo>
                          <a:pt x="6019" y="3627"/>
                        </a:lnTo>
                        <a:lnTo>
                          <a:pt x="6125" y="3565"/>
                        </a:lnTo>
                        <a:lnTo>
                          <a:pt x="5948" y="3477"/>
                        </a:lnTo>
                        <a:lnTo>
                          <a:pt x="6085" y="3367"/>
                        </a:lnTo>
                        <a:lnTo>
                          <a:pt x="5912" y="3305"/>
                        </a:lnTo>
                        <a:lnTo>
                          <a:pt x="5979" y="3160"/>
                        </a:lnTo>
                        <a:lnTo>
                          <a:pt x="5842" y="3133"/>
                        </a:lnTo>
                        <a:lnTo>
                          <a:pt x="5948" y="2988"/>
                        </a:lnTo>
                        <a:lnTo>
                          <a:pt x="5740" y="2930"/>
                        </a:lnTo>
                        <a:lnTo>
                          <a:pt x="5771" y="2754"/>
                        </a:lnTo>
                        <a:lnTo>
                          <a:pt x="5635" y="2666"/>
                        </a:lnTo>
                        <a:lnTo>
                          <a:pt x="5635" y="2523"/>
                        </a:lnTo>
                        <a:lnTo>
                          <a:pt x="5454" y="2347"/>
                        </a:lnTo>
                        <a:lnTo>
                          <a:pt x="4805" y="1491"/>
                        </a:lnTo>
                        <a:lnTo>
                          <a:pt x="4620" y="1368"/>
                        </a:lnTo>
                        <a:lnTo>
                          <a:pt x="4660" y="1249"/>
                        </a:lnTo>
                        <a:lnTo>
                          <a:pt x="4501" y="1240"/>
                        </a:lnTo>
                        <a:lnTo>
                          <a:pt x="4523" y="1130"/>
                        </a:lnTo>
                        <a:lnTo>
                          <a:pt x="4417" y="1103"/>
                        </a:lnTo>
                        <a:lnTo>
                          <a:pt x="4417" y="984"/>
                        </a:lnTo>
                        <a:lnTo>
                          <a:pt x="4289" y="883"/>
                        </a:lnTo>
                        <a:lnTo>
                          <a:pt x="4033" y="551"/>
                        </a:lnTo>
                        <a:lnTo>
                          <a:pt x="4902" y="2864"/>
                        </a:lnTo>
                        <a:lnTo>
                          <a:pt x="4761" y="3102"/>
                        </a:lnTo>
                        <a:lnTo>
                          <a:pt x="4775" y="2811"/>
                        </a:lnTo>
                        <a:lnTo>
                          <a:pt x="4686" y="2838"/>
                        </a:lnTo>
                        <a:lnTo>
                          <a:pt x="4695" y="2701"/>
                        </a:lnTo>
                        <a:lnTo>
                          <a:pt x="4554" y="2666"/>
                        </a:lnTo>
                        <a:lnTo>
                          <a:pt x="4625" y="2466"/>
                        </a:lnTo>
                        <a:lnTo>
                          <a:pt x="4453" y="2466"/>
                        </a:lnTo>
                        <a:lnTo>
                          <a:pt x="4523" y="2321"/>
                        </a:lnTo>
                        <a:lnTo>
                          <a:pt x="4347" y="2290"/>
                        </a:lnTo>
                        <a:lnTo>
                          <a:pt x="4453" y="2144"/>
                        </a:lnTo>
                        <a:lnTo>
                          <a:pt x="4275" y="2113"/>
                        </a:lnTo>
                        <a:lnTo>
                          <a:pt x="4382" y="1972"/>
                        </a:lnTo>
                        <a:lnTo>
                          <a:pt x="4240" y="1946"/>
                        </a:lnTo>
                        <a:lnTo>
                          <a:pt x="4311" y="1769"/>
                        </a:lnTo>
                        <a:lnTo>
                          <a:pt x="4174" y="1738"/>
                        </a:lnTo>
                        <a:lnTo>
                          <a:pt x="4209" y="1593"/>
                        </a:lnTo>
                        <a:lnTo>
                          <a:pt x="4033" y="1535"/>
                        </a:lnTo>
                        <a:lnTo>
                          <a:pt x="4068" y="1390"/>
                        </a:lnTo>
                        <a:lnTo>
                          <a:pt x="3927" y="1315"/>
                        </a:lnTo>
                        <a:lnTo>
                          <a:pt x="3997" y="1161"/>
                        </a:lnTo>
                        <a:lnTo>
                          <a:pt x="3861" y="1086"/>
                        </a:lnTo>
                        <a:lnTo>
                          <a:pt x="3927" y="900"/>
                        </a:lnTo>
                        <a:lnTo>
                          <a:pt x="3790" y="900"/>
                        </a:lnTo>
                        <a:lnTo>
                          <a:pt x="3755" y="724"/>
                        </a:lnTo>
                        <a:lnTo>
                          <a:pt x="3768" y="657"/>
                        </a:lnTo>
                        <a:lnTo>
                          <a:pt x="3592" y="657"/>
                        </a:lnTo>
                        <a:lnTo>
                          <a:pt x="3711" y="3137"/>
                        </a:lnTo>
                        <a:lnTo>
                          <a:pt x="3512" y="2988"/>
                        </a:lnTo>
                        <a:lnTo>
                          <a:pt x="3618" y="2701"/>
                        </a:lnTo>
                        <a:lnTo>
                          <a:pt x="3446" y="2727"/>
                        </a:lnTo>
                        <a:lnTo>
                          <a:pt x="3618" y="2435"/>
                        </a:lnTo>
                        <a:lnTo>
                          <a:pt x="3446" y="2435"/>
                        </a:lnTo>
                        <a:lnTo>
                          <a:pt x="3530" y="2254"/>
                        </a:lnTo>
                        <a:lnTo>
                          <a:pt x="3305" y="2263"/>
                        </a:lnTo>
                        <a:lnTo>
                          <a:pt x="3530" y="2025"/>
                        </a:lnTo>
                        <a:lnTo>
                          <a:pt x="3225" y="2051"/>
                        </a:lnTo>
                        <a:lnTo>
                          <a:pt x="3530" y="1769"/>
                        </a:lnTo>
                        <a:lnTo>
                          <a:pt x="3164" y="1857"/>
                        </a:lnTo>
                        <a:lnTo>
                          <a:pt x="3468" y="1593"/>
                        </a:lnTo>
                        <a:lnTo>
                          <a:pt x="3128" y="1624"/>
                        </a:lnTo>
                        <a:lnTo>
                          <a:pt x="3402" y="1390"/>
                        </a:lnTo>
                        <a:lnTo>
                          <a:pt x="3234" y="1390"/>
                        </a:lnTo>
                        <a:lnTo>
                          <a:pt x="3345" y="1240"/>
                        </a:lnTo>
                        <a:lnTo>
                          <a:pt x="3164" y="1213"/>
                        </a:lnTo>
                        <a:lnTo>
                          <a:pt x="3314" y="1059"/>
                        </a:lnTo>
                        <a:lnTo>
                          <a:pt x="3164" y="1011"/>
                        </a:lnTo>
                        <a:lnTo>
                          <a:pt x="3345" y="861"/>
                        </a:lnTo>
                        <a:lnTo>
                          <a:pt x="3164" y="808"/>
                        </a:lnTo>
                        <a:lnTo>
                          <a:pt x="3345" y="679"/>
                        </a:lnTo>
                        <a:lnTo>
                          <a:pt x="3195" y="657"/>
                        </a:lnTo>
                        <a:lnTo>
                          <a:pt x="3345" y="529"/>
                        </a:lnTo>
                        <a:lnTo>
                          <a:pt x="3225" y="454"/>
                        </a:lnTo>
                        <a:lnTo>
                          <a:pt x="3164" y="344"/>
                        </a:lnTo>
                        <a:lnTo>
                          <a:pt x="2541" y="2206"/>
                        </a:lnTo>
                        <a:lnTo>
                          <a:pt x="3093" y="30"/>
                        </a:lnTo>
                        <a:lnTo>
                          <a:pt x="3234" y="30"/>
                        </a:lnTo>
                        <a:lnTo>
                          <a:pt x="3270" y="229"/>
                        </a:lnTo>
                        <a:lnTo>
                          <a:pt x="3305" y="344"/>
                        </a:lnTo>
                        <a:lnTo>
                          <a:pt x="3340" y="405"/>
                        </a:lnTo>
                        <a:lnTo>
                          <a:pt x="3406" y="260"/>
                        </a:lnTo>
                        <a:lnTo>
                          <a:pt x="3406" y="30"/>
                        </a:lnTo>
                        <a:lnTo>
                          <a:pt x="3755" y="551"/>
                        </a:lnTo>
                        <a:lnTo>
                          <a:pt x="3649" y="0"/>
                        </a:lnTo>
                        <a:lnTo>
                          <a:pt x="3997" y="0"/>
                        </a:lnTo>
                      </a:path>
                    </a:pathLst>
                  </a:custGeom>
                  <a:solidFill>
                    <a:srgbClr val="000000"/>
                  </a:solidFill>
                  <a:ln w="12600">
                    <a:solidFill>
                      <a:srgbClr val="000000"/>
                    </a:solidFill>
                    <a:round/>
                    <a:headEnd/>
                    <a:tailEnd/>
                  </a:ln>
                </p:spPr>
                <p:txBody>
                  <a:bodyPr wrap="none" anchor="ctr"/>
                  <a:lstStyle/>
                  <a:p>
                    <a:endParaRPr lang="en-US">
                      <a:solidFill>
                        <a:srgbClr val="500000"/>
                      </a:solidFill>
                    </a:endParaRPr>
                  </a:p>
                </p:txBody>
              </p:sp>
              <p:sp>
                <p:nvSpPr>
                  <p:cNvPr id="37933" name="Freeform 28"/>
                  <p:cNvSpPr>
                    <a:spLocks noChangeArrowheads="1"/>
                  </p:cNvSpPr>
                  <p:nvPr/>
                </p:nvSpPr>
                <p:spPr bwMode="auto">
                  <a:xfrm>
                    <a:off x="4684" y="718"/>
                    <a:ext cx="837" cy="436"/>
                  </a:xfrm>
                  <a:custGeom>
                    <a:avLst/>
                    <a:gdLst>
                      <a:gd name="T0" fmla="*/ 449 w 3690"/>
                      <a:gd name="T1" fmla="*/ 1452 h 1921"/>
                      <a:gd name="T2" fmla="*/ 904 w 3690"/>
                      <a:gd name="T3" fmla="*/ 1395 h 1921"/>
                      <a:gd name="T4" fmla="*/ 1253 w 3690"/>
                      <a:gd name="T5" fmla="*/ 1192 h 1921"/>
                      <a:gd name="T6" fmla="*/ 1637 w 3690"/>
                      <a:gd name="T7" fmla="*/ 728 h 1921"/>
                      <a:gd name="T8" fmla="*/ 2118 w 3690"/>
                      <a:gd name="T9" fmla="*/ 264 h 1921"/>
                      <a:gd name="T10" fmla="*/ 2643 w 3690"/>
                      <a:gd name="T11" fmla="*/ 30 h 1921"/>
                      <a:gd name="T12" fmla="*/ 3199 w 3690"/>
                      <a:gd name="T13" fmla="*/ 88 h 1921"/>
                      <a:gd name="T14" fmla="*/ 3689 w 3690"/>
                      <a:gd name="T15" fmla="*/ 0 h 1921"/>
                      <a:gd name="T16" fmla="*/ 3654 w 3690"/>
                      <a:gd name="T17" fmla="*/ 145 h 1921"/>
                      <a:gd name="T18" fmla="*/ 3654 w 3690"/>
                      <a:gd name="T19" fmla="*/ 264 h 1921"/>
                      <a:gd name="T20" fmla="*/ 3654 w 3690"/>
                      <a:gd name="T21" fmla="*/ 436 h 1921"/>
                      <a:gd name="T22" fmla="*/ 3689 w 3690"/>
                      <a:gd name="T23" fmla="*/ 556 h 1921"/>
                      <a:gd name="T24" fmla="*/ 3583 w 3690"/>
                      <a:gd name="T25" fmla="*/ 666 h 1921"/>
                      <a:gd name="T26" fmla="*/ 3583 w 3690"/>
                      <a:gd name="T27" fmla="*/ 759 h 1921"/>
                      <a:gd name="T28" fmla="*/ 2992 w 3690"/>
                      <a:gd name="T29" fmla="*/ 697 h 1921"/>
                      <a:gd name="T30" fmla="*/ 3027 w 3690"/>
                      <a:gd name="T31" fmla="*/ 556 h 1921"/>
                      <a:gd name="T32" fmla="*/ 3063 w 3690"/>
                      <a:gd name="T33" fmla="*/ 463 h 1921"/>
                      <a:gd name="T34" fmla="*/ 3063 w 3690"/>
                      <a:gd name="T35" fmla="*/ 410 h 1921"/>
                      <a:gd name="T36" fmla="*/ 3027 w 3690"/>
                      <a:gd name="T37" fmla="*/ 291 h 1921"/>
                      <a:gd name="T38" fmla="*/ 2992 w 3690"/>
                      <a:gd name="T39" fmla="*/ 176 h 1921"/>
                      <a:gd name="T40" fmla="*/ 2537 w 3690"/>
                      <a:gd name="T41" fmla="*/ 176 h 1921"/>
                      <a:gd name="T42" fmla="*/ 1981 w 3690"/>
                      <a:gd name="T43" fmla="*/ 494 h 1921"/>
                      <a:gd name="T44" fmla="*/ 2118 w 3690"/>
                      <a:gd name="T45" fmla="*/ 525 h 1921"/>
                      <a:gd name="T46" fmla="*/ 2365 w 3690"/>
                      <a:gd name="T47" fmla="*/ 582 h 1921"/>
                      <a:gd name="T48" fmla="*/ 2502 w 3690"/>
                      <a:gd name="T49" fmla="*/ 759 h 1921"/>
                      <a:gd name="T50" fmla="*/ 2330 w 3690"/>
                      <a:gd name="T51" fmla="*/ 873 h 1921"/>
                      <a:gd name="T52" fmla="*/ 1183 w 3690"/>
                      <a:gd name="T53" fmla="*/ 1629 h 1921"/>
                      <a:gd name="T54" fmla="*/ 1076 w 3690"/>
                      <a:gd name="T55" fmla="*/ 1571 h 1921"/>
                      <a:gd name="T56" fmla="*/ 1010 w 3690"/>
                      <a:gd name="T57" fmla="*/ 1510 h 1921"/>
                      <a:gd name="T58" fmla="*/ 626 w 3690"/>
                      <a:gd name="T59" fmla="*/ 1452 h 1921"/>
                      <a:gd name="T60" fmla="*/ 176 w 3690"/>
                      <a:gd name="T61" fmla="*/ 1655 h 1921"/>
                      <a:gd name="T62" fmla="*/ 207 w 3690"/>
                      <a:gd name="T63" fmla="*/ 1832 h 1921"/>
                      <a:gd name="T64" fmla="*/ 379 w 3690"/>
                      <a:gd name="T65" fmla="*/ 1832 h 1921"/>
                      <a:gd name="T66" fmla="*/ 485 w 3690"/>
                      <a:gd name="T67" fmla="*/ 1889 h 1921"/>
                      <a:gd name="T68" fmla="*/ 242 w 3690"/>
                      <a:gd name="T69" fmla="*/ 1541 h 19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90"/>
                      <a:gd name="T106" fmla="*/ 0 h 1921"/>
                      <a:gd name="T107" fmla="*/ 3690 w 3690"/>
                      <a:gd name="T108" fmla="*/ 1921 h 19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90" h="1921">
                        <a:moveTo>
                          <a:pt x="242" y="1541"/>
                        </a:moveTo>
                        <a:lnTo>
                          <a:pt x="449" y="1452"/>
                        </a:lnTo>
                        <a:lnTo>
                          <a:pt x="692" y="1395"/>
                        </a:lnTo>
                        <a:lnTo>
                          <a:pt x="904" y="1395"/>
                        </a:lnTo>
                        <a:lnTo>
                          <a:pt x="1111" y="1338"/>
                        </a:lnTo>
                        <a:lnTo>
                          <a:pt x="1253" y="1192"/>
                        </a:lnTo>
                        <a:lnTo>
                          <a:pt x="1425" y="989"/>
                        </a:lnTo>
                        <a:lnTo>
                          <a:pt x="1637" y="728"/>
                        </a:lnTo>
                        <a:lnTo>
                          <a:pt x="1880" y="463"/>
                        </a:lnTo>
                        <a:lnTo>
                          <a:pt x="2118" y="264"/>
                        </a:lnTo>
                        <a:lnTo>
                          <a:pt x="2431" y="119"/>
                        </a:lnTo>
                        <a:lnTo>
                          <a:pt x="2643" y="30"/>
                        </a:lnTo>
                        <a:lnTo>
                          <a:pt x="2992" y="30"/>
                        </a:lnTo>
                        <a:lnTo>
                          <a:pt x="3199" y="88"/>
                        </a:lnTo>
                        <a:lnTo>
                          <a:pt x="3482" y="88"/>
                        </a:lnTo>
                        <a:lnTo>
                          <a:pt x="3689" y="0"/>
                        </a:lnTo>
                        <a:lnTo>
                          <a:pt x="3411" y="176"/>
                        </a:lnTo>
                        <a:lnTo>
                          <a:pt x="3654" y="145"/>
                        </a:lnTo>
                        <a:lnTo>
                          <a:pt x="3482" y="264"/>
                        </a:lnTo>
                        <a:lnTo>
                          <a:pt x="3654" y="264"/>
                        </a:lnTo>
                        <a:lnTo>
                          <a:pt x="3442" y="379"/>
                        </a:lnTo>
                        <a:lnTo>
                          <a:pt x="3654" y="436"/>
                        </a:lnTo>
                        <a:lnTo>
                          <a:pt x="3442" y="525"/>
                        </a:lnTo>
                        <a:lnTo>
                          <a:pt x="3689" y="556"/>
                        </a:lnTo>
                        <a:lnTo>
                          <a:pt x="3482" y="613"/>
                        </a:lnTo>
                        <a:lnTo>
                          <a:pt x="3583" y="666"/>
                        </a:lnTo>
                        <a:lnTo>
                          <a:pt x="3411" y="728"/>
                        </a:lnTo>
                        <a:lnTo>
                          <a:pt x="3583" y="759"/>
                        </a:lnTo>
                        <a:lnTo>
                          <a:pt x="3305" y="759"/>
                        </a:lnTo>
                        <a:lnTo>
                          <a:pt x="2992" y="697"/>
                        </a:lnTo>
                        <a:lnTo>
                          <a:pt x="2784" y="728"/>
                        </a:lnTo>
                        <a:lnTo>
                          <a:pt x="3027" y="556"/>
                        </a:lnTo>
                        <a:lnTo>
                          <a:pt x="2784" y="556"/>
                        </a:lnTo>
                        <a:lnTo>
                          <a:pt x="3063" y="463"/>
                        </a:lnTo>
                        <a:lnTo>
                          <a:pt x="2815" y="463"/>
                        </a:lnTo>
                        <a:lnTo>
                          <a:pt x="3063" y="410"/>
                        </a:lnTo>
                        <a:lnTo>
                          <a:pt x="2749" y="353"/>
                        </a:lnTo>
                        <a:lnTo>
                          <a:pt x="3027" y="291"/>
                        </a:lnTo>
                        <a:lnTo>
                          <a:pt x="2784" y="233"/>
                        </a:lnTo>
                        <a:lnTo>
                          <a:pt x="2992" y="176"/>
                        </a:lnTo>
                        <a:lnTo>
                          <a:pt x="2749" y="145"/>
                        </a:lnTo>
                        <a:lnTo>
                          <a:pt x="2537" y="176"/>
                        </a:lnTo>
                        <a:lnTo>
                          <a:pt x="2224" y="291"/>
                        </a:lnTo>
                        <a:lnTo>
                          <a:pt x="1981" y="494"/>
                        </a:lnTo>
                        <a:lnTo>
                          <a:pt x="1319" y="1223"/>
                        </a:lnTo>
                        <a:lnTo>
                          <a:pt x="2118" y="525"/>
                        </a:lnTo>
                        <a:lnTo>
                          <a:pt x="1425" y="1254"/>
                        </a:lnTo>
                        <a:lnTo>
                          <a:pt x="2365" y="582"/>
                        </a:lnTo>
                        <a:lnTo>
                          <a:pt x="1496" y="1311"/>
                        </a:lnTo>
                        <a:lnTo>
                          <a:pt x="2502" y="759"/>
                        </a:lnTo>
                        <a:lnTo>
                          <a:pt x="2678" y="697"/>
                        </a:lnTo>
                        <a:lnTo>
                          <a:pt x="2330" y="873"/>
                        </a:lnTo>
                        <a:lnTo>
                          <a:pt x="1355" y="1541"/>
                        </a:lnTo>
                        <a:lnTo>
                          <a:pt x="1183" y="1629"/>
                        </a:lnTo>
                        <a:lnTo>
                          <a:pt x="904" y="1686"/>
                        </a:lnTo>
                        <a:lnTo>
                          <a:pt x="1076" y="1571"/>
                        </a:lnTo>
                        <a:lnTo>
                          <a:pt x="802" y="1598"/>
                        </a:lnTo>
                        <a:lnTo>
                          <a:pt x="1010" y="1510"/>
                        </a:lnTo>
                        <a:lnTo>
                          <a:pt x="763" y="1483"/>
                        </a:lnTo>
                        <a:lnTo>
                          <a:pt x="626" y="1452"/>
                        </a:lnTo>
                        <a:lnTo>
                          <a:pt x="313" y="1571"/>
                        </a:lnTo>
                        <a:lnTo>
                          <a:pt x="176" y="1655"/>
                        </a:lnTo>
                        <a:lnTo>
                          <a:pt x="520" y="1571"/>
                        </a:lnTo>
                        <a:lnTo>
                          <a:pt x="207" y="1832"/>
                        </a:lnTo>
                        <a:lnTo>
                          <a:pt x="657" y="1598"/>
                        </a:lnTo>
                        <a:lnTo>
                          <a:pt x="379" y="1832"/>
                        </a:lnTo>
                        <a:lnTo>
                          <a:pt x="692" y="1717"/>
                        </a:lnTo>
                        <a:lnTo>
                          <a:pt x="485" y="1889"/>
                        </a:lnTo>
                        <a:lnTo>
                          <a:pt x="0" y="1920"/>
                        </a:lnTo>
                        <a:lnTo>
                          <a:pt x="242" y="1541"/>
                        </a:lnTo>
                      </a:path>
                    </a:pathLst>
                  </a:custGeom>
                  <a:solidFill>
                    <a:srgbClr val="000000"/>
                  </a:solidFill>
                  <a:ln w="12600">
                    <a:solidFill>
                      <a:srgbClr val="000000"/>
                    </a:solidFill>
                    <a:round/>
                    <a:headEnd/>
                    <a:tailEnd/>
                  </a:ln>
                </p:spPr>
                <p:txBody>
                  <a:bodyPr wrap="none" anchor="ctr"/>
                  <a:lstStyle/>
                  <a:p>
                    <a:endParaRPr lang="en-US">
                      <a:solidFill>
                        <a:srgbClr val="500000"/>
                      </a:solidFill>
                    </a:endParaRPr>
                  </a:p>
                </p:txBody>
              </p:sp>
              <p:sp>
                <p:nvSpPr>
                  <p:cNvPr id="37934" name="Freeform 29"/>
                  <p:cNvSpPr>
                    <a:spLocks noChangeArrowheads="1"/>
                  </p:cNvSpPr>
                  <p:nvPr/>
                </p:nvSpPr>
                <p:spPr bwMode="auto">
                  <a:xfrm>
                    <a:off x="4268" y="1240"/>
                    <a:ext cx="361" cy="642"/>
                  </a:xfrm>
                  <a:custGeom>
                    <a:avLst/>
                    <a:gdLst>
                      <a:gd name="T0" fmla="*/ 1558 w 1590"/>
                      <a:gd name="T1" fmla="*/ 286 h 2830"/>
                      <a:gd name="T2" fmla="*/ 458 w 1590"/>
                      <a:gd name="T3" fmla="*/ 2829 h 2830"/>
                      <a:gd name="T4" fmla="*/ 335 w 1590"/>
                      <a:gd name="T5" fmla="*/ 2706 h 2830"/>
                      <a:gd name="T6" fmla="*/ 30 w 1590"/>
                      <a:gd name="T7" fmla="*/ 2679 h 2830"/>
                      <a:gd name="T8" fmla="*/ 335 w 1590"/>
                      <a:gd name="T9" fmla="*/ 2524 h 2830"/>
                      <a:gd name="T10" fmla="*/ 0 w 1590"/>
                      <a:gd name="T11" fmla="*/ 2475 h 2830"/>
                      <a:gd name="T12" fmla="*/ 401 w 1590"/>
                      <a:gd name="T13" fmla="*/ 2347 h 2830"/>
                      <a:gd name="T14" fmla="*/ 0 w 1590"/>
                      <a:gd name="T15" fmla="*/ 2294 h 2830"/>
                      <a:gd name="T16" fmla="*/ 472 w 1590"/>
                      <a:gd name="T17" fmla="*/ 2202 h 2830"/>
                      <a:gd name="T18" fmla="*/ 92 w 1590"/>
                      <a:gd name="T19" fmla="*/ 2096 h 2830"/>
                      <a:gd name="T20" fmla="*/ 507 w 1590"/>
                      <a:gd name="T21" fmla="*/ 2025 h 2830"/>
                      <a:gd name="T22" fmla="*/ 247 w 1590"/>
                      <a:gd name="T23" fmla="*/ 1888 h 2830"/>
                      <a:gd name="T24" fmla="*/ 542 w 1590"/>
                      <a:gd name="T25" fmla="*/ 1827 h 2830"/>
                      <a:gd name="T26" fmla="*/ 366 w 1590"/>
                      <a:gd name="T27" fmla="*/ 1712 h 2830"/>
                      <a:gd name="T28" fmla="*/ 613 w 1590"/>
                      <a:gd name="T29" fmla="*/ 1641 h 2830"/>
                      <a:gd name="T30" fmla="*/ 613 w 1590"/>
                      <a:gd name="T31" fmla="*/ 1505 h 2830"/>
                      <a:gd name="T32" fmla="*/ 1589 w 1590"/>
                      <a:gd name="T33" fmla="*/ 0 h 2830"/>
                      <a:gd name="T34" fmla="*/ 1558 w 1590"/>
                      <a:gd name="T35" fmla="*/ 286 h 28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0"/>
                      <a:gd name="T55" fmla="*/ 0 h 2830"/>
                      <a:gd name="T56" fmla="*/ 1590 w 1590"/>
                      <a:gd name="T57" fmla="*/ 2830 h 28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0" h="2830">
                        <a:moveTo>
                          <a:pt x="1558" y="286"/>
                        </a:moveTo>
                        <a:lnTo>
                          <a:pt x="458" y="2829"/>
                        </a:lnTo>
                        <a:lnTo>
                          <a:pt x="335" y="2706"/>
                        </a:lnTo>
                        <a:lnTo>
                          <a:pt x="30" y="2679"/>
                        </a:lnTo>
                        <a:lnTo>
                          <a:pt x="335" y="2524"/>
                        </a:lnTo>
                        <a:lnTo>
                          <a:pt x="0" y="2475"/>
                        </a:lnTo>
                        <a:lnTo>
                          <a:pt x="401" y="2347"/>
                        </a:lnTo>
                        <a:lnTo>
                          <a:pt x="0" y="2294"/>
                        </a:lnTo>
                        <a:lnTo>
                          <a:pt x="472" y="2202"/>
                        </a:lnTo>
                        <a:lnTo>
                          <a:pt x="92" y="2096"/>
                        </a:lnTo>
                        <a:lnTo>
                          <a:pt x="507" y="2025"/>
                        </a:lnTo>
                        <a:lnTo>
                          <a:pt x="247" y="1888"/>
                        </a:lnTo>
                        <a:lnTo>
                          <a:pt x="542" y="1827"/>
                        </a:lnTo>
                        <a:lnTo>
                          <a:pt x="366" y="1712"/>
                        </a:lnTo>
                        <a:lnTo>
                          <a:pt x="613" y="1641"/>
                        </a:lnTo>
                        <a:lnTo>
                          <a:pt x="613" y="1505"/>
                        </a:lnTo>
                        <a:lnTo>
                          <a:pt x="1589" y="0"/>
                        </a:lnTo>
                        <a:lnTo>
                          <a:pt x="1558" y="286"/>
                        </a:lnTo>
                      </a:path>
                    </a:pathLst>
                  </a:custGeom>
                  <a:solidFill>
                    <a:srgbClr val="000000"/>
                  </a:solidFill>
                  <a:ln w="12600">
                    <a:solidFill>
                      <a:srgbClr val="000000"/>
                    </a:solidFill>
                    <a:round/>
                    <a:headEnd/>
                    <a:tailEnd/>
                  </a:ln>
                </p:spPr>
                <p:txBody>
                  <a:bodyPr wrap="none" anchor="ctr"/>
                  <a:lstStyle/>
                  <a:p>
                    <a:endParaRPr lang="en-US">
                      <a:solidFill>
                        <a:srgbClr val="500000"/>
                      </a:solidFill>
                    </a:endParaRPr>
                  </a:p>
                </p:txBody>
              </p:sp>
            </p:grpSp>
            <p:sp>
              <p:nvSpPr>
                <p:cNvPr id="37925" name="Freeform 30"/>
                <p:cNvSpPr>
                  <a:spLocks noChangeArrowheads="1"/>
                </p:cNvSpPr>
                <p:nvPr/>
              </p:nvSpPr>
              <p:spPr bwMode="auto">
                <a:xfrm>
                  <a:off x="4589" y="1132"/>
                  <a:ext cx="292" cy="134"/>
                </a:xfrm>
                <a:custGeom>
                  <a:avLst/>
                  <a:gdLst>
                    <a:gd name="T0" fmla="*/ 17 w 1289"/>
                    <a:gd name="T1" fmla="*/ 79 h 592"/>
                    <a:gd name="T2" fmla="*/ 17 w 1289"/>
                    <a:gd name="T3" fmla="*/ 123 h 592"/>
                    <a:gd name="T4" fmla="*/ 88 w 1289"/>
                    <a:gd name="T5" fmla="*/ 136 h 592"/>
                    <a:gd name="T6" fmla="*/ 269 w 1289"/>
                    <a:gd name="T7" fmla="*/ 357 h 592"/>
                    <a:gd name="T8" fmla="*/ 0 w 1289"/>
                    <a:gd name="T9" fmla="*/ 556 h 592"/>
                    <a:gd name="T10" fmla="*/ 211 w 1289"/>
                    <a:gd name="T11" fmla="*/ 507 h 592"/>
                    <a:gd name="T12" fmla="*/ 375 w 1289"/>
                    <a:gd name="T13" fmla="*/ 273 h 592"/>
                    <a:gd name="T14" fmla="*/ 357 w 1289"/>
                    <a:gd name="T15" fmla="*/ 591 h 592"/>
                    <a:gd name="T16" fmla="*/ 450 w 1289"/>
                    <a:gd name="T17" fmla="*/ 494 h 592"/>
                    <a:gd name="T18" fmla="*/ 569 w 1289"/>
                    <a:gd name="T19" fmla="*/ 216 h 592"/>
                    <a:gd name="T20" fmla="*/ 679 w 1289"/>
                    <a:gd name="T21" fmla="*/ 578 h 592"/>
                    <a:gd name="T22" fmla="*/ 750 w 1289"/>
                    <a:gd name="T23" fmla="*/ 251 h 592"/>
                    <a:gd name="T24" fmla="*/ 931 w 1289"/>
                    <a:gd name="T25" fmla="*/ 525 h 592"/>
                    <a:gd name="T26" fmla="*/ 1288 w 1289"/>
                    <a:gd name="T27" fmla="*/ 516 h 592"/>
                    <a:gd name="T28" fmla="*/ 913 w 1289"/>
                    <a:gd name="T29" fmla="*/ 0 h 592"/>
                    <a:gd name="T30" fmla="*/ 17 w 1289"/>
                    <a:gd name="T31" fmla="*/ 79 h 5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9"/>
                    <a:gd name="T49" fmla="*/ 0 h 592"/>
                    <a:gd name="T50" fmla="*/ 1289 w 1289"/>
                    <a:gd name="T51" fmla="*/ 592 h 59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9" h="592">
                      <a:moveTo>
                        <a:pt x="17" y="79"/>
                      </a:moveTo>
                      <a:lnTo>
                        <a:pt x="17" y="123"/>
                      </a:lnTo>
                      <a:lnTo>
                        <a:pt x="88" y="136"/>
                      </a:lnTo>
                      <a:lnTo>
                        <a:pt x="269" y="357"/>
                      </a:lnTo>
                      <a:lnTo>
                        <a:pt x="0" y="556"/>
                      </a:lnTo>
                      <a:lnTo>
                        <a:pt x="211" y="507"/>
                      </a:lnTo>
                      <a:lnTo>
                        <a:pt x="375" y="273"/>
                      </a:lnTo>
                      <a:lnTo>
                        <a:pt x="357" y="591"/>
                      </a:lnTo>
                      <a:lnTo>
                        <a:pt x="450" y="494"/>
                      </a:lnTo>
                      <a:lnTo>
                        <a:pt x="569" y="216"/>
                      </a:lnTo>
                      <a:lnTo>
                        <a:pt x="679" y="578"/>
                      </a:lnTo>
                      <a:lnTo>
                        <a:pt x="750" y="251"/>
                      </a:lnTo>
                      <a:lnTo>
                        <a:pt x="931" y="525"/>
                      </a:lnTo>
                      <a:lnTo>
                        <a:pt x="1288" y="516"/>
                      </a:lnTo>
                      <a:lnTo>
                        <a:pt x="913" y="0"/>
                      </a:lnTo>
                      <a:lnTo>
                        <a:pt x="17" y="79"/>
                      </a:lnTo>
                    </a:path>
                  </a:pathLst>
                </a:custGeom>
                <a:solidFill>
                  <a:srgbClr val="000020"/>
                </a:solidFill>
                <a:ln w="12600">
                  <a:solidFill>
                    <a:srgbClr val="000020"/>
                  </a:solidFill>
                  <a:round/>
                  <a:headEnd/>
                  <a:tailEnd/>
                </a:ln>
              </p:spPr>
              <p:txBody>
                <a:bodyPr wrap="none" anchor="ctr"/>
                <a:lstStyle/>
                <a:p>
                  <a:endParaRPr lang="en-US">
                    <a:solidFill>
                      <a:srgbClr val="500000"/>
                    </a:solidFill>
                  </a:endParaRPr>
                </a:p>
              </p:txBody>
            </p:sp>
          </p:grpSp>
          <p:sp>
            <p:nvSpPr>
              <p:cNvPr id="37923" name="Freeform 31"/>
              <p:cNvSpPr>
                <a:spLocks noChangeArrowheads="1"/>
              </p:cNvSpPr>
              <p:nvPr/>
            </p:nvSpPr>
            <p:spPr bwMode="auto">
              <a:xfrm>
                <a:off x="4582" y="664"/>
                <a:ext cx="315" cy="499"/>
              </a:xfrm>
              <a:custGeom>
                <a:avLst/>
                <a:gdLst>
                  <a:gd name="T0" fmla="*/ 52 w 1391"/>
                  <a:gd name="T1" fmla="*/ 2060 h 2202"/>
                  <a:gd name="T2" fmla="*/ 26 w 1391"/>
                  <a:gd name="T3" fmla="*/ 1711 h 2202"/>
                  <a:gd name="T4" fmla="*/ 238 w 1391"/>
                  <a:gd name="T5" fmla="*/ 1420 h 2202"/>
                  <a:gd name="T6" fmla="*/ 578 w 1391"/>
                  <a:gd name="T7" fmla="*/ 1103 h 2202"/>
                  <a:gd name="T8" fmla="*/ 657 w 1391"/>
                  <a:gd name="T9" fmla="*/ 842 h 2202"/>
                  <a:gd name="T10" fmla="*/ 472 w 1391"/>
                  <a:gd name="T11" fmla="*/ 613 h 2202"/>
                  <a:gd name="T12" fmla="*/ 313 w 1391"/>
                  <a:gd name="T13" fmla="*/ 436 h 2202"/>
                  <a:gd name="T14" fmla="*/ 525 w 1391"/>
                  <a:gd name="T15" fmla="*/ 172 h 2202"/>
                  <a:gd name="T16" fmla="*/ 865 w 1391"/>
                  <a:gd name="T17" fmla="*/ 0 h 2202"/>
                  <a:gd name="T18" fmla="*/ 944 w 1391"/>
                  <a:gd name="T19" fmla="*/ 88 h 2202"/>
                  <a:gd name="T20" fmla="*/ 1024 w 1391"/>
                  <a:gd name="T21" fmla="*/ 145 h 2202"/>
                  <a:gd name="T22" fmla="*/ 1103 w 1391"/>
                  <a:gd name="T23" fmla="*/ 229 h 2202"/>
                  <a:gd name="T24" fmla="*/ 1183 w 1391"/>
                  <a:gd name="T25" fmla="*/ 317 h 2202"/>
                  <a:gd name="T26" fmla="*/ 1231 w 1391"/>
                  <a:gd name="T27" fmla="*/ 463 h 2202"/>
                  <a:gd name="T28" fmla="*/ 1311 w 1391"/>
                  <a:gd name="T29" fmla="*/ 582 h 2202"/>
                  <a:gd name="T30" fmla="*/ 1364 w 1391"/>
                  <a:gd name="T31" fmla="*/ 869 h 2202"/>
                  <a:gd name="T32" fmla="*/ 1077 w 1391"/>
                  <a:gd name="T33" fmla="*/ 1244 h 2202"/>
                  <a:gd name="T34" fmla="*/ 1183 w 1391"/>
                  <a:gd name="T35" fmla="*/ 1045 h 2202"/>
                  <a:gd name="T36" fmla="*/ 1231 w 1391"/>
                  <a:gd name="T37" fmla="*/ 697 h 2202"/>
                  <a:gd name="T38" fmla="*/ 472 w 1391"/>
                  <a:gd name="T39" fmla="*/ 375 h 2202"/>
                  <a:gd name="T40" fmla="*/ 472 w 1391"/>
                  <a:gd name="T41" fmla="*/ 520 h 2202"/>
                  <a:gd name="T42" fmla="*/ 732 w 1391"/>
                  <a:gd name="T43" fmla="*/ 754 h 2202"/>
                  <a:gd name="T44" fmla="*/ 759 w 1391"/>
                  <a:gd name="T45" fmla="*/ 1072 h 2202"/>
                  <a:gd name="T46" fmla="*/ 838 w 1391"/>
                  <a:gd name="T47" fmla="*/ 1160 h 2202"/>
                  <a:gd name="T48" fmla="*/ 918 w 1391"/>
                  <a:gd name="T49" fmla="*/ 1186 h 2202"/>
                  <a:gd name="T50" fmla="*/ 732 w 1391"/>
                  <a:gd name="T51" fmla="*/ 1478 h 2202"/>
                  <a:gd name="T52" fmla="*/ 525 w 1391"/>
                  <a:gd name="T53" fmla="*/ 1711 h 2202"/>
                  <a:gd name="T54" fmla="*/ 366 w 1391"/>
                  <a:gd name="T55" fmla="*/ 2144 h 2202"/>
                  <a:gd name="T56" fmla="*/ 264 w 1391"/>
                  <a:gd name="T57" fmla="*/ 1853 h 2202"/>
                  <a:gd name="T58" fmla="*/ 286 w 1391"/>
                  <a:gd name="T59" fmla="*/ 1566 h 2202"/>
                  <a:gd name="T60" fmla="*/ 158 w 1391"/>
                  <a:gd name="T61" fmla="*/ 1654 h 2202"/>
                  <a:gd name="T62" fmla="*/ 158 w 1391"/>
                  <a:gd name="T63" fmla="*/ 1998 h 2202"/>
                  <a:gd name="T64" fmla="*/ 238 w 1391"/>
                  <a:gd name="T65" fmla="*/ 2201 h 22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91"/>
                  <a:gd name="T100" fmla="*/ 0 h 2202"/>
                  <a:gd name="T101" fmla="*/ 1391 w 1391"/>
                  <a:gd name="T102" fmla="*/ 2202 h 22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91" h="2202">
                    <a:moveTo>
                      <a:pt x="238" y="2201"/>
                    </a:moveTo>
                    <a:lnTo>
                      <a:pt x="52" y="2060"/>
                    </a:lnTo>
                    <a:lnTo>
                      <a:pt x="0" y="1883"/>
                    </a:lnTo>
                    <a:lnTo>
                      <a:pt x="26" y="1711"/>
                    </a:lnTo>
                    <a:lnTo>
                      <a:pt x="128" y="1566"/>
                    </a:lnTo>
                    <a:lnTo>
                      <a:pt x="238" y="1420"/>
                    </a:lnTo>
                    <a:lnTo>
                      <a:pt x="419" y="1275"/>
                    </a:lnTo>
                    <a:lnTo>
                      <a:pt x="578" y="1103"/>
                    </a:lnTo>
                    <a:lnTo>
                      <a:pt x="657" y="988"/>
                    </a:lnTo>
                    <a:lnTo>
                      <a:pt x="657" y="842"/>
                    </a:lnTo>
                    <a:lnTo>
                      <a:pt x="604" y="697"/>
                    </a:lnTo>
                    <a:lnTo>
                      <a:pt x="472" y="613"/>
                    </a:lnTo>
                    <a:lnTo>
                      <a:pt x="366" y="551"/>
                    </a:lnTo>
                    <a:lnTo>
                      <a:pt x="313" y="436"/>
                    </a:lnTo>
                    <a:lnTo>
                      <a:pt x="392" y="317"/>
                    </a:lnTo>
                    <a:lnTo>
                      <a:pt x="525" y="172"/>
                    </a:lnTo>
                    <a:lnTo>
                      <a:pt x="679" y="57"/>
                    </a:lnTo>
                    <a:lnTo>
                      <a:pt x="865" y="0"/>
                    </a:lnTo>
                    <a:lnTo>
                      <a:pt x="816" y="119"/>
                    </a:lnTo>
                    <a:lnTo>
                      <a:pt x="944" y="88"/>
                    </a:lnTo>
                    <a:lnTo>
                      <a:pt x="891" y="172"/>
                    </a:lnTo>
                    <a:lnTo>
                      <a:pt x="1024" y="145"/>
                    </a:lnTo>
                    <a:lnTo>
                      <a:pt x="944" y="291"/>
                    </a:lnTo>
                    <a:lnTo>
                      <a:pt x="1103" y="229"/>
                    </a:lnTo>
                    <a:lnTo>
                      <a:pt x="997" y="375"/>
                    </a:lnTo>
                    <a:lnTo>
                      <a:pt x="1183" y="317"/>
                    </a:lnTo>
                    <a:lnTo>
                      <a:pt x="1130" y="436"/>
                    </a:lnTo>
                    <a:lnTo>
                      <a:pt x="1231" y="463"/>
                    </a:lnTo>
                    <a:lnTo>
                      <a:pt x="1209" y="551"/>
                    </a:lnTo>
                    <a:lnTo>
                      <a:pt x="1311" y="582"/>
                    </a:lnTo>
                    <a:lnTo>
                      <a:pt x="1390" y="697"/>
                    </a:lnTo>
                    <a:lnTo>
                      <a:pt x="1364" y="869"/>
                    </a:lnTo>
                    <a:lnTo>
                      <a:pt x="1262" y="1045"/>
                    </a:lnTo>
                    <a:lnTo>
                      <a:pt x="1077" y="1244"/>
                    </a:lnTo>
                    <a:lnTo>
                      <a:pt x="891" y="1394"/>
                    </a:lnTo>
                    <a:lnTo>
                      <a:pt x="1183" y="1045"/>
                    </a:lnTo>
                    <a:lnTo>
                      <a:pt x="1262" y="869"/>
                    </a:lnTo>
                    <a:lnTo>
                      <a:pt x="1231" y="697"/>
                    </a:lnTo>
                    <a:lnTo>
                      <a:pt x="1130" y="613"/>
                    </a:lnTo>
                    <a:lnTo>
                      <a:pt x="472" y="375"/>
                    </a:lnTo>
                    <a:lnTo>
                      <a:pt x="445" y="436"/>
                    </a:lnTo>
                    <a:lnTo>
                      <a:pt x="472" y="520"/>
                    </a:lnTo>
                    <a:lnTo>
                      <a:pt x="657" y="639"/>
                    </a:lnTo>
                    <a:lnTo>
                      <a:pt x="732" y="754"/>
                    </a:lnTo>
                    <a:lnTo>
                      <a:pt x="790" y="957"/>
                    </a:lnTo>
                    <a:lnTo>
                      <a:pt x="759" y="1072"/>
                    </a:lnTo>
                    <a:lnTo>
                      <a:pt x="944" y="926"/>
                    </a:lnTo>
                    <a:lnTo>
                      <a:pt x="838" y="1160"/>
                    </a:lnTo>
                    <a:lnTo>
                      <a:pt x="1103" y="895"/>
                    </a:lnTo>
                    <a:lnTo>
                      <a:pt x="918" y="1186"/>
                    </a:lnTo>
                    <a:lnTo>
                      <a:pt x="1103" y="1045"/>
                    </a:lnTo>
                    <a:lnTo>
                      <a:pt x="732" y="1478"/>
                    </a:lnTo>
                    <a:lnTo>
                      <a:pt x="578" y="1623"/>
                    </a:lnTo>
                    <a:lnTo>
                      <a:pt x="525" y="1711"/>
                    </a:lnTo>
                    <a:lnTo>
                      <a:pt x="498" y="1914"/>
                    </a:lnTo>
                    <a:lnTo>
                      <a:pt x="366" y="2144"/>
                    </a:lnTo>
                    <a:lnTo>
                      <a:pt x="286" y="2029"/>
                    </a:lnTo>
                    <a:lnTo>
                      <a:pt x="264" y="1853"/>
                    </a:lnTo>
                    <a:lnTo>
                      <a:pt x="264" y="1711"/>
                    </a:lnTo>
                    <a:lnTo>
                      <a:pt x="286" y="1566"/>
                    </a:lnTo>
                    <a:lnTo>
                      <a:pt x="366" y="1420"/>
                    </a:lnTo>
                    <a:lnTo>
                      <a:pt x="158" y="1654"/>
                    </a:lnTo>
                    <a:lnTo>
                      <a:pt x="105" y="1883"/>
                    </a:lnTo>
                    <a:lnTo>
                      <a:pt x="158" y="1998"/>
                    </a:lnTo>
                    <a:lnTo>
                      <a:pt x="264" y="2170"/>
                    </a:lnTo>
                    <a:lnTo>
                      <a:pt x="238" y="2201"/>
                    </a:lnTo>
                  </a:path>
                </a:pathLst>
              </a:custGeom>
              <a:solidFill>
                <a:srgbClr val="000000"/>
              </a:solidFill>
              <a:ln w="12600">
                <a:solidFill>
                  <a:srgbClr val="000000"/>
                </a:solidFill>
                <a:round/>
                <a:headEnd/>
                <a:tailEnd/>
              </a:ln>
            </p:spPr>
            <p:txBody>
              <a:bodyPr wrap="none" anchor="ctr"/>
              <a:lstStyle/>
              <a:p>
                <a:endParaRPr lang="en-US">
                  <a:solidFill>
                    <a:srgbClr val="500000"/>
                  </a:solidFill>
                </a:endParaRPr>
              </a:p>
            </p:txBody>
          </p:sp>
        </p:grpSp>
        <p:sp>
          <p:nvSpPr>
            <p:cNvPr id="37918" name="Freeform 32"/>
            <p:cNvSpPr>
              <a:spLocks noChangeArrowheads="1"/>
            </p:cNvSpPr>
            <p:nvPr/>
          </p:nvSpPr>
          <p:spPr bwMode="auto">
            <a:xfrm>
              <a:off x="4095" y="1729"/>
              <a:ext cx="1249" cy="747"/>
            </a:xfrm>
            <a:custGeom>
              <a:avLst/>
              <a:gdLst>
                <a:gd name="T0" fmla="*/ 0 w 5509"/>
                <a:gd name="T1" fmla="*/ 1647 h 3296"/>
                <a:gd name="T2" fmla="*/ 678 w 5509"/>
                <a:gd name="T3" fmla="*/ 1895 h 3296"/>
                <a:gd name="T4" fmla="*/ 209 w 5509"/>
                <a:gd name="T5" fmla="*/ 2277 h 3296"/>
                <a:gd name="T6" fmla="*/ 995 w 5509"/>
                <a:gd name="T7" fmla="*/ 2351 h 3296"/>
                <a:gd name="T8" fmla="*/ 806 w 5509"/>
                <a:gd name="T9" fmla="*/ 2812 h 3296"/>
                <a:gd name="T10" fmla="*/ 1579 w 5509"/>
                <a:gd name="T11" fmla="*/ 2700 h 3296"/>
                <a:gd name="T12" fmla="*/ 1700 w 5509"/>
                <a:gd name="T13" fmla="*/ 3169 h 3296"/>
                <a:gd name="T14" fmla="*/ 2343 w 5509"/>
                <a:gd name="T15" fmla="*/ 2889 h 3296"/>
                <a:gd name="T16" fmla="*/ 2754 w 5509"/>
                <a:gd name="T17" fmla="*/ 3295 h 3296"/>
                <a:gd name="T18" fmla="*/ 3169 w 5509"/>
                <a:gd name="T19" fmla="*/ 2889 h 3296"/>
                <a:gd name="T20" fmla="*/ 3808 w 5509"/>
                <a:gd name="T21" fmla="*/ 3169 h 3296"/>
                <a:gd name="T22" fmla="*/ 3932 w 5509"/>
                <a:gd name="T23" fmla="*/ 2699 h 3296"/>
                <a:gd name="T24" fmla="*/ 4702 w 5509"/>
                <a:gd name="T25" fmla="*/ 2812 h 3296"/>
                <a:gd name="T26" fmla="*/ 4515 w 5509"/>
                <a:gd name="T27" fmla="*/ 2350 h 3296"/>
                <a:gd name="T28" fmla="*/ 5299 w 5509"/>
                <a:gd name="T29" fmla="*/ 2277 h 3296"/>
                <a:gd name="T30" fmla="*/ 4831 w 5509"/>
                <a:gd name="T31" fmla="*/ 1893 h 3296"/>
                <a:gd name="T32" fmla="*/ 5508 w 5509"/>
                <a:gd name="T33" fmla="*/ 1647 h 3296"/>
                <a:gd name="T34" fmla="*/ 4830 w 5509"/>
                <a:gd name="T35" fmla="*/ 1399 h 3296"/>
                <a:gd name="T36" fmla="*/ 5299 w 5509"/>
                <a:gd name="T37" fmla="*/ 1017 h 3296"/>
                <a:gd name="T38" fmla="*/ 4513 w 5509"/>
                <a:gd name="T39" fmla="*/ 943 h 3296"/>
                <a:gd name="T40" fmla="*/ 4702 w 5509"/>
                <a:gd name="T41" fmla="*/ 482 h 3296"/>
                <a:gd name="T42" fmla="*/ 3929 w 5509"/>
                <a:gd name="T43" fmla="*/ 594 h 3296"/>
                <a:gd name="T44" fmla="*/ 3808 w 5509"/>
                <a:gd name="T45" fmla="*/ 125 h 3296"/>
                <a:gd name="T46" fmla="*/ 3165 w 5509"/>
                <a:gd name="T47" fmla="*/ 405 h 3296"/>
                <a:gd name="T48" fmla="*/ 2754 w 5509"/>
                <a:gd name="T49" fmla="*/ 0 h 3296"/>
                <a:gd name="T50" fmla="*/ 2339 w 5509"/>
                <a:gd name="T51" fmla="*/ 405 h 3296"/>
                <a:gd name="T52" fmla="*/ 1700 w 5509"/>
                <a:gd name="T53" fmla="*/ 125 h 3296"/>
                <a:gd name="T54" fmla="*/ 1576 w 5509"/>
                <a:gd name="T55" fmla="*/ 595 h 3296"/>
                <a:gd name="T56" fmla="*/ 806 w 5509"/>
                <a:gd name="T57" fmla="*/ 482 h 3296"/>
                <a:gd name="T58" fmla="*/ 993 w 5509"/>
                <a:gd name="T59" fmla="*/ 944 h 3296"/>
                <a:gd name="T60" fmla="*/ 209 w 5509"/>
                <a:gd name="T61" fmla="*/ 1017 h 3296"/>
                <a:gd name="T62" fmla="*/ 677 w 5509"/>
                <a:gd name="T63" fmla="*/ 1401 h 3296"/>
                <a:gd name="T64" fmla="*/ 0 w 5509"/>
                <a:gd name="T65" fmla="*/ 1647 h 32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509"/>
                <a:gd name="T100" fmla="*/ 0 h 3296"/>
                <a:gd name="T101" fmla="*/ 5509 w 5509"/>
                <a:gd name="T102" fmla="*/ 3296 h 32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509" h="3296">
                  <a:moveTo>
                    <a:pt x="0" y="1647"/>
                  </a:moveTo>
                  <a:lnTo>
                    <a:pt x="678" y="1895"/>
                  </a:lnTo>
                  <a:lnTo>
                    <a:pt x="209" y="2277"/>
                  </a:lnTo>
                  <a:lnTo>
                    <a:pt x="995" y="2351"/>
                  </a:lnTo>
                  <a:lnTo>
                    <a:pt x="806" y="2812"/>
                  </a:lnTo>
                  <a:lnTo>
                    <a:pt x="1579" y="2700"/>
                  </a:lnTo>
                  <a:lnTo>
                    <a:pt x="1700" y="3169"/>
                  </a:lnTo>
                  <a:lnTo>
                    <a:pt x="2343" y="2889"/>
                  </a:lnTo>
                  <a:lnTo>
                    <a:pt x="2754" y="3295"/>
                  </a:lnTo>
                  <a:lnTo>
                    <a:pt x="3169" y="2889"/>
                  </a:lnTo>
                  <a:lnTo>
                    <a:pt x="3808" y="3169"/>
                  </a:lnTo>
                  <a:lnTo>
                    <a:pt x="3932" y="2699"/>
                  </a:lnTo>
                  <a:lnTo>
                    <a:pt x="4702" y="2812"/>
                  </a:lnTo>
                  <a:lnTo>
                    <a:pt x="4515" y="2350"/>
                  </a:lnTo>
                  <a:lnTo>
                    <a:pt x="5299" y="2277"/>
                  </a:lnTo>
                  <a:lnTo>
                    <a:pt x="4831" y="1893"/>
                  </a:lnTo>
                  <a:lnTo>
                    <a:pt x="5508" y="1647"/>
                  </a:lnTo>
                  <a:lnTo>
                    <a:pt x="4830" y="1399"/>
                  </a:lnTo>
                  <a:lnTo>
                    <a:pt x="5299" y="1017"/>
                  </a:lnTo>
                  <a:lnTo>
                    <a:pt x="4513" y="943"/>
                  </a:lnTo>
                  <a:lnTo>
                    <a:pt x="4702" y="482"/>
                  </a:lnTo>
                  <a:lnTo>
                    <a:pt x="3929" y="594"/>
                  </a:lnTo>
                  <a:lnTo>
                    <a:pt x="3808" y="125"/>
                  </a:lnTo>
                  <a:lnTo>
                    <a:pt x="3165" y="405"/>
                  </a:lnTo>
                  <a:lnTo>
                    <a:pt x="2754" y="0"/>
                  </a:lnTo>
                  <a:lnTo>
                    <a:pt x="2339" y="405"/>
                  </a:lnTo>
                  <a:lnTo>
                    <a:pt x="1700" y="125"/>
                  </a:lnTo>
                  <a:lnTo>
                    <a:pt x="1576" y="595"/>
                  </a:lnTo>
                  <a:lnTo>
                    <a:pt x="806" y="482"/>
                  </a:lnTo>
                  <a:lnTo>
                    <a:pt x="993" y="944"/>
                  </a:lnTo>
                  <a:lnTo>
                    <a:pt x="209" y="1017"/>
                  </a:lnTo>
                  <a:lnTo>
                    <a:pt x="677" y="1401"/>
                  </a:lnTo>
                  <a:lnTo>
                    <a:pt x="0" y="1647"/>
                  </a:lnTo>
                </a:path>
              </a:pathLst>
            </a:custGeom>
            <a:solidFill>
              <a:srgbClr val="000020"/>
            </a:solidFill>
            <a:ln w="12600">
              <a:solidFill>
                <a:srgbClr val="E0E0E0"/>
              </a:solidFill>
              <a:round/>
              <a:headEnd/>
              <a:tailEnd/>
            </a:ln>
          </p:spPr>
          <p:txBody>
            <a:bodyPr wrap="none" anchor="ctr"/>
            <a:lstStyle/>
            <a:p>
              <a:endParaRPr lang="en-US">
                <a:solidFill>
                  <a:srgbClr val="500000"/>
                </a:solidFill>
              </a:endParaRPr>
            </a:p>
          </p:txBody>
        </p:sp>
        <p:pic>
          <p:nvPicPr>
            <p:cNvPr id="37919" name="Picture 3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5" y="1867"/>
              <a:ext cx="357"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20" name="Picture 3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49" y="2051"/>
              <a:ext cx="388"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21" name="Picture 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4" y="1883"/>
              <a:ext cx="357"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7907" name="AutoShape 36"/>
          <p:cNvSpPr>
            <a:spLocks noChangeArrowheads="1"/>
          </p:cNvSpPr>
          <p:nvPr/>
        </p:nvSpPr>
        <p:spPr bwMode="auto">
          <a:xfrm>
            <a:off x="3257550" y="2971801"/>
            <a:ext cx="909638" cy="785813"/>
          </a:xfrm>
          <a:prstGeom prst="roundRect">
            <a:avLst>
              <a:gd name="adj" fmla="val 199"/>
            </a:avLst>
          </a:prstGeom>
          <a:solidFill>
            <a:srgbClr val="8080FF"/>
          </a:solidFill>
          <a:ln w="12600">
            <a:solidFill>
              <a:srgbClr val="0000FF"/>
            </a:solidFill>
            <a:round/>
            <a:headEnd/>
            <a:tailEnd/>
          </a:ln>
        </p:spPr>
        <p:txBody>
          <a:bodyPr wrap="none" anchor="ctr"/>
          <a:lstStyle>
            <a:lvl1pPr>
              <a:defRPr>
                <a:solidFill>
                  <a:schemeClr val="bg1"/>
                </a:solidFill>
                <a:latin typeface="Times New Roman" panose="02020603050405020304" pitchFamily="18" charset="0"/>
                <a:cs typeface="Arial Unicode MS" charset="0"/>
              </a:defRPr>
            </a:lvl1pPr>
            <a:lvl2pPr marL="742950" indent="-285750">
              <a:defRPr>
                <a:solidFill>
                  <a:schemeClr val="bg1"/>
                </a:solidFill>
                <a:latin typeface="Times New Roman" panose="02020603050405020304" pitchFamily="18" charset="0"/>
                <a:cs typeface="Arial Unicode MS" charset="0"/>
              </a:defRPr>
            </a:lvl2pPr>
            <a:lvl3pPr marL="1143000" indent="-228600">
              <a:defRPr>
                <a:solidFill>
                  <a:schemeClr val="bg1"/>
                </a:solidFill>
                <a:latin typeface="Times New Roman" panose="02020603050405020304" pitchFamily="18" charset="0"/>
                <a:cs typeface="Arial Unicode MS" charset="0"/>
              </a:defRPr>
            </a:lvl3pPr>
            <a:lvl4pPr marL="1600200" indent="-228600">
              <a:defRPr>
                <a:solidFill>
                  <a:schemeClr val="bg1"/>
                </a:solidFill>
                <a:latin typeface="Times New Roman" panose="02020603050405020304" pitchFamily="18" charset="0"/>
                <a:cs typeface="Arial Unicode MS" charset="0"/>
              </a:defRPr>
            </a:lvl4pPr>
            <a:lvl5pPr marL="2057400" indent="-228600">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9pPr>
          </a:lstStyle>
          <a:p>
            <a:endParaRPr lang="en-US" altLang="en-US">
              <a:solidFill>
                <a:srgbClr val="500000"/>
              </a:solidFill>
            </a:endParaRPr>
          </a:p>
        </p:txBody>
      </p:sp>
      <p:sp>
        <p:nvSpPr>
          <p:cNvPr id="37908" name="AutoShape 37"/>
          <p:cNvSpPr>
            <a:spLocks noChangeArrowheads="1"/>
          </p:cNvSpPr>
          <p:nvPr/>
        </p:nvSpPr>
        <p:spPr bwMode="auto">
          <a:xfrm>
            <a:off x="4408489" y="3000375"/>
            <a:ext cx="2833687" cy="801688"/>
          </a:xfrm>
          <a:prstGeom prst="roundRect">
            <a:avLst>
              <a:gd name="adj" fmla="val 19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a:solidFill>
                  <a:srgbClr val="500000"/>
                </a:solidFill>
              </a:rPr>
              <a:t>An integer to keep</a:t>
            </a:r>
          </a:p>
          <a:p>
            <a:pPr>
              <a:buClr>
                <a:srgbClr val="E0E0E0"/>
              </a:buClr>
              <a:buSzPct val="100000"/>
              <a:buFont typeface="Arial" panose="020B0604020202020204" pitchFamily="34" charset="0"/>
              <a:buNone/>
            </a:pPr>
            <a:r>
              <a:rPr lang="en-GB" altLang="en-US" sz="2400">
                <a:solidFill>
                  <a:srgbClr val="500000"/>
                </a:solidFill>
              </a:rPr>
              <a:t>track of the bag's size</a:t>
            </a:r>
          </a:p>
        </p:txBody>
      </p:sp>
      <p:sp>
        <p:nvSpPr>
          <p:cNvPr id="37909" name="AutoShape 38"/>
          <p:cNvSpPr>
            <a:spLocks noChangeArrowheads="1"/>
          </p:cNvSpPr>
          <p:nvPr/>
        </p:nvSpPr>
        <p:spPr bwMode="auto">
          <a:xfrm>
            <a:off x="3555296" y="3135314"/>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500000"/>
                </a:solidFill>
              </a:rPr>
              <a:t>3</a:t>
            </a:r>
          </a:p>
        </p:txBody>
      </p:sp>
      <p:sp>
        <p:nvSpPr>
          <p:cNvPr id="38951" name="AutoShape 39"/>
          <p:cNvSpPr>
            <a:spLocks noChangeArrowheads="1"/>
          </p:cNvSpPr>
          <p:nvPr/>
        </p:nvSpPr>
        <p:spPr bwMode="auto">
          <a:xfrm>
            <a:off x="3352800" y="4217989"/>
            <a:ext cx="695446" cy="432917"/>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solidFill>
                  <a:srgbClr val="500000"/>
                </a:solidFill>
                <a:effectLst>
                  <a:outerShdw blurRad="38100" dist="38100" dir="2700000" algn="tl">
                    <a:srgbClr val="FFFFFF"/>
                  </a:outerShdw>
                </a:effectLst>
                <a:latin typeface="Times New Roman" pitchFamily="16" charset="0"/>
              </a:rPr>
              <a:t>[ 0 ]</a:t>
            </a:r>
          </a:p>
        </p:txBody>
      </p:sp>
      <p:sp>
        <p:nvSpPr>
          <p:cNvPr id="38952" name="AutoShape 40"/>
          <p:cNvSpPr>
            <a:spLocks noChangeArrowheads="1"/>
          </p:cNvSpPr>
          <p:nvPr/>
        </p:nvSpPr>
        <p:spPr bwMode="auto">
          <a:xfrm>
            <a:off x="4303603" y="4217989"/>
            <a:ext cx="541559" cy="432917"/>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solidFill>
                  <a:srgbClr val="500000"/>
                </a:solidFill>
                <a:effectLst>
                  <a:outerShdw blurRad="38100" dist="38100" dir="2700000" algn="tl">
                    <a:srgbClr val="FFFFFF"/>
                  </a:outerShdw>
                </a:effectLst>
                <a:latin typeface="Times New Roman" pitchFamily="16" charset="0"/>
              </a:rPr>
              <a:t>[1]</a:t>
            </a:r>
          </a:p>
        </p:txBody>
      </p:sp>
      <p:sp>
        <p:nvSpPr>
          <p:cNvPr id="38953" name="AutoShape 41"/>
          <p:cNvSpPr>
            <a:spLocks noChangeArrowheads="1"/>
          </p:cNvSpPr>
          <p:nvPr/>
        </p:nvSpPr>
        <p:spPr bwMode="auto">
          <a:xfrm>
            <a:off x="5141852" y="4217989"/>
            <a:ext cx="695446" cy="432917"/>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solidFill>
                  <a:srgbClr val="500000"/>
                </a:solidFill>
                <a:effectLst>
                  <a:outerShdw blurRad="38100" dist="38100" dir="2700000" algn="tl">
                    <a:srgbClr val="FFFFFF"/>
                  </a:outerShdw>
                </a:effectLst>
                <a:latin typeface="Times New Roman" pitchFamily="16" charset="0"/>
              </a:rPr>
              <a:t>[ 2 ]</a:t>
            </a:r>
          </a:p>
        </p:txBody>
      </p:sp>
      <p:sp>
        <p:nvSpPr>
          <p:cNvPr id="38954" name="AutoShape 42"/>
          <p:cNvSpPr>
            <a:spLocks noChangeArrowheads="1"/>
          </p:cNvSpPr>
          <p:nvPr/>
        </p:nvSpPr>
        <p:spPr bwMode="auto">
          <a:xfrm>
            <a:off x="6022915" y="4217989"/>
            <a:ext cx="695446" cy="432917"/>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solidFill>
                  <a:srgbClr val="500000"/>
                </a:solidFill>
                <a:effectLst>
                  <a:outerShdw blurRad="38100" dist="38100" dir="2700000" algn="tl">
                    <a:srgbClr val="FFFFFF"/>
                  </a:outerShdw>
                </a:effectLst>
                <a:latin typeface="Times New Roman" pitchFamily="16" charset="0"/>
              </a:rPr>
              <a:t>[ 3 ]</a:t>
            </a:r>
          </a:p>
        </p:txBody>
      </p:sp>
      <p:sp>
        <p:nvSpPr>
          <p:cNvPr id="38955" name="AutoShape 43"/>
          <p:cNvSpPr>
            <a:spLocks noChangeArrowheads="1"/>
          </p:cNvSpPr>
          <p:nvPr/>
        </p:nvSpPr>
        <p:spPr bwMode="auto">
          <a:xfrm>
            <a:off x="6937315" y="4217989"/>
            <a:ext cx="695446" cy="432917"/>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solidFill>
                  <a:srgbClr val="500000"/>
                </a:solidFill>
                <a:effectLst>
                  <a:outerShdw blurRad="38100" dist="38100" dir="2700000" algn="tl">
                    <a:srgbClr val="FFFFFF"/>
                  </a:outerShdw>
                </a:effectLst>
                <a:latin typeface="Times New Roman" pitchFamily="16" charset="0"/>
              </a:rPr>
              <a:t>[ 4 ]</a:t>
            </a:r>
          </a:p>
        </p:txBody>
      </p:sp>
      <p:sp>
        <p:nvSpPr>
          <p:cNvPr id="38956" name="AutoShape 44"/>
          <p:cNvSpPr>
            <a:spLocks noChangeArrowheads="1"/>
          </p:cNvSpPr>
          <p:nvPr/>
        </p:nvSpPr>
        <p:spPr bwMode="auto">
          <a:xfrm>
            <a:off x="7908865" y="4217989"/>
            <a:ext cx="695446" cy="432917"/>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solidFill>
                  <a:srgbClr val="500000"/>
                </a:solidFill>
                <a:effectLst>
                  <a:outerShdw blurRad="38100" dist="38100" dir="2700000" algn="tl">
                    <a:srgbClr val="FFFFFF"/>
                  </a:outerShdw>
                </a:effectLst>
                <a:latin typeface="Times New Roman" pitchFamily="16" charset="0"/>
              </a:rPr>
              <a:t>[ 5 ]</a:t>
            </a:r>
          </a:p>
        </p:txBody>
      </p:sp>
      <p:sp>
        <p:nvSpPr>
          <p:cNvPr id="38957" name="AutoShape 45"/>
          <p:cNvSpPr>
            <a:spLocks noChangeArrowheads="1"/>
          </p:cNvSpPr>
          <p:nvPr/>
        </p:nvSpPr>
        <p:spPr bwMode="auto">
          <a:xfrm>
            <a:off x="8758238" y="4217989"/>
            <a:ext cx="567206" cy="432917"/>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b="1">
                <a:solidFill>
                  <a:srgbClr val="500000"/>
                </a:solidFill>
                <a:effectLst>
                  <a:outerShdw blurRad="38100" dist="38100" dir="2700000" algn="tl">
                    <a:srgbClr val="FFFFFF"/>
                  </a:outerShdw>
                </a:effectLst>
                <a:latin typeface="Times New Roman" pitchFamily="16" charset="0"/>
              </a:rPr>
              <a:t>. . .</a:t>
            </a:r>
          </a:p>
        </p:txBody>
      </p:sp>
    </p:spTree>
    <p:extLst>
      <p:ext uri="{BB962C8B-B14F-4D97-AF65-F5344CB8AC3E}">
        <p14:creationId xmlns:p14="http://schemas.microsoft.com/office/powerpoint/2010/main" val="3335356267"/>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An Exercise</a:t>
            </a:r>
          </a:p>
        </p:txBody>
      </p:sp>
      <p:sp>
        <p:nvSpPr>
          <p:cNvPr id="39938" name="Rectangle 2"/>
          <p:cNvSpPr>
            <a:spLocks noGrp="1" noChangeArrowheads="1"/>
          </p:cNvSpPr>
          <p:nvPr>
            <p:ph type="body" idx="1"/>
          </p:nvPr>
        </p:nvSpPr>
        <p:spPr>
          <a:xfrm>
            <a:off x="2286000" y="2057400"/>
            <a:ext cx="3810000" cy="4114800"/>
          </a:xfrm>
        </p:spPr>
        <p:txBody>
          <a:bodyPr/>
          <a:lstStyle/>
          <a:p>
            <a:pPr marL="0" indent="0">
              <a:lnSpc>
                <a:spcPct val="93000"/>
              </a:lnSpc>
              <a:spcBef>
                <a:spcPts val="600"/>
              </a:spcBef>
              <a:buNone/>
              <a:tabLst>
                <a:tab pos="569913" algn="l"/>
                <a:tab pos="1484313" algn="l"/>
                <a:tab pos="2398713" algn="l"/>
                <a:tab pos="3313113" algn="l"/>
                <a:tab pos="4227513" algn="l"/>
                <a:tab pos="5141913" algn="l"/>
                <a:tab pos="6056313" algn="l"/>
                <a:tab pos="6970713" algn="l"/>
                <a:tab pos="7885113" algn="l"/>
                <a:tab pos="8799513" algn="l"/>
                <a:tab pos="9713913" algn="l"/>
              </a:tabLst>
              <a:defRPr/>
            </a:pPr>
            <a:r>
              <a:rPr lang="en-GB" sz="2400" i="1">
                <a:latin typeface="Arial" charset="0"/>
              </a:rPr>
              <a:t>Use these ideas to write a list of private member variables could implement the bag class.  You should have two member variables. Make the bag capable of holding up to 20 integers.</a:t>
            </a:r>
          </a:p>
        </p:txBody>
      </p:sp>
      <p:pic>
        <p:nvPicPr>
          <p:cNvPr id="3891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3214" y="1995489"/>
            <a:ext cx="2154237" cy="348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AutoShape 4"/>
          <p:cNvSpPr>
            <a:spLocks noChangeArrowheads="1"/>
          </p:cNvSpPr>
          <p:nvPr/>
        </p:nvSpPr>
        <p:spPr bwMode="auto">
          <a:xfrm>
            <a:off x="6421438" y="5648326"/>
            <a:ext cx="3188116" cy="802249"/>
          </a:xfrm>
          <a:prstGeom prst="roundRect">
            <a:avLst>
              <a:gd name="adj" fmla="val 19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b="1" i="1">
                <a:solidFill>
                  <a:schemeClr val="tx1"/>
                </a:solidFill>
              </a:rPr>
              <a:t>You have 60 seconds</a:t>
            </a:r>
          </a:p>
          <a:p>
            <a:pPr>
              <a:buClr>
                <a:srgbClr val="E0E0E0"/>
              </a:buClr>
              <a:buSzPct val="100000"/>
              <a:buFont typeface="Arial" panose="020B0604020202020204" pitchFamily="34" charset="0"/>
              <a:buNone/>
            </a:pPr>
            <a:r>
              <a:rPr lang="en-GB" altLang="en-US" sz="2400" b="1" i="1">
                <a:solidFill>
                  <a:schemeClr val="tx1"/>
                </a:solidFill>
              </a:rPr>
              <a:t>to write the declaration.</a:t>
            </a:r>
          </a:p>
        </p:txBody>
      </p:sp>
    </p:spTree>
    <p:extLst>
      <p:ext uri="{BB962C8B-B14F-4D97-AF65-F5344CB8AC3E}">
        <p14:creationId xmlns:p14="http://schemas.microsoft.com/office/powerpoint/2010/main" val="2963577934"/>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An Exercise</a:t>
            </a:r>
          </a:p>
        </p:txBody>
      </p:sp>
      <p:sp>
        <p:nvSpPr>
          <p:cNvPr id="39939" name="AutoShape 2"/>
          <p:cNvSpPr>
            <a:spLocks noChangeArrowheads="1"/>
          </p:cNvSpPr>
          <p:nvPr/>
        </p:nvSpPr>
        <p:spPr bwMode="auto">
          <a:xfrm>
            <a:off x="2073275" y="2832100"/>
            <a:ext cx="6954838" cy="3856038"/>
          </a:xfrm>
          <a:prstGeom prst="roundRect">
            <a:avLst>
              <a:gd name="adj" fmla="val 37"/>
            </a:avLst>
          </a:prstGeom>
          <a:solidFill>
            <a:srgbClr val="E0E0E0"/>
          </a:solidFill>
          <a:ln w="12600">
            <a:solidFill>
              <a:srgbClr val="000020"/>
            </a:solidFill>
            <a:round/>
            <a:headEnd/>
            <a:tailEnd/>
          </a:ln>
        </p:spPr>
        <p:txBody>
          <a:bodyPr wrap="none" anchor="ctr"/>
          <a:lstStyle>
            <a:lvl1pPr>
              <a:defRPr>
                <a:solidFill>
                  <a:schemeClr val="bg1"/>
                </a:solidFill>
                <a:latin typeface="Times New Roman" panose="02020603050405020304" pitchFamily="18" charset="0"/>
                <a:cs typeface="Arial Unicode MS" charset="0"/>
              </a:defRPr>
            </a:lvl1pPr>
            <a:lvl2pPr marL="742950" indent="-285750">
              <a:defRPr>
                <a:solidFill>
                  <a:schemeClr val="bg1"/>
                </a:solidFill>
                <a:latin typeface="Times New Roman" panose="02020603050405020304" pitchFamily="18" charset="0"/>
                <a:cs typeface="Arial Unicode MS" charset="0"/>
              </a:defRPr>
            </a:lvl2pPr>
            <a:lvl3pPr marL="1143000" indent="-228600">
              <a:defRPr>
                <a:solidFill>
                  <a:schemeClr val="bg1"/>
                </a:solidFill>
                <a:latin typeface="Times New Roman" panose="02020603050405020304" pitchFamily="18" charset="0"/>
                <a:cs typeface="Arial Unicode MS" charset="0"/>
              </a:defRPr>
            </a:lvl3pPr>
            <a:lvl4pPr marL="1600200" indent="-228600">
              <a:defRPr>
                <a:solidFill>
                  <a:schemeClr val="bg1"/>
                </a:solidFill>
                <a:latin typeface="Times New Roman" panose="02020603050405020304" pitchFamily="18" charset="0"/>
                <a:cs typeface="Arial Unicode MS" charset="0"/>
              </a:defRPr>
            </a:lvl4pPr>
            <a:lvl5pPr marL="2057400" indent="-228600">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9pPr>
          </a:lstStyle>
          <a:p>
            <a:endParaRPr lang="en-US" altLang="en-US"/>
          </a:p>
        </p:txBody>
      </p:sp>
      <p:sp>
        <p:nvSpPr>
          <p:cNvPr id="39940" name="Text Box 3"/>
          <p:cNvSpPr txBox="1">
            <a:spLocks noChangeArrowheads="1"/>
          </p:cNvSpPr>
          <p:nvPr/>
        </p:nvSpPr>
        <p:spPr bwMode="auto">
          <a:xfrm>
            <a:off x="2139950" y="2990850"/>
            <a:ext cx="6540500" cy="303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000020"/>
              </a:buClr>
              <a:buSzPct val="100000"/>
              <a:buFont typeface="Arial" panose="020B0604020202020204" pitchFamily="34" charset="0"/>
              <a:buNone/>
            </a:pPr>
            <a:r>
              <a:rPr lang="en-GB" altLang="en-US" sz="2400" b="1">
                <a:solidFill>
                  <a:srgbClr val="000020"/>
                </a:solidFill>
              </a:rPr>
              <a:t>class bag</a:t>
            </a:r>
          </a:p>
          <a:p>
            <a:pPr>
              <a:buClr>
                <a:srgbClr val="000020"/>
              </a:buClr>
              <a:buSzPct val="100000"/>
              <a:buFont typeface="Arial" panose="020B0604020202020204" pitchFamily="34" charset="0"/>
              <a:buNone/>
            </a:pPr>
            <a:r>
              <a:rPr lang="en-GB" altLang="en-US" sz="2400" b="1">
                <a:solidFill>
                  <a:srgbClr val="000020"/>
                </a:solidFill>
              </a:rPr>
              <a:t>{</a:t>
            </a:r>
          </a:p>
          <a:p>
            <a:pPr>
              <a:buClr>
                <a:srgbClr val="000020"/>
              </a:buClr>
              <a:buSzPct val="100000"/>
              <a:buFont typeface="Arial" panose="020B0604020202020204" pitchFamily="34" charset="0"/>
              <a:buNone/>
            </a:pPr>
            <a:r>
              <a:rPr lang="en-GB" altLang="en-US" sz="2400" b="1">
                <a:solidFill>
                  <a:srgbClr val="000020"/>
                </a:solidFill>
              </a:rPr>
              <a:t>public:</a:t>
            </a:r>
          </a:p>
          <a:p>
            <a:pPr>
              <a:buClr>
                <a:srgbClr val="000020"/>
              </a:buClr>
              <a:buSzPct val="100000"/>
              <a:buFont typeface="Arial" panose="020B0604020202020204" pitchFamily="34" charset="0"/>
              <a:buNone/>
            </a:pPr>
            <a:r>
              <a:rPr lang="en-GB" altLang="en-US" sz="2400" b="1">
                <a:solidFill>
                  <a:srgbClr val="000020"/>
                </a:solidFill>
              </a:rPr>
              <a:t>     ...</a:t>
            </a:r>
          </a:p>
          <a:p>
            <a:pPr>
              <a:buClr>
                <a:srgbClr val="000020"/>
              </a:buClr>
              <a:buSzPct val="100000"/>
              <a:buFont typeface="Arial" panose="020B0604020202020204" pitchFamily="34" charset="0"/>
              <a:buNone/>
            </a:pPr>
            <a:r>
              <a:rPr lang="en-GB" altLang="en-US" sz="2400" b="1">
                <a:solidFill>
                  <a:srgbClr val="000020"/>
                </a:solidFill>
              </a:rPr>
              <a:t>private:</a:t>
            </a:r>
          </a:p>
          <a:p>
            <a:pPr>
              <a:buClr>
                <a:srgbClr val="000020"/>
              </a:buClr>
              <a:buSzPct val="100000"/>
              <a:buFont typeface="Arial" panose="020B0604020202020204" pitchFamily="34" charset="0"/>
              <a:buNone/>
            </a:pPr>
            <a:r>
              <a:rPr lang="en-GB" altLang="en-US" sz="2400" b="1">
                <a:solidFill>
                  <a:srgbClr val="000020"/>
                </a:solidFill>
              </a:rPr>
              <a:t>     </a:t>
            </a:r>
            <a:r>
              <a:rPr lang="en-GB" altLang="en-US" sz="2400" b="1">
                <a:solidFill>
                  <a:srgbClr val="FC0128"/>
                </a:solidFill>
              </a:rPr>
              <a:t>int  data[20];</a:t>
            </a:r>
          </a:p>
          <a:p>
            <a:pPr>
              <a:buClr>
                <a:srgbClr val="FC0128"/>
              </a:buClr>
              <a:buSzPct val="100000"/>
              <a:buFont typeface="Arial" panose="020B0604020202020204" pitchFamily="34" charset="0"/>
              <a:buNone/>
            </a:pPr>
            <a:r>
              <a:rPr lang="en-GB" altLang="en-US" sz="2400" b="1">
                <a:solidFill>
                  <a:srgbClr val="FC0128"/>
                </a:solidFill>
              </a:rPr>
              <a:t>     size_t count;</a:t>
            </a:r>
          </a:p>
          <a:p>
            <a:pPr>
              <a:buClr>
                <a:srgbClr val="000020"/>
              </a:buClr>
              <a:buSzPct val="100000"/>
              <a:buFont typeface="Arial" panose="020B0604020202020204" pitchFamily="34" charset="0"/>
              <a:buNone/>
            </a:pPr>
            <a:r>
              <a:rPr lang="en-GB" altLang="en-US" sz="2400" b="1">
                <a:solidFill>
                  <a:srgbClr val="000020"/>
                </a:solidFill>
              </a:rPr>
              <a:t>};</a:t>
            </a:r>
          </a:p>
        </p:txBody>
      </p:sp>
      <p:pic>
        <p:nvPicPr>
          <p:cNvPr id="39941"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1150" y="2014538"/>
            <a:ext cx="2109788"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AutoShape 5"/>
          <p:cNvSpPr>
            <a:spLocks noChangeArrowheads="1"/>
          </p:cNvSpPr>
          <p:nvPr/>
        </p:nvSpPr>
        <p:spPr bwMode="auto">
          <a:xfrm>
            <a:off x="2012950" y="2173288"/>
            <a:ext cx="2109788" cy="519112"/>
          </a:xfrm>
          <a:prstGeom prst="roundRect">
            <a:avLst>
              <a:gd name="adj" fmla="val 3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5000"/>
              </a:lnSpc>
              <a:buClr>
                <a:srgbClr val="E0E0E0"/>
              </a:buClr>
              <a:buSzPct val="100000"/>
              <a:buFont typeface="Times New Roman" panose="02020603050405020304" pitchFamily="18" charset="0"/>
              <a:buNone/>
            </a:pPr>
            <a:r>
              <a:rPr lang="en-GB" altLang="en-US" sz="2800"/>
              <a:t>One solution:</a:t>
            </a:r>
          </a:p>
        </p:txBody>
      </p:sp>
    </p:spTree>
    <p:extLst>
      <p:ext uri="{BB962C8B-B14F-4D97-AF65-F5344CB8AC3E}">
        <p14:creationId xmlns:p14="http://schemas.microsoft.com/office/powerpoint/2010/main" val="3557076421"/>
      </p:ext>
    </p:extLst>
  </p:cSld>
  <p:clrMapOvr>
    <a:masterClrMapping/>
  </p:clrMapOvr>
  <p:transition>
    <p:randomBar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An Exercise</a:t>
            </a:r>
          </a:p>
        </p:txBody>
      </p:sp>
      <p:sp>
        <p:nvSpPr>
          <p:cNvPr id="40963" name="AutoShape 2"/>
          <p:cNvSpPr>
            <a:spLocks noChangeArrowheads="1"/>
          </p:cNvSpPr>
          <p:nvPr/>
        </p:nvSpPr>
        <p:spPr bwMode="auto">
          <a:xfrm>
            <a:off x="2073275" y="2832100"/>
            <a:ext cx="6954838" cy="3856038"/>
          </a:xfrm>
          <a:prstGeom prst="roundRect">
            <a:avLst>
              <a:gd name="adj" fmla="val 37"/>
            </a:avLst>
          </a:prstGeom>
          <a:solidFill>
            <a:srgbClr val="E0E0E0"/>
          </a:solidFill>
          <a:ln w="12600">
            <a:solidFill>
              <a:srgbClr val="000020"/>
            </a:solidFill>
            <a:round/>
            <a:headEnd/>
            <a:tailEnd/>
          </a:ln>
        </p:spPr>
        <p:txBody>
          <a:bodyPr wrap="none" anchor="ctr"/>
          <a:lstStyle>
            <a:lvl1pPr>
              <a:defRPr>
                <a:solidFill>
                  <a:schemeClr val="bg1"/>
                </a:solidFill>
                <a:latin typeface="Times New Roman" panose="02020603050405020304" pitchFamily="18" charset="0"/>
                <a:cs typeface="Arial Unicode MS" charset="0"/>
              </a:defRPr>
            </a:lvl1pPr>
            <a:lvl2pPr marL="742950" indent="-285750">
              <a:defRPr>
                <a:solidFill>
                  <a:schemeClr val="bg1"/>
                </a:solidFill>
                <a:latin typeface="Times New Roman" panose="02020603050405020304" pitchFamily="18" charset="0"/>
                <a:cs typeface="Arial Unicode MS" charset="0"/>
              </a:defRPr>
            </a:lvl2pPr>
            <a:lvl3pPr marL="1143000" indent="-228600">
              <a:defRPr>
                <a:solidFill>
                  <a:schemeClr val="bg1"/>
                </a:solidFill>
                <a:latin typeface="Times New Roman" panose="02020603050405020304" pitchFamily="18" charset="0"/>
                <a:cs typeface="Arial Unicode MS" charset="0"/>
              </a:defRPr>
            </a:lvl3pPr>
            <a:lvl4pPr marL="1600200" indent="-228600">
              <a:defRPr>
                <a:solidFill>
                  <a:schemeClr val="bg1"/>
                </a:solidFill>
                <a:latin typeface="Times New Roman" panose="02020603050405020304" pitchFamily="18" charset="0"/>
                <a:cs typeface="Arial Unicode MS" charset="0"/>
              </a:defRPr>
            </a:lvl4pPr>
            <a:lvl5pPr marL="2057400" indent="-228600">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9pPr>
          </a:lstStyle>
          <a:p>
            <a:endParaRPr lang="en-US" altLang="en-US"/>
          </a:p>
        </p:txBody>
      </p:sp>
      <p:sp>
        <p:nvSpPr>
          <p:cNvPr id="40964" name="Text Box 3"/>
          <p:cNvSpPr txBox="1">
            <a:spLocks noChangeArrowheads="1"/>
          </p:cNvSpPr>
          <p:nvPr/>
        </p:nvSpPr>
        <p:spPr bwMode="auto">
          <a:xfrm>
            <a:off x="2139950" y="2990851"/>
            <a:ext cx="65405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000020"/>
              </a:buClr>
              <a:buSzPct val="100000"/>
              <a:buFont typeface="Arial" panose="020B0604020202020204" pitchFamily="34" charset="0"/>
              <a:buNone/>
            </a:pPr>
            <a:endParaRPr lang="en-GB" altLang="en-US" sz="2400">
              <a:solidFill>
                <a:srgbClr val="000020"/>
              </a:solidFill>
            </a:endParaRPr>
          </a:p>
          <a:p>
            <a:pPr>
              <a:buClr>
                <a:srgbClr val="000020"/>
              </a:buClr>
              <a:buSzPct val="100000"/>
              <a:buFont typeface="Arial" panose="020B0604020202020204" pitchFamily="34" charset="0"/>
              <a:buNone/>
            </a:pPr>
            <a:endParaRPr lang="en-GB" altLang="en-US" sz="2400">
              <a:solidFill>
                <a:srgbClr val="000020"/>
              </a:solidFill>
            </a:endParaRPr>
          </a:p>
        </p:txBody>
      </p:sp>
      <p:pic>
        <p:nvPicPr>
          <p:cNvPr id="4096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1150" y="2014538"/>
            <a:ext cx="2109788"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AutoShape 5"/>
          <p:cNvSpPr>
            <a:spLocks noChangeArrowheads="1"/>
          </p:cNvSpPr>
          <p:nvPr/>
        </p:nvSpPr>
        <p:spPr bwMode="auto">
          <a:xfrm>
            <a:off x="2012951" y="2173288"/>
            <a:ext cx="3768725" cy="519112"/>
          </a:xfrm>
          <a:prstGeom prst="roundRect">
            <a:avLst>
              <a:gd name="adj" fmla="val 3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5000"/>
              </a:lnSpc>
              <a:buClr>
                <a:srgbClr val="E0E0E0"/>
              </a:buClr>
              <a:buSzPct val="100000"/>
              <a:buFont typeface="Times New Roman" panose="02020603050405020304" pitchFamily="18" charset="0"/>
              <a:buNone/>
            </a:pPr>
            <a:r>
              <a:rPr lang="en-GB" altLang="en-US" sz="2800"/>
              <a:t>A more flexible solution:</a:t>
            </a:r>
          </a:p>
        </p:txBody>
      </p:sp>
      <p:sp>
        <p:nvSpPr>
          <p:cNvPr id="40967" name="AutoShape 6"/>
          <p:cNvSpPr>
            <a:spLocks noChangeArrowheads="1"/>
          </p:cNvSpPr>
          <p:nvPr/>
        </p:nvSpPr>
        <p:spPr bwMode="auto">
          <a:xfrm>
            <a:off x="2303463" y="2963863"/>
            <a:ext cx="5249000" cy="3387572"/>
          </a:xfrm>
          <a:prstGeom prst="roundRect">
            <a:avLst>
              <a:gd name="adj" fmla="val 4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000020"/>
              </a:buClr>
              <a:buSzPct val="100000"/>
              <a:buFont typeface="Arial" panose="020B0604020202020204" pitchFamily="34" charset="0"/>
              <a:buNone/>
            </a:pPr>
            <a:r>
              <a:rPr lang="en-GB" altLang="en-US" sz="2400" b="1">
                <a:solidFill>
                  <a:srgbClr val="000020"/>
                </a:solidFill>
              </a:rPr>
              <a:t>class bag</a:t>
            </a:r>
          </a:p>
          <a:p>
            <a:pPr>
              <a:buClr>
                <a:srgbClr val="000020"/>
              </a:buClr>
              <a:buSzPct val="100000"/>
              <a:buFont typeface="Arial" panose="020B0604020202020204" pitchFamily="34" charset="0"/>
              <a:buNone/>
            </a:pPr>
            <a:r>
              <a:rPr lang="en-GB" altLang="en-US" sz="2400" b="1">
                <a:solidFill>
                  <a:srgbClr val="000020"/>
                </a:solidFill>
              </a:rPr>
              <a:t>{</a:t>
            </a:r>
          </a:p>
          <a:p>
            <a:pPr>
              <a:buClr>
                <a:srgbClr val="000020"/>
              </a:buClr>
              <a:buSzPct val="100000"/>
              <a:buFont typeface="Arial" panose="020B0604020202020204" pitchFamily="34" charset="0"/>
              <a:buNone/>
            </a:pPr>
            <a:r>
              <a:rPr lang="en-GB" altLang="en-US" sz="2400" b="1">
                <a:solidFill>
                  <a:srgbClr val="000020"/>
                </a:solidFill>
              </a:rPr>
              <a:t>public:</a:t>
            </a:r>
          </a:p>
          <a:p>
            <a:pPr>
              <a:buClr>
                <a:srgbClr val="000020"/>
              </a:buClr>
              <a:buSzPct val="100000"/>
              <a:buFont typeface="Arial" panose="020B0604020202020204" pitchFamily="34" charset="0"/>
              <a:buNone/>
            </a:pPr>
            <a:r>
              <a:rPr lang="en-GB" altLang="en-US" sz="2400" b="1">
                <a:solidFill>
                  <a:srgbClr val="000020"/>
                </a:solidFill>
              </a:rPr>
              <a:t>     static const size_t </a:t>
            </a:r>
            <a:r>
              <a:rPr lang="en-GB" altLang="en-US" sz="2400" b="1">
                <a:solidFill>
                  <a:srgbClr val="FC0128"/>
                </a:solidFill>
              </a:rPr>
              <a:t>CAPACITY</a:t>
            </a:r>
            <a:r>
              <a:rPr lang="en-GB" altLang="en-US" sz="2400" b="1">
                <a:solidFill>
                  <a:srgbClr val="000020"/>
                </a:solidFill>
              </a:rPr>
              <a:t> = 20;</a:t>
            </a:r>
          </a:p>
          <a:p>
            <a:pPr>
              <a:buClr>
                <a:srgbClr val="000020"/>
              </a:buClr>
              <a:buSzPct val="100000"/>
              <a:buFont typeface="Arial" panose="020B0604020202020204" pitchFamily="34" charset="0"/>
              <a:buNone/>
            </a:pPr>
            <a:r>
              <a:rPr lang="en-GB" altLang="en-US" sz="2400" b="1">
                <a:solidFill>
                  <a:srgbClr val="000020"/>
                </a:solidFill>
              </a:rPr>
              <a:t>     ...</a:t>
            </a:r>
          </a:p>
          <a:p>
            <a:pPr>
              <a:buClr>
                <a:srgbClr val="000020"/>
              </a:buClr>
              <a:buSzPct val="100000"/>
              <a:buFont typeface="Arial" panose="020B0604020202020204" pitchFamily="34" charset="0"/>
              <a:buNone/>
            </a:pPr>
            <a:r>
              <a:rPr lang="en-GB" altLang="en-US" sz="2400" b="1">
                <a:solidFill>
                  <a:srgbClr val="000020"/>
                </a:solidFill>
              </a:rPr>
              <a:t>private:</a:t>
            </a:r>
          </a:p>
          <a:p>
            <a:pPr>
              <a:buClr>
                <a:srgbClr val="000020"/>
              </a:buClr>
              <a:buSzPct val="100000"/>
              <a:buFont typeface="Arial" panose="020B0604020202020204" pitchFamily="34" charset="0"/>
              <a:buNone/>
            </a:pPr>
            <a:r>
              <a:rPr lang="en-GB" altLang="en-US" sz="2400" b="1">
                <a:solidFill>
                  <a:srgbClr val="000020"/>
                </a:solidFill>
              </a:rPr>
              <a:t>     </a:t>
            </a:r>
            <a:r>
              <a:rPr lang="en-GB" altLang="en-US" sz="2400" b="1">
                <a:solidFill>
                  <a:srgbClr val="FC0128"/>
                </a:solidFill>
              </a:rPr>
              <a:t>int  data[CAPACITY];</a:t>
            </a:r>
          </a:p>
          <a:p>
            <a:pPr>
              <a:buClr>
                <a:srgbClr val="FC0128"/>
              </a:buClr>
              <a:buSzPct val="100000"/>
              <a:buFont typeface="Arial" panose="020B0604020202020204" pitchFamily="34" charset="0"/>
              <a:buNone/>
            </a:pPr>
            <a:r>
              <a:rPr lang="en-GB" altLang="en-US" sz="2400" b="1">
                <a:solidFill>
                  <a:srgbClr val="FC0128"/>
                </a:solidFill>
              </a:rPr>
              <a:t>     size_t count;</a:t>
            </a:r>
          </a:p>
          <a:p>
            <a:pPr>
              <a:buClr>
                <a:srgbClr val="000020"/>
              </a:buClr>
              <a:buSzPct val="100000"/>
              <a:buFont typeface="Arial" panose="020B0604020202020204" pitchFamily="34" charset="0"/>
              <a:buNone/>
            </a:pPr>
            <a:r>
              <a:rPr lang="en-GB" altLang="en-US" sz="2400" b="1">
                <a:solidFill>
                  <a:srgbClr val="000020"/>
                </a:solidFill>
              </a:rPr>
              <a:t>};</a:t>
            </a:r>
          </a:p>
        </p:txBody>
      </p:sp>
    </p:spTree>
    <p:extLst>
      <p:ext uri="{BB962C8B-B14F-4D97-AF65-F5344CB8AC3E}">
        <p14:creationId xmlns:p14="http://schemas.microsoft.com/office/powerpoint/2010/main" val="287430605"/>
      </p:ext>
    </p:extLst>
  </p:cSld>
  <p:clrMapOvr>
    <a:masterClrMapping/>
  </p:clrMapOvr>
  <p:transition>
    <p:randomBar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solidFill>
                  <a:srgbClr val="500000"/>
                </a:solidFill>
              </a:rPr>
              <a:t>An Example of Calling Insert</a:t>
            </a:r>
          </a:p>
        </p:txBody>
      </p:sp>
      <p:sp>
        <p:nvSpPr>
          <p:cNvPr id="41987" name="AutoShape 2"/>
          <p:cNvSpPr>
            <a:spLocks noChangeArrowheads="1"/>
          </p:cNvSpPr>
          <p:nvPr/>
        </p:nvSpPr>
        <p:spPr bwMode="auto">
          <a:xfrm>
            <a:off x="2073275" y="1962151"/>
            <a:ext cx="7608888" cy="735013"/>
          </a:xfrm>
          <a:prstGeom prst="roundRect">
            <a:avLst>
              <a:gd name="adj" fmla="val 213"/>
            </a:avLst>
          </a:prstGeom>
          <a:solidFill>
            <a:srgbClr val="E0E0E0"/>
          </a:solidFill>
          <a:ln w="12600">
            <a:solidFill>
              <a:srgbClr val="000020"/>
            </a:solidFill>
            <a:round/>
            <a:headEnd/>
            <a:tailEnd/>
          </a:ln>
        </p:spPr>
        <p:txBody>
          <a:bodyPr wrap="none" anchor="ctr"/>
          <a:lstStyle>
            <a:lvl1pPr>
              <a:defRPr>
                <a:solidFill>
                  <a:schemeClr val="bg1"/>
                </a:solidFill>
                <a:latin typeface="Times New Roman" panose="02020603050405020304" pitchFamily="18" charset="0"/>
                <a:cs typeface="Arial Unicode MS" charset="0"/>
              </a:defRPr>
            </a:lvl1pPr>
            <a:lvl2pPr marL="742950" indent="-285750">
              <a:defRPr>
                <a:solidFill>
                  <a:schemeClr val="bg1"/>
                </a:solidFill>
                <a:latin typeface="Times New Roman" panose="02020603050405020304" pitchFamily="18" charset="0"/>
                <a:cs typeface="Arial Unicode MS" charset="0"/>
              </a:defRPr>
            </a:lvl2pPr>
            <a:lvl3pPr marL="1143000" indent="-228600">
              <a:defRPr>
                <a:solidFill>
                  <a:schemeClr val="bg1"/>
                </a:solidFill>
                <a:latin typeface="Times New Roman" panose="02020603050405020304" pitchFamily="18" charset="0"/>
                <a:cs typeface="Arial Unicode MS" charset="0"/>
              </a:defRPr>
            </a:lvl3pPr>
            <a:lvl4pPr marL="1600200" indent="-228600">
              <a:defRPr>
                <a:solidFill>
                  <a:schemeClr val="bg1"/>
                </a:solidFill>
                <a:latin typeface="Times New Roman" panose="02020603050405020304" pitchFamily="18" charset="0"/>
                <a:cs typeface="Arial Unicode MS" charset="0"/>
              </a:defRPr>
            </a:lvl4pPr>
            <a:lvl5pPr marL="2057400" indent="-228600">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9pPr>
          </a:lstStyle>
          <a:p>
            <a:endParaRPr lang="en-US" altLang="en-US">
              <a:solidFill>
                <a:srgbClr val="500000"/>
              </a:solidFill>
            </a:endParaRPr>
          </a:p>
        </p:txBody>
      </p:sp>
      <p:sp>
        <p:nvSpPr>
          <p:cNvPr id="41988" name="Text Box 3"/>
          <p:cNvSpPr txBox="1">
            <a:spLocks noChangeArrowheads="1"/>
          </p:cNvSpPr>
          <p:nvPr/>
        </p:nvSpPr>
        <p:spPr bwMode="auto">
          <a:xfrm>
            <a:off x="2139950" y="2120901"/>
            <a:ext cx="7539038" cy="43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000020"/>
              </a:buClr>
              <a:buSzPct val="100000"/>
              <a:buFont typeface="Arial" panose="020B0604020202020204" pitchFamily="34" charset="0"/>
              <a:buNone/>
            </a:pPr>
            <a:r>
              <a:rPr lang="en-GB" altLang="en-US" sz="2400">
                <a:solidFill>
                  <a:srgbClr val="500000"/>
                </a:solidFill>
              </a:rPr>
              <a:t>void bag::insert(int new_entry)</a:t>
            </a:r>
          </a:p>
        </p:txBody>
      </p:sp>
      <p:sp>
        <p:nvSpPr>
          <p:cNvPr id="43012" name="AutoShape 4"/>
          <p:cNvSpPr>
            <a:spLocks noChangeArrowheads="1"/>
          </p:cNvSpPr>
          <p:nvPr/>
        </p:nvSpPr>
        <p:spPr bwMode="auto">
          <a:xfrm>
            <a:off x="2030414" y="2763839"/>
            <a:ext cx="3203575" cy="1171575"/>
          </a:xfrm>
          <a:prstGeom prst="roundRect">
            <a:avLst>
              <a:gd name="adj" fmla="val 130"/>
            </a:avLst>
          </a:prstGeom>
          <a:noFill/>
          <a:ln w="9525">
            <a:noFill/>
            <a:round/>
            <a:headEnd/>
            <a:tailEnd/>
          </a:ln>
        </p:spPr>
        <p:txBody>
          <a:bodyPr wrap="none" lIns="90360" tIns="44280" rIns="90360" bIns="44280">
            <a:spAutoFit/>
          </a:bodyPr>
          <a:lstStyle/>
          <a:p>
            <a:pP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solidFill>
                  <a:srgbClr val="500000"/>
                </a:solidFill>
                <a:latin typeface="Times New Roman" pitchFamily="16" charset="0"/>
              </a:rPr>
              <a:t>Before calling insert, we</a:t>
            </a:r>
          </a:p>
          <a:p>
            <a:pPr>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solidFill>
                  <a:srgbClr val="500000"/>
                </a:solidFill>
                <a:latin typeface="Times New Roman" pitchFamily="16" charset="0"/>
              </a:rPr>
              <a:t>might have this bag b:</a:t>
            </a:r>
          </a:p>
          <a:p>
            <a:pPr>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2400" dirty="0">
              <a:solidFill>
                <a:srgbClr val="500000"/>
              </a:solidFill>
              <a:effectLst>
                <a:outerShdw blurRad="38100" dist="38100" dir="2700000" algn="tl">
                  <a:srgbClr val="FFFFFF"/>
                </a:outerShdw>
              </a:effectLst>
              <a:latin typeface="Times New Roman" pitchFamily="16" charset="0"/>
            </a:endParaRPr>
          </a:p>
        </p:txBody>
      </p:sp>
      <p:sp>
        <p:nvSpPr>
          <p:cNvPr id="41990" name="AutoShape 5"/>
          <p:cNvSpPr>
            <a:spLocks noChangeArrowheads="1"/>
          </p:cNvSpPr>
          <p:nvPr/>
        </p:nvSpPr>
        <p:spPr bwMode="auto">
          <a:xfrm>
            <a:off x="2760664" y="5222876"/>
            <a:ext cx="909637" cy="785813"/>
          </a:xfrm>
          <a:prstGeom prst="roundRect">
            <a:avLst>
              <a:gd name="adj" fmla="val 199"/>
            </a:avLst>
          </a:prstGeom>
          <a:solidFill>
            <a:srgbClr val="8080FF"/>
          </a:solidFill>
          <a:ln w="12600">
            <a:solidFill>
              <a:srgbClr val="0000FF"/>
            </a:solidFill>
            <a:round/>
            <a:headEnd/>
            <a:tailEnd/>
          </a:ln>
        </p:spPr>
        <p:txBody>
          <a:bodyPr wrap="none" anchor="ctr"/>
          <a:lstStyle>
            <a:lvl1pPr>
              <a:defRPr>
                <a:solidFill>
                  <a:schemeClr val="bg1"/>
                </a:solidFill>
                <a:latin typeface="Times New Roman" panose="02020603050405020304" pitchFamily="18" charset="0"/>
                <a:cs typeface="Arial Unicode MS" charset="0"/>
              </a:defRPr>
            </a:lvl1pPr>
            <a:lvl2pPr marL="742950" indent="-285750">
              <a:defRPr>
                <a:solidFill>
                  <a:schemeClr val="bg1"/>
                </a:solidFill>
                <a:latin typeface="Times New Roman" panose="02020603050405020304" pitchFamily="18" charset="0"/>
                <a:cs typeface="Arial Unicode MS" charset="0"/>
              </a:defRPr>
            </a:lvl2pPr>
            <a:lvl3pPr marL="1143000" indent="-228600">
              <a:defRPr>
                <a:solidFill>
                  <a:schemeClr val="bg1"/>
                </a:solidFill>
                <a:latin typeface="Times New Roman" panose="02020603050405020304" pitchFamily="18" charset="0"/>
                <a:cs typeface="Arial Unicode MS" charset="0"/>
              </a:defRPr>
            </a:lvl3pPr>
            <a:lvl4pPr marL="1600200" indent="-228600">
              <a:defRPr>
                <a:solidFill>
                  <a:schemeClr val="bg1"/>
                </a:solidFill>
                <a:latin typeface="Times New Roman" panose="02020603050405020304" pitchFamily="18" charset="0"/>
                <a:cs typeface="Arial Unicode MS" charset="0"/>
              </a:defRPr>
            </a:lvl4pPr>
            <a:lvl5pPr marL="2057400" indent="-228600">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9pPr>
          </a:lstStyle>
          <a:p>
            <a:endParaRPr lang="en-US" altLang="en-US">
              <a:solidFill>
                <a:srgbClr val="500000"/>
              </a:solidFill>
            </a:endParaRPr>
          </a:p>
        </p:txBody>
      </p:sp>
      <p:sp>
        <p:nvSpPr>
          <p:cNvPr id="41991" name="AutoShape 6"/>
          <p:cNvSpPr>
            <a:spLocks noChangeArrowheads="1"/>
          </p:cNvSpPr>
          <p:nvPr/>
        </p:nvSpPr>
        <p:spPr bwMode="auto">
          <a:xfrm>
            <a:off x="3058408" y="5386389"/>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500000"/>
                </a:solidFill>
              </a:rPr>
              <a:t>2</a:t>
            </a:r>
          </a:p>
        </p:txBody>
      </p:sp>
      <p:sp>
        <p:nvSpPr>
          <p:cNvPr id="41992" name="AutoShape 7"/>
          <p:cNvSpPr>
            <a:spLocks noChangeArrowheads="1"/>
          </p:cNvSpPr>
          <p:nvPr/>
        </p:nvSpPr>
        <p:spPr bwMode="auto">
          <a:xfrm>
            <a:off x="2760664" y="4184651"/>
            <a:ext cx="3419475" cy="785813"/>
          </a:xfrm>
          <a:prstGeom prst="roundRect">
            <a:avLst>
              <a:gd name="adj" fmla="val 199"/>
            </a:avLst>
          </a:prstGeom>
          <a:solidFill>
            <a:srgbClr val="8080FF"/>
          </a:solidFill>
          <a:ln w="12600">
            <a:solidFill>
              <a:srgbClr val="0000FF"/>
            </a:solidFill>
            <a:round/>
            <a:headEnd/>
            <a:tailEnd/>
          </a:ln>
        </p:spPr>
        <p:txBody>
          <a:bodyPr wrap="none" anchor="ctr"/>
          <a:lstStyle>
            <a:lvl1pPr>
              <a:defRPr>
                <a:solidFill>
                  <a:schemeClr val="bg1"/>
                </a:solidFill>
                <a:latin typeface="Times New Roman" panose="02020603050405020304" pitchFamily="18" charset="0"/>
                <a:cs typeface="Arial Unicode MS" charset="0"/>
              </a:defRPr>
            </a:lvl1pPr>
            <a:lvl2pPr marL="742950" indent="-285750">
              <a:defRPr>
                <a:solidFill>
                  <a:schemeClr val="bg1"/>
                </a:solidFill>
                <a:latin typeface="Times New Roman" panose="02020603050405020304" pitchFamily="18" charset="0"/>
                <a:cs typeface="Arial Unicode MS" charset="0"/>
              </a:defRPr>
            </a:lvl2pPr>
            <a:lvl3pPr marL="1143000" indent="-228600">
              <a:defRPr>
                <a:solidFill>
                  <a:schemeClr val="bg1"/>
                </a:solidFill>
                <a:latin typeface="Times New Roman" panose="02020603050405020304" pitchFamily="18" charset="0"/>
                <a:cs typeface="Arial Unicode MS" charset="0"/>
              </a:defRPr>
            </a:lvl3pPr>
            <a:lvl4pPr marL="1600200" indent="-228600">
              <a:defRPr>
                <a:solidFill>
                  <a:schemeClr val="bg1"/>
                </a:solidFill>
                <a:latin typeface="Times New Roman" panose="02020603050405020304" pitchFamily="18" charset="0"/>
                <a:cs typeface="Arial Unicode MS" charset="0"/>
              </a:defRPr>
            </a:lvl4pPr>
            <a:lvl5pPr marL="2057400" indent="-228600">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9pPr>
          </a:lstStyle>
          <a:p>
            <a:endParaRPr lang="en-US" altLang="en-US">
              <a:solidFill>
                <a:srgbClr val="500000"/>
              </a:solidFill>
            </a:endParaRPr>
          </a:p>
        </p:txBody>
      </p:sp>
      <p:sp>
        <p:nvSpPr>
          <p:cNvPr id="41993" name="Line 8"/>
          <p:cNvSpPr>
            <a:spLocks noChangeShapeType="1"/>
          </p:cNvSpPr>
          <p:nvPr/>
        </p:nvSpPr>
        <p:spPr bwMode="auto">
          <a:xfrm>
            <a:off x="3673475" y="4181476"/>
            <a:ext cx="1588"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41994" name="Line 9"/>
          <p:cNvSpPr>
            <a:spLocks noChangeShapeType="1"/>
          </p:cNvSpPr>
          <p:nvPr/>
        </p:nvSpPr>
        <p:spPr bwMode="auto">
          <a:xfrm>
            <a:off x="4587875" y="4181476"/>
            <a:ext cx="1588"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41995" name="Line 10"/>
          <p:cNvSpPr>
            <a:spLocks noChangeShapeType="1"/>
          </p:cNvSpPr>
          <p:nvPr/>
        </p:nvSpPr>
        <p:spPr bwMode="auto">
          <a:xfrm>
            <a:off x="5500689" y="4181476"/>
            <a:ext cx="1587"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41996" name="AutoShape 11"/>
          <p:cNvSpPr>
            <a:spLocks noChangeArrowheads="1"/>
          </p:cNvSpPr>
          <p:nvPr/>
        </p:nvSpPr>
        <p:spPr bwMode="auto">
          <a:xfrm>
            <a:off x="2881314" y="3673475"/>
            <a:ext cx="695325"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a:solidFill>
                  <a:srgbClr val="500000"/>
                </a:solidFill>
              </a:rPr>
              <a:t>[ 0 ]</a:t>
            </a:r>
          </a:p>
        </p:txBody>
      </p:sp>
      <p:sp>
        <p:nvSpPr>
          <p:cNvPr id="41997" name="AutoShape 12"/>
          <p:cNvSpPr>
            <a:spLocks noChangeArrowheads="1"/>
          </p:cNvSpPr>
          <p:nvPr/>
        </p:nvSpPr>
        <p:spPr bwMode="auto">
          <a:xfrm>
            <a:off x="3756026" y="3673475"/>
            <a:ext cx="695325"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E0E0E0"/>
              </a:buClr>
              <a:buSzPct val="100000"/>
              <a:buFont typeface="Arial" panose="020B0604020202020204" pitchFamily="34" charset="0"/>
              <a:buNone/>
            </a:pPr>
            <a:r>
              <a:rPr lang="en-GB" altLang="en-US" sz="2400">
                <a:solidFill>
                  <a:srgbClr val="500000"/>
                </a:solidFill>
              </a:rPr>
              <a:t>[ 1 ]</a:t>
            </a:r>
          </a:p>
        </p:txBody>
      </p:sp>
      <p:sp>
        <p:nvSpPr>
          <p:cNvPr id="41998" name="AutoShape 13"/>
          <p:cNvSpPr>
            <a:spLocks noChangeArrowheads="1"/>
          </p:cNvSpPr>
          <p:nvPr/>
        </p:nvSpPr>
        <p:spPr bwMode="auto">
          <a:xfrm>
            <a:off x="4746625" y="3673475"/>
            <a:ext cx="541338"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E0E0E0"/>
              </a:buClr>
              <a:buSzPct val="100000"/>
              <a:buFont typeface="Arial" panose="020B0604020202020204" pitchFamily="34" charset="0"/>
              <a:buNone/>
            </a:pPr>
            <a:r>
              <a:rPr lang="en-GB" altLang="en-US" sz="2400">
                <a:solidFill>
                  <a:srgbClr val="500000"/>
                </a:solidFill>
              </a:rPr>
              <a:t>[2]</a:t>
            </a:r>
          </a:p>
        </p:txBody>
      </p:sp>
      <p:sp>
        <p:nvSpPr>
          <p:cNvPr id="41999" name="AutoShape 14"/>
          <p:cNvSpPr>
            <a:spLocks noChangeArrowheads="1"/>
          </p:cNvSpPr>
          <p:nvPr/>
        </p:nvSpPr>
        <p:spPr bwMode="auto">
          <a:xfrm>
            <a:off x="5383214" y="3673475"/>
            <a:ext cx="566737"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b="1">
                <a:solidFill>
                  <a:srgbClr val="500000"/>
                </a:solidFill>
              </a:rPr>
              <a:t>. . .</a:t>
            </a:r>
          </a:p>
        </p:txBody>
      </p:sp>
      <p:sp>
        <p:nvSpPr>
          <p:cNvPr id="42000" name="AutoShape 15"/>
          <p:cNvSpPr>
            <a:spLocks noChangeArrowheads="1"/>
          </p:cNvSpPr>
          <p:nvPr/>
        </p:nvSpPr>
        <p:spPr bwMode="auto">
          <a:xfrm>
            <a:off x="3033008" y="4348164"/>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500000"/>
                </a:solidFill>
              </a:rPr>
              <a:t>8</a:t>
            </a:r>
          </a:p>
        </p:txBody>
      </p:sp>
      <p:sp>
        <p:nvSpPr>
          <p:cNvPr id="42001" name="AutoShape 16"/>
          <p:cNvSpPr>
            <a:spLocks noChangeArrowheads="1"/>
          </p:cNvSpPr>
          <p:nvPr/>
        </p:nvSpPr>
        <p:spPr bwMode="auto">
          <a:xfrm>
            <a:off x="3947408" y="4348164"/>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500000"/>
                </a:solidFill>
              </a:rPr>
              <a:t>4</a:t>
            </a:r>
          </a:p>
        </p:txBody>
      </p:sp>
      <p:sp>
        <p:nvSpPr>
          <p:cNvPr id="42002" name="Freeform 17"/>
          <p:cNvSpPr>
            <a:spLocks noChangeArrowheads="1"/>
          </p:cNvSpPr>
          <p:nvPr/>
        </p:nvSpPr>
        <p:spPr bwMode="auto">
          <a:xfrm>
            <a:off x="5724526" y="3579813"/>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500000"/>
              </a:solidFill>
            </a:endParaRPr>
          </a:p>
        </p:txBody>
      </p:sp>
      <p:sp>
        <p:nvSpPr>
          <p:cNvPr id="42003" name="AutoShape 18"/>
          <p:cNvSpPr>
            <a:spLocks noChangeArrowheads="1"/>
          </p:cNvSpPr>
          <p:nvPr/>
        </p:nvSpPr>
        <p:spPr bwMode="auto">
          <a:xfrm>
            <a:off x="1885951" y="4610100"/>
            <a:ext cx="923925" cy="433388"/>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a:solidFill>
                  <a:srgbClr val="500000"/>
                </a:solidFill>
              </a:rPr>
              <a:t>b.data</a:t>
            </a:r>
          </a:p>
        </p:txBody>
      </p:sp>
      <p:sp>
        <p:nvSpPr>
          <p:cNvPr id="42004" name="AutoShape 19"/>
          <p:cNvSpPr>
            <a:spLocks noChangeArrowheads="1"/>
          </p:cNvSpPr>
          <p:nvPr/>
        </p:nvSpPr>
        <p:spPr bwMode="auto">
          <a:xfrm>
            <a:off x="1676401" y="5638800"/>
            <a:ext cx="1096963" cy="433388"/>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a:solidFill>
                  <a:srgbClr val="500000"/>
                </a:solidFill>
              </a:rPr>
              <a:t>b.count</a:t>
            </a:r>
          </a:p>
        </p:txBody>
      </p:sp>
      <p:sp>
        <p:nvSpPr>
          <p:cNvPr id="42005" name="Line 20"/>
          <p:cNvSpPr>
            <a:spLocks noChangeShapeType="1"/>
          </p:cNvSpPr>
          <p:nvPr/>
        </p:nvSpPr>
        <p:spPr bwMode="auto">
          <a:xfrm>
            <a:off x="6248400" y="3657601"/>
            <a:ext cx="1588" cy="27400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Tree>
    <p:extLst>
      <p:ext uri="{BB962C8B-B14F-4D97-AF65-F5344CB8AC3E}">
        <p14:creationId xmlns:p14="http://schemas.microsoft.com/office/powerpoint/2010/main" val="2400213214"/>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solidFill>
                  <a:srgbClr val="500000"/>
                </a:solidFill>
              </a:rPr>
              <a:t>An Example of Calling Insert</a:t>
            </a:r>
          </a:p>
        </p:txBody>
      </p:sp>
      <p:sp>
        <p:nvSpPr>
          <p:cNvPr id="43011" name="Text Box 2"/>
          <p:cNvSpPr txBox="1">
            <a:spLocks noChangeArrowheads="1"/>
          </p:cNvSpPr>
          <p:nvPr/>
        </p:nvSpPr>
        <p:spPr bwMode="auto">
          <a:xfrm>
            <a:off x="2139950" y="2120901"/>
            <a:ext cx="7539038" cy="43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000020"/>
              </a:buClr>
              <a:buSzPct val="100000"/>
              <a:buFont typeface="Arial" panose="020B0604020202020204" pitchFamily="34" charset="0"/>
              <a:buNone/>
            </a:pPr>
            <a:r>
              <a:rPr lang="en-GB" altLang="en-US" sz="2400">
                <a:solidFill>
                  <a:srgbClr val="500000"/>
                </a:solidFill>
              </a:rPr>
              <a:t>void bag::insert(int new_entry)</a:t>
            </a:r>
          </a:p>
        </p:txBody>
      </p:sp>
      <p:sp>
        <p:nvSpPr>
          <p:cNvPr id="43012" name="AutoShape 3"/>
          <p:cNvSpPr>
            <a:spLocks noChangeArrowheads="1"/>
          </p:cNvSpPr>
          <p:nvPr/>
        </p:nvSpPr>
        <p:spPr bwMode="auto">
          <a:xfrm>
            <a:off x="1885951" y="4610100"/>
            <a:ext cx="923925" cy="433388"/>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a:solidFill>
                  <a:srgbClr val="500000"/>
                </a:solidFill>
              </a:rPr>
              <a:t>b.data</a:t>
            </a:r>
          </a:p>
        </p:txBody>
      </p:sp>
      <p:sp>
        <p:nvSpPr>
          <p:cNvPr id="43013" name="AutoShape 4"/>
          <p:cNvSpPr>
            <a:spLocks noChangeArrowheads="1"/>
          </p:cNvSpPr>
          <p:nvPr/>
        </p:nvSpPr>
        <p:spPr bwMode="auto">
          <a:xfrm>
            <a:off x="1752601" y="5638800"/>
            <a:ext cx="1096963" cy="433388"/>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a:solidFill>
                  <a:srgbClr val="500000"/>
                </a:solidFill>
              </a:rPr>
              <a:t>b.count</a:t>
            </a:r>
          </a:p>
        </p:txBody>
      </p:sp>
      <p:sp>
        <p:nvSpPr>
          <p:cNvPr id="43014" name="AutoShape 5"/>
          <p:cNvSpPr>
            <a:spLocks noChangeArrowheads="1"/>
          </p:cNvSpPr>
          <p:nvPr/>
        </p:nvSpPr>
        <p:spPr bwMode="auto">
          <a:xfrm>
            <a:off x="4479926" y="2673350"/>
            <a:ext cx="3159125" cy="801688"/>
          </a:xfrm>
          <a:prstGeom prst="roundRect">
            <a:avLst>
              <a:gd name="adj" fmla="val 19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E0E0E0"/>
              </a:buClr>
              <a:buSzPct val="100000"/>
              <a:buFont typeface="Arial" panose="020B0604020202020204" pitchFamily="34" charset="0"/>
              <a:buNone/>
            </a:pPr>
            <a:r>
              <a:rPr lang="en-GB" altLang="en-US" sz="2400">
                <a:solidFill>
                  <a:srgbClr val="500000"/>
                </a:solidFill>
              </a:rPr>
              <a:t>We make a function call</a:t>
            </a:r>
          </a:p>
          <a:p>
            <a:pPr algn="ctr">
              <a:buClr>
                <a:srgbClr val="E0E0E0"/>
              </a:buClr>
              <a:buSzPct val="100000"/>
              <a:buFont typeface="Arial" panose="020B0604020202020204" pitchFamily="34" charset="0"/>
              <a:buNone/>
            </a:pPr>
            <a:r>
              <a:rPr lang="en-GB" altLang="en-US" sz="2400">
                <a:solidFill>
                  <a:srgbClr val="500000"/>
                </a:solidFill>
              </a:rPr>
              <a:t>b.insert(17)</a:t>
            </a:r>
          </a:p>
        </p:txBody>
      </p:sp>
      <p:sp>
        <p:nvSpPr>
          <p:cNvPr id="43015" name="AutoShape 6"/>
          <p:cNvSpPr>
            <a:spLocks noChangeArrowheads="1"/>
          </p:cNvSpPr>
          <p:nvPr/>
        </p:nvSpPr>
        <p:spPr bwMode="auto">
          <a:xfrm>
            <a:off x="6819900" y="3671888"/>
            <a:ext cx="2984534" cy="1540912"/>
          </a:xfrm>
          <a:prstGeom prst="roundRect">
            <a:avLst>
              <a:gd name="adj" fmla="val 10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b="1" i="1">
                <a:solidFill>
                  <a:srgbClr val="500000"/>
                </a:solidFill>
              </a:rPr>
              <a:t>What values will be in</a:t>
            </a:r>
          </a:p>
          <a:p>
            <a:pPr>
              <a:buClr>
                <a:srgbClr val="E0E0E0"/>
              </a:buClr>
              <a:buSzPct val="100000"/>
              <a:buFont typeface="Arial" panose="020B0604020202020204" pitchFamily="34" charset="0"/>
              <a:buNone/>
            </a:pPr>
            <a:r>
              <a:rPr lang="en-GB" altLang="en-US" sz="2400" b="1" i="1">
                <a:solidFill>
                  <a:srgbClr val="500000"/>
                </a:solidFill>
              </a:rPr>
              <a:t>b.data and b.count</a:t>
            </a:r>
          </a:p>
          <a:p>
            <a:pPr>
              <a:buClr>
                <a:srgbClr val="E0E0E0"/>
              </a:buClr>
              <a:buSzPct val="100000"/>
              <a:buFont typeface="Arial" panose="020B0604020202020204" pitchFamily="34" charset="0"/>
              <a:buNone/>
            </a:pPr>
            <a:r>
              <a:rPr lang="en-GB" altLang="en-US" sz="2400" b="1" i="1">
                <a:solidFill>
                  <a:srgbClr val="500000"/>
                </a:solidFill>
              </a:rPr>
              <a:t>after the member </a:t>
            </a:r>
          </a:p>
          <a:p>
            <a:pPr>
              <a:buClr>
                <a:srgbClr val="E0E0E0"/>
              </a:buClr>
              <a:buSzPct val="100000"/>
              <a:buFont typeface="Arial" panose="020B0604020202020204" pitchFamily="34" charset="0"/>
              <a:buNone/>
            </a:pPr>
            <a:r>
              <a:rPr lang="en-GB" altLang="en-US" sz="2400" b="1" i="1">
                <a:solidFill>
                  <a:srgbClr val="500000"/>
                </a:solidFill>
              </a:rPr>
              <a:t>function finishes ?</a:t>
            </a:r>
          </a:p>
        </p:txBody>
      </p:sp>
      <p:sp>
        <p:nvSpPr>
          <p:cNvPr id="43016" name="AutoShape 7"/>
          <p:cNvSpPr>
            <a:spLocks noChangeArrowheads="1"/>
          </p:cNvSpPr>
          <p:nvPr/>
        </p:nvSpPr>
        <p:spPr bwMode="auto">
          <a:xfrm>
            <a:off x="2760664" y="5222876"/>
            <a:ext cx="909637" cy="785813"/>
          </a:xfrm>
          <a:prstGeom prst="roundRect">
            <a:avLst>
              <a:gd name="adj" fmla="val 199"/>
            </a:avLst>
          </a:prstGeom>
          <a:solidFill>
            <a:srgbClr val="8080FF"/>
          </a:solidFill>
          <a:ln w="12600">
            <a:solidFill>
              <a:srgbClr val="0000FF"/>
            </a:solidFill>
            <a:round/>
            <a:headEnd/>
            <a:tailEnd/>
          </a:ln>
        </p:spPr>
        <p:txBody>
          <a:bodyPr wrap="none" anchor="ctr"/>
          <a:lstStyle>
            <a:lvl1pPr>
              <a:defRPr>
                <a:solidFill>
                  <a:schemeClr val="bg1"/>
                </a:solidFill>
                <a:latin typeface="Times New Roman" panose="02020603050405020304" pitchFamily="18" charset="0"/>
                <a:cs typeface="Arial Unicode MS" charset="0"/>
              </a:defRPr>
            </a:lvl1pPr>
            <a:lvl2pPr marL="742950" indent="-285750">
              <a:defRPr>
                <a:solidFill>
                  <a:schemeClr val="bg1"/>
                </a:solidFill>
                <a:latin typeface="Times New Roman" panose="02020603050405020304" pitchFamily="18" charset="0"/>
                <a:cs typeface="Arial Unicode MS" charset="0"/>
              </a:defRPr>
            </a:lvl2pPr>
            <a:lvl3pPr marL="1143000" indent="-228600">
              <a:defRPr>
                <a:solidFill>
                  <a:schemeClr val="bg1"/>
                </a:solidFill>
                <a:latin typeface="Times New Roman" panose="02020603050405020304" pitchFamily="18" charset="0"/>
                <a:cs typeface="Arial Unicode MS" charset="0"/>
              </a:defRPr>
            </a:lvl3pPr>
            <a:lvl4pPr marL="1600200" indent="-228600">
              <a:defRPr>
                <a:solidFill>
                  <a:schemeClr val="bg1"/>
                </a:solidFill>
                <a:latin typeface="Times New Roman" panose="02020603050405020304" pitchFamily="18" charset="0"/>
                <a:cs typeface="Arial Unicode MS" charset="0"/>
              </a:defRPr>
            </a:lvl4pPr>
            <a:lvl5pPr marL="2057400" indent="-228600">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9pPr>
          </a:lstStyle>
          <a:p>
            <a:endParaRPr lang="en-US" altLang="en-US">
              <a:solidFill>
                <a:srgbClr val="500000"/>
              </a:solidFill>
            </a:endParaRPr>
          </a:p>
        </p:txBody>
      </p:sp>
      <p:sp>
        <p:nvSpPr>
          <p:cNvPr id="43017" name="AutoShape 8"/>
          <p:cNvSpPr>
            <a:spLocks noChangeArrowheads="1"/>
          </p:cNvSpPr>
          <p:nvPr/>
        </p:nvSpPr>
        <p:spPr bwMode="auto">
          <a:xfrm>
            <a:off x="3058408" y="5386389"/>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500000"/>
                </a:solidFill>
              </a:rPr>
              <a:t>2</a:t>
            </a:r>
          </a:p>
        </p:txBody>
      </p:sp>
      <p:sp>
        <p:nvSpPr>
          <p:cNvPr id="43018" name="AutoShape 9"/>
          <p:cNvSpPr>
            <a:spLocks noChangeArrowheads="1"/>
          </p:cNvSpPr>
          <p:nvPr/>
        </p:nvSpPr>
        <p:spPr bwMode="auto">
          <a:xfrm>
            <a:off x="2760664" y="4184651"/>
            <a:ext cx="3419475" cy="785813"/>
          </a:xfrm>
          <a:prstGeom prst="roundRect">
            <a:avLst>
              <a:gd name="adj" fmla="val 199"/>
            </a:avLst>
          </a:prstGeom>
          <a:solidFill>
            <a:srgbClr val="8080FF"/>
          </a:solidFill>
          <a:ln w="12600">
            <a:solidFill>
              <a:srgbClr val="0000FF"/>
            </a:solidFill>
            <a:round/>
            <a:headEnd/>
            <a:tailEnd/>
          </a:ln>
        </p:spPr>
        <p:txBody>
          <a:bodyPr wrap="none" anchor="ctr"/>
          <a:lstStyle>
            <a:lvl1pPr>
              <a:defRPr>
                <a:solidFill>
                  <a:schemeClr val="bg1"/>
                </a:solidFill>
                <a:latin typeface="Times New Roman" panose="02020603050405020304" pitchFamily="18" charset="0"/>
                <a:cs typeface="Arial Unicode MS" charset="0"/>
              </a:defRPr>
            </a:lvl1pPr>
            <a:lvl2pPr marL="742950" indent="-285750">
              <a:defRPr>
                <a:solidFill>
                  <a:schemeClr val="bg1"/>
                </a:solidFill>
                <a:latin typeface="Times New Roman" panose="02020603050405020304" pitchFamily="18" charset="0"/>
                <a:cs typeface="Arial Unicode MS" charset="0"/>
              </a:defRPr>
            </a:lvl2pPr>
            <a:lvl3pPr marL="1143000" indent="-228600">
              <a:defRPr>
                <a:solidFill>
                  <a:schemeClr val="bg1"/>
                </a:solidFill>
                <a:latin typeface="Times New Roman" panose="02020603050405020304" pitchFamily="18" charset="0"/>
                <a:cs typeface="Arial Unicode MS" charset="0"/>
              </a:defRPr>
            </a:lvl3pPr>
            <a:lvl4pPr marL="1600200" indent="-228600">
              <a:defRPr>
                <a:solidFill>
                  <a:schemeClr val="bg1"/>
                </a:solidFill>
                <a:latin typeface="Times New Roman" panose="02020603050405020304" pitchFamily="18" charset="0"/>
                <a:cs typeface="Arial Unicode MS" charset="0"/>
              </a:defRPr>
            </a:lvl4pPr>
            <a:lvl5pPr marL="2057400" indent="-228600">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9pPr>
          </a:lstStyle>
          <a:p>
            <a:endParaRPr lang="en-US" altLang="en-US">
              <a:solidFill>
                <a:srgbClr val="500000"/>
              </a:solidFill>
            </a:endParaRPr>
          </a:p>
        </p:txBody>
      </p:sp>
      <p:sp>
        <p:nvSpPr>
          <p:cNvPr id="43019" name="Line 10"/>
          <p:cNvSpPr>
            <a:spLocks noChangeShapeType="1"/>
          </p:cNvSpPr>
          <p:nvPr/>
        </p:nvSpPr>
        <p:spPr bwMode="auto">
          <a:xfrm>
            <a:off x="3673475" y="4181476"/>
            <a:ext cx="1588"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43020" name="Line 11"/>
          <p:cNvSpPr>
            <a:spLocks noChangeShapeType="1"/>
          </p:cNvSpPr>
          <p:nvPr/>
        </p:nvSpPr>
        <p:spPr bwMode="auto">
          <a:xfrm>
            <a:off x="4587875" y="4181476"/>
            <a:ext cx="1588"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43021" name="Line 12"/>
          <p:cNvSpPr>
            <a:spLocks noChangeShapeType="1"/>
          </p:cNvSpPr>
          <p:nvPr/>
        </p:nvSpPr>
        <p:spPr bwMode="auto">
          <a:xfrm>
            <a:off x="5500689" y="4181476"/>
            <a:ext cx="1587"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43022" name="AutoShape 13"/>
          <p:cNvSpPr>
            <a:spLocks noChangeArrowheads="1"/>
          </p:cNvSpPr>
          <p:nvPr/>
        </p:nvSpPr>
        <p:spPr bwMode="auto">
          <a:xfrm>
            <a:off x="2881314" y="3673475"/>
            <a:ext cx="695325"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a:solidFill>
                  <a:srgbClr val="500000"/>
                </a:solidFill>
              </a:rPr>
              <a:t>[ 0 ]</a:t>
            </a:r>
          </a:p>
        </p:txBody>
      </p:sp>
      <p:sp>
        <p:nvSpPr>
          <p:cNvPr id="43023" name="AutoShape 14"/>
          <p:cNvSpPr>
            <a:spLocks noChangeArrowheads="1"/>
          </p:cNvSpPr>
          <p:nvPr/>
        </p:nvSpPr>
        <p:spPr bwMode="auto">
          <a:xfrm>
            <a:off x="3756026" y="3673475"/>
            <a:ext cx="695325"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E0E0E0"/>
              </a:buClr>
              <a:buSzPct val="100000"/>
              <a:buFont typeface="Arial" panose="020B0604020202020204" pitchFamily="34" charset="0"/>
              <a:buNone/>
            </a:pPr>
            <a:r>
              <a:rPr lang="en-GB" altLang="en-US" sz="2400">
                <a:solidFill>
                  <a:srgbClr val="500000"/>
                </a:solidFill>
              </a:rPr>
              <a:t>[ 1 ]</a:t>
            </a:r>
          </a:p>
        </p:txBody>
      </p:sp>
      <p:sp>
        <p:nvSpPr>
          <p:cNvPr id="43024" name="AutoShape 15"/>
          <p:cNvSpPr>
            <a:spLocks noChangeArrowheads="1"/>
          </p:cNvSpPr>
          <p:nvPr/>
        </p:nvSpPr>
        <p:spPr bwMode="auto">
          <a:xfrm>
            <a:off x="4746625" y="3673475"/>
            <a:ext cx="541338"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E0E0E0"/>
              </a:buClr>
              <a:buSzPct val="100000"/>
              <a:buFont typeface="Arial" panose="020B0604020202020204" pitchFamily="34" charset="0"/>
              <a:buNone/>
            </a:pPr>
            <a:r>
              <a:rPr lang="en-GB" altLang="en-US" sz="2400">
                <a:solidFill>
                  <a:srgbClr val="500000"/>
                </a:solidFill>
              </a:rPr>
              <a:t>[2]</a:t>
            </a:r>
          </a:p>
        </p:txBody>
      </p:sp>
      <p:sp>
        <p:nvSpPr>
          <p:cNvPr id="43025" name="AutoShape 16"/>
          <p:cNvSpPr>
            <a:spLocks noChangeArrowheads="1"/>
          </p:cNvSpPr>
          <p:nvPr/>
        </p:nvSpPr>
        <p:spPr bwMode="auto">
          <a:xfrm>
            <a:off x="5383214" y="3673475"/>
            <a:ext cx="566737"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b="1">
                <a:solidFill>
                  <a:srgbClr val="500000"/>
                </a:solidFill>
              </a:rPr>
              <a:t>. . .</a:t>
            </a:r>
          </a:p>
        </p:txBody>
      </p:sp>
      <p:sp>
        <p:nvSpPr>
          <p:cNvPr id="43026" name="AutoShape 17"/>
          <p:cNvSpPr>
            <a:spLocks noChangeArrowheads="1"/>
          </p:cNvSpPr>
          <p:nvPr/>
        </p:nvSpPr>
        <p:spPr bwMode="auto">
          <a:xfrm>
            <a:off x="3033008" y="4348164"/>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500000"/>
                </a:solidFill>
              </a:rPr>
              <a:t>8</a:t>
            </a:r>
          </a:p>
        </p:txBody>
      </p:sp>
      <p:sp>
        <p:nvSpPr>
          <p:cNvPr id="43027" name="AutoShape 18"/>
          <p:cNvSpPr>
            <a:spLocks noChangeArrowheads="1"/>
          </p:cNvSpPr>
          <p:nvPr/>
        </p:nvSpPr>
        <p:spPr bwMode="auto">
          <a:xfrm>
            <a:off x="3947408" y="4348164"/>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500000"/>
                </a:solidFill>
              </a:rPr>
              <a:t>4</a:t>
            </a:r>
          </a:p>
        </p:txBody>
      </p:sp>
      <p:sp>
        <p:nvSpPr>
          <p:cNvPr id="43028" name="Freeform 19"/>
          <p:cNvSpPr>
            <a:spLocks noChangeArrowheads="1"/>
          </p:cNvSpPr>
          <p:nvPr/>
        </p:nvSpPr>
        <p:spPr bwMode="auto">
          <a:xfrm>
            <a:off x="5724526" y="3579813"/>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500000"/>
              </a:solidFill>
            </a:endParaRPr>
          </a:p>
        </p:txBody>
      </p:sp>
      <p:sp>
        <p:nvSpPr>
          <p:cNvPr id="43029" name="Line 20"/>
          <p:cNvSpPr>
            <a:spLocks noChangeShapeType="1"/>
          </p:cNvSpPr>
          <p:nvPr/>
        </p:nvSpPr>
        <p:spPr bwMode="auto">
          <a:xfrm>
            <a:off x="6248400" y="3657601"/>
            <a:ext cx="1588" cy="27400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43030" name="AutoShape 21"/>
          <p:cNvSpPr>
            <a:spLocks noChangeArrowheads="1"/>
          </p:cNvSpPr>
          <p:nvPr/>
        </p:nvSpPr>
        <p:spPr bwMode="auto">
          <a:xfrm>
            <a:off x="2073275" y="1962151"/>
            <a:ext cx="7608888" cy="735013"/>
          </a:xfrm>
          <a:prstGeom prst="roundRect">
            <a:avLst>
              <a:gd name="adj" fmla="val 213"/>
            </a:avLst>
          </a:prstGeom>
          <a:solidFill>
            <a:srgbClr val="E0E0E0"/>
          </a:solidFill>
          <a:ln w="12600">
            <a:solidFill>
              <a:srgbClr val="000020"/>
            </a:solidFill>
            <a:round/>
            <a:headEnd/>
            <a:tailEnd/>
          </a:ln>
        </p:spPr>
        <p:txBody>
          <a:bodyPr wrap="none" anchor="ctr"/>
          <a:lstStyle>
            <a:lvl1pPr>
              <a:defRPr>
                <a:solidFill>
                  <a:schemeClr val="bg1"/>
                </a:solidFill>
                <a:latin typeface="Times New Roman" panose="02020603050405020304" pitchFamily="18" charset="0"/>
                <a:cs typeface="Arial Unicode MS" charset="0"/>
              </a:defRPr>
            </a:lvl1pPr>
            <a:lvl2pPr marL="742950" indent="-285750">
              <a:defRPr>
                <a:solidFill>
                  <a:schemeClr val="bg1"/>
                </a:solidFill>
                <a:latin typeface="Times New Roman" panose="02020603050405020304" pitchFamily="18" charset="0"/>
                <a:cs typeface="Arial Unicode MS" charset="0"/>
              </a:defRPr>
            </a:lvl2pPr>
            <a:lvl3pPr marL="1143000" indent="-228600">
              <a:defRPr>
                <a:solidFill>
                  <a:schemeClr val="bg1"/>
                </a:solidFill>
                <a:latin typeface="Times New Roman" panose="02020603050405020304" pitchFamily="18" charset="0"/>
                <a:cs typeface="Arial Unicode MS" charset="0"/>
              </a:defRPr>
            </a:lvl3pPr>
            <a:lvl4pPr marL="1600200" indent="-228600">
              <a:defRPr>
                <a:solidFill>
                  <a:schemeClr val="bg1"/>
                </a:solidFill>
                <a:latin typeface="Times New Roman" panose="02020603050405020304" pitchFamily="18" charset="0"/>
                <a:cs typeface="Arial Unicode MS" charset="0"/>
              </a:defRPr>
            </a:lvl4pPr>
            <a:lvl5pPr marL="2057400" indent="-228600">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9pPr>
          </a:lstStyle>
          <a:p>
            <a:endParaRPr lang="en-US" altLang="en-US">
              <a:solidFill>
                <a:srgbClr val="500000"/>
              </a:solidFill>
            </a:endParaRPr>
          </a:p>
        </p:txBody>
      </p:sp>
      <p:sp>
        <p:nvSpPr>
          <p:cNvPr id="43031" name="Text Box 22"/>
          <p:cNvSpPr txBox="1">
            <a:spLocks noChangeArrowheads="1"/>
          </p:cNvSpPr>
          <p:nvPr/>
        </p:nvSpPr>
        <p:spPr bwMode="auto">
          <a:xfrm>
            <a:off x="2139950" y="2120901"/>
            <a:ext cx="7539038" cy="43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000020"/>
              </a:buClr>
              <a:buSzPct val="100000"/>
              <a:buFont typeface="Arial" panose="020B0604020202020204" pitchFamily="34" charset="0"/>
              <a:buNone/>
            </a:pPr>
            <a:r>
              <a:rPr lang="en-GB" altLang="en-US" sz="2400">
                <a:solidFill>
                  <a:srgbClr val="500000"/>
                </a:solidFill>
              </a:rPr>
              <a:t>void bag::insert(int new_entry)</a:t>
            </a:r>
          </a:p>
        </p:txBody>
      </p:sp>
    </p:spTree>
    <p:extLst>
      <p:ext uri="{BB962C8B-B14F-4D97-AF65-F5344CB8AC3E}">
        <p14:creationId xmlns:p14="http://schemas.microsoft.com/office/powerpoint/2010/main" val="349626120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mtClean="0"/>
              <a:t>Stack Operations - Example</a:t>
            </a:r>
          </a:p>
        </p:txBody>
      </p:sp>
      <p:sp>
        <p:nvSpPr>
          <p:cNvPr id="12291" name="Rectangle 3"/>
          <p:cNvSpPr>
            <a:spLocks noGrp="1" noChangeArrowheads="1"/>
          </p:cNvSpPr>
          <p:nvPr>
            <p:ph type="body" sz="half" idx="1"/>
          </p:nvPr>
        </p:nvSpPr>
        <p:spPr>
          <a:xfrm>
            <a:off x="1828801" y="1828800"/>
            <a:ext cx="8213725" cy="4572000"/>
          </a:xfrm>
        </p:spPr>
        <p:txBody>
          <a:bodyPr/>
          <a:lstStyle/>
          <a:p>
            <a:r>
              <a:rPr lang="en-US" altLang="en-US"/>
              <a:t>A stack that can hold </a:t>
            </a:r>
            <a:r>
              <a:rPr lang="en-US" altLang="en-US">
                <a:latin typeface="Courier New" panose="02070309020205020404" pitchFamily="49" charset="0"/>
              </a:rPr>
              <a:t>char</a:t>
            </a:r>
            <a:r>
              <a:rPr lang="en-US" altLang="en-US"/>
              <a:t> values:</a:t>
            </a:r>
          </a:p>
        </p:txBody>
      </p:sp>
      <p:graphicFrame>
        <p:nvGraphicFramePr>
          <p:cNvPr id="834564" name="Group 4">
            <a:extLst>
              <a:ext uri="{FF2B5EF4-FFF2-40B4-BE49-F238E27FC236}">
                <a16:creationId xmlns:a16="http://schemas.microsoft.com/office/drawing/2014/main" id="{FA93E9CE-5A39-4594-9E08-C121A13271B0}"/>
              </a:ext>
            </a:extLst>
          </p:cNvPr>
          <p:cNvGraphicFramePr>
            <a:graphicFrameLocks noGrp="1"/>
          </p:cNvGraphicFramePr>
          <p:nvPr>
            <p:ph sz="quarter" idx="2"/>
          </p:nvPr>
        </p:nvGraphicFramePr>
        <p:xfrm>
          <a:off x="6113464" y="3124200"/>
          <a:ext cx="733425" cy="1982788"/>
        </p:xfrm>
        <a:graphic>
          <a:graphicData uri="http://schemas.openxmlformats.org/drawingml/2006/table">
            <a:tbl>
              <a:tblPr/>
              <a:tblGrid>
                <a:gridCol w="733425">
                  <a:extLst>
                    <a:ext uri="{9D8B030D-6E8A-4147-A177-3AD203B41FA5}">
                      <a16:colId xmlns:a16="http://schemas.microsoft.com/office/drawing/2014/main" val="20000"/>
                    </a:ext>
                  </a:extLst>
                </a:gridCol>
              </a:tblGrid>
              <a:tr h="660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urier New" pitchFamily="112"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1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112"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0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112" charset="0"/>
                        </a:rPr>
                        <a: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34574" name="Group 14">
            <a:extLst>
              <a:ext uri="{FF2B5EF4-FFF2-40B4-BE49-F238E27FC236}">
                <a16:creationId xmlns:a16="http://schemas.microsoft.com/office/drawing/2014/main" id="{DB534D28-6ABD-4A95-BF54-B834E3A59240}"/>
              </a:ext>
            </a:extLst>
          </p:cNvPr>
          <p:cNvGraphicFramePr>
            <a:graphicFrameLocks noGrp="1"/>
          </p:cNvGraphicFramePr>
          <p:nvPr>
            <p:ph sz="quarter" idx="3"/>
          </p:nvPr>
        </p:nvGraphicFramePr>
        <p:xfrm>
          <a:off x="8802689" y="3124200"/>
          <a:ext cx="731837" cy="1982788"/>
        </p:xfrm>
        <a:graphic>
          <a:graphicData uri="http://schemas.openxmlformats.org/drawingml/2006/table">
            <a:tbl>
              <a:tblPr/>
              <a:tblGrid>
                <a:gridCol w="731837">
                  <a:extLst>
                    <a:ext uri="{9D8B030D-6E8A-4147-A177-3AD203B41FA5}">
                      <a16:colId xmlns:a16="http://schemas.microsoft.com/office/drawing/2014/main" val="20000"/>
                    </a:ext>
                  </a:extLst>
                </a:gridCol>
              </a:tblGrid>
              <a:tr h="660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112"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1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112"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0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112"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34584" name="Group 24">
            <a:extLst>
              <a:ext uri="{FF2B5EF4-FFF2-40B4-BE49-F238E27FC236}">
                <a16:creationId xmlns:a16="http://schemas.microsoft.com/office/drawing/2014/main" id="{6AFE508C-2C1A-4307-8D45-3E16B77244F5}"/>
              </a:ext>
            </a:extLst>
          </p:cNvPr>
          <p:cNvGraphicFramePr>
            <a:graphicFrameLocks noGrp="1"/>
          </p:cNvGraphicFramePr>
          <p:nvPr/>
        </p:nvGraphicFramePr>
        <p:xfrm>
          <a:off x="3648075" y="3505200"/>
          <a:ext cx="609600" cy="1981200"/>
        </p:xfrm>
        <a:graphic>
          <a:graphicData uri="http://schemas.openxmlformats.org/drawingml/2006/table">
            <a:tbl>
              <a:tblPr/>
              <a:tblGrid>
                <a:gridCol w="609600">
                  <a:extLst>
                    <a:ext uri="{9D8B030D-6E8A-4147-A177-3AD203B41FA5}">
                      <a16:colId xmlns:a16="http://schemas.microsoft.com/office/drawing/2014/main" val="20000"/>
                    </a:ext>
                  </a:extLst>
                </a:gridCol>
              </a:tblGrid>
              <a:tr h="660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urier New" pitchFamily="112"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0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112" charset="0"/>
                        </a:rPr>
                        <a:t>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0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112" charset="0"/>
                        </a:rPr>
                        <a: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2322" name="Text Box 34"/>
          <p:cNvSpPr txBox="1">
            <a:spLocks noChangeArrowheads="1"/>
          </p:cNvSpPr>
          <p:nvPr/>
        </p:nvSpPr>
        <p:spPr bwMode="auto">
          <a:xfrm>
            <a:off x="1895475" y="4572001"/>
            <a:ext cx="14239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pop();</a:t>
            </a:r>
          </a:p>
          <a:p>
            <a:pPr eaLnBrk="1" hangingPunct="1">
              <a:spcBef>
                <a:spcPct val="0"/>
              </a:spcBef>
              <a:buFontTx/>
              <a:buNone/>
            </a:pPr>
            <a:r>
              <a:rPr lang="en-US" altLang="en-US" sz="2000"/>
              <a:t>(remove </a:t>
            </a:r>
            <a:r>
              <a:rPr lang="en-US" altLang="en-US" sz="2000">
                <a:latin typeface="Courier New" panose="02070309020205020404" pitchFamily="49" charset="0"/>
              </a:rPr>
              <a:t>G</a:t>
            </a:r>
            <a:r>
              <a:rPr lang="en-US" altLang="en-US" sz="2000"/>
              <a:t>)</a:t>
            </a:r>
          </a:p>
        </p:txBody>
      </p:sp>
      <p:sp>
        <p:nvSpPr>
          <p:cNvPr id="12323" name="Text Box 35"/>
          <p:cNvSpPr txBox="1">
            <a:spLocks noChangeArrowheads="1"/>
          </p:cNvSpPr>
          <p:nvPr/>
        </p:nvSpPr>
        <p:spPr bwMode="auto">
          <a:xfrm>
            <a:off x="4410075" y="4572001"/>
            <a:ext cx="14239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pop();</a:t>
            </a:r>
          </a:p>
          <a:p>
            <a:pPr eaLnBrk="1" hangingPunct="1">
              <a:spcBef>
                <a:spcPct val="0"/>
              </a:spcBef>
              <a:buFontTx/>
              <a:buNone/>
            </a:pPr>
            <a:r>
              <a:rPr lang="en-US" altLang="en-US" sz="2000"/>
              <a:t>(remove </a:t>
            </a:r>
            <a:r>
              <a:rPr lang="en-US" altLang="en-US" sz="2000">
                <a:latin typeface="Courier New" panose="02070309020205020404" pitchFamily="49" charset="0"/>
              </a:rPr>
              <a:t>K</a:t>
            </a:r>
            <a:r>
              <a:rPr lang="en-US" altLang="en-US" sz="2000"/>
              <a:t>)</a:t>
            </a:r>
          </a:p>
        </p:txBody>
      </p:sp>
      <p:sp>
        <p:nvSpPr>
          <p:cNvPr id="12324" name="Text Box 36"/>
          <p:cNvSpPr txBox="1">
            <a:spLocks noChangeArrowheads="1"/>
          </p:cNvSpPr>
          <p:nvPr/>
        </p:nvSpPr>
        <p:spPr bwMode="auto">
          <a:xfrm>
            <a:off x="6924675" y="4567239"/>
            <a:ext cx="14239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pop();</a:t>
            </a:r>
            <a:endParaRPr lang="en-US" altLang="en-US" sz="2000"/>
          </a:p>
          <a:p>
            <a:pPr eaLnBrk="1" hangingPunct="1">
              <a:spcBef>
                <a:spcPct val="0"/>
              </a:spcBef>
              <a:buFontTx/>
              <a:buNone/>
            </a:pPr>
            <a:r>
              <a:rPr lang="en-US" altLang="en-US" sz="2000"/>
              <a:t>(remove </a:t>
            </a:r>
            <a:r>
              <a:rPr lang="en-US" altLang="en-US" sz="2000">
                <a:latin typeface="Courier New" panose="02070309020205020404" pitchFamily="49" charset="0"/>
              </a:rPr>
              <a:t>E</a:t>
            </a:r>
            <a:r>
              <a:rPr lang="en-US" altLang="en-US" sz="2000"/>
              <a:t>)</a:t>
            </a:r>
          </a:p>
        </p:txBody>
      </p:sp>
    </p:spTree>
    <p:extLst>
      <p:ext uri="{BB962C8B-B14F-4D97-AF65-F5344CB8AC3E}">
        <p14:creationId xmlns:p14="http://schemas.microsoft.com/office/powerpoint/2010/main" val="2791521598"/>
      </p:ext>
    </p:extLst>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reeform 1"/>
          <p:cNvSpPr>
            <a:spLocks noChangeArrowheads="1"/>
          </p:cNvSpPr>
          <p:nvPr/>
        </p:nvSpPr>
        <p:spPr bwMode="auto">
          <a:xfrm>
            <a:off x="5724526" y="3579813"/>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500000"/>
              </a:solidFill>
            </a:endParaRPr>
          </a:p>
        </p:txBody>
      </p:sp>
      <p:sp>
        <p:nvSpPr>
          <p:cNvPr id="44035" name="Line 2"/>
          <p:cNvSpPr>
            <a:spLocks noChangeShapeType="1"/>
          </p:cNvSpPr>
          <p:nvPr/>
        </p:nvSpPr>
        <p:spPr bwMode="auto">
          <a:xfrm>
            <a:off x="6248400" y="3657601"/>
            <a:ext cx="1588" cy="27400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44036" name="Rectangle 3"/>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solidFill>
                  <a:srgbClr val="500000"/>
                </a:solidFill>
              </a:rPr>
              <a:t>An Example of Calling Insert</a:t>
            </a:r>
          </a:p>
        </p:txBody>
      </p:sp>
      <p:sp>
        <p:nvSpPr>
          <p:cNvPr id="44037" name="Text Box 4"/>
          <p:cNvSpPr txBox="1">
            <a:spLocks noChangeArrowheads="1"/>
          </p:cNvSpPr>
          <p:nvPr/>
        </p:nvSpPr>
        <p:spPr bwMode="auto">
          <a:xfrm>
            <a:off x="2139950" y="2120901"/>
            <a:ext cx="7539038" cy="43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000020"/>
              </a:buClr>
              <a:buSzPct val="100000"/>
              <a:buFont typeface="Arial" panose="020B0604020202020204" pitchFamily="34" charset="0"/>
              <a:buNone/>
            </a:pPr>
            <a:r>
              <a:rPr lang="en-GB" altLang="en-US" sz="2400">
                <a:solidFill>
                  <a:srgbClr val="500000"/>
                </a:solidFill>
              </a:rPr>
              <a:t>void bag::insert(int new_entry)</a:t>
            </a:r>
          </a:p>
        </p:txBody>
      </p:sp>
      <p:sp>
        <p:nvSpPr>
          <p:cNvPr id="44038" name="AutoShape 5"/>
          <p:cNvSpPr>
            <a:spLocks noChangeArrowheads="1"/>
          </p:cNvSpPr>
          <p:nvPr/>
        </p:nvSpPr>
        <p:spPr bwMode="auto">
          <a:xfrm>
            <a:off x="6294439" y="2781301"/>
            <a:ext cx="3324225" cy="1171575"/>
          </a:xfrm>
          <a:prstGeom prst="roundRect">
            <a:avLst>
              <a:gd name="adj" fmla="val 13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dirty="0">
                <a:solidFill>
                  <a:srgbClr val="500000"/>
                </a:solidFill>
              </a:rPr>
              <a:t>After calling </a:t>
            </a:r>
            <a:r>
              <a:rPr lang="en-GB" altLang="en-US" sz="2400" dirty="0" err="1">
                <a:solidFill>
                  <a:srgbClr val="500000"/>
                </a:solidFill>
              </a:rPr>
              <a:t>b.insert</a:t>
            </a:r>
            <a:r>
              <a:rPr lang="en-GB" altLang="en-US" sz="2400" dirty="0">
                <a:solidFill>
                  <a:srgbClr val="500000"/>
                </a:solidFill>
              </a:rPr>
              <a:t>(17),</a:t>
            </a:r>
          </a:p>
          <a:p>
            <a:pPr>
              <a:buClr>
                <a:srgbClr val="E0E0E0"/>
              </a:buClr>
              <a:buSzPct val="100000"/>
              <a:buFont typeface="Arial" panose="020B0604020202020204" pitchFamily="34" charset="0"/>
              <a:buNone/>
            </a:pPr>
            <a:r>
              <a:rPr lang="en-GB" altLang="en-US" sz="2400" dirty="0">
                <a:solidFill>
                  <a:srgbClr val="500000"/>
                </a:solidFill>
              </a:rPr>
              <a:t>we will have this bag b:</a:t>
            </a:r>
          </a:p>
          <a:p>
            <a:pPr>
              <a:buClr>
                <a:srgbClr val="E0E0E0"/>
              </a:buClr>
              <a:buSzPct val="100000"/>
              <a:buFont typeface="Arial" panose="020B0604020202020204" pitchFamily="34" charset="0"/>
              <a:buNone/>
            </a:pPr>
            <a:endParaRPr lang="en-GB" altLang="en-US" sz="2400" dirty="0">
              <a:solidFill>
                <a:srgbClr val="500000"/>
              </a:solidFill>
            </a:endParaRPr>
          </a:p>
        </p:txBody>
      </p:sp>
      <p:sp>
        <p:nvSpPr>
          <p:cNvPr id="44039" name="AutoShape 6"/>
          <p:cNvSpPr>
            <a:spLocks noChangeArrowheads="1"/>
          </p:cNvSpPr>
          <p:nvPr/>
        </p:nvSpPr>
        <p:spPr bwMode="auto">
          <a:xfrm>
            <a:off x="6600825" y="5230813"/>
            <a:ext cx="909638" cy="785812"/>
          </a:xfrm>
          <a:prstGeom prst="roundRect">
            <a:avLst>
              <a:gd name="adj" fmla="val 199"/>
            </a:avLst>
          </a:prstGeom>
          <a:solidFill>
            <a:srgbClr val="8080FF"/>
          </a:solidFill>
          <a:ln w="12600">
            <a:solidFill>
              <a:srgbClr val="0000FF"/>
            </a:solidFill>
            <a:round/>
            <a:headEnd/>
            <a:tailEnd/>
          </a:ln>
        </p:spPr>
        <p:txBody>
          <a:bodyPr wrap="none" anchor="ctr"/>
          <a:lstStyle>
            <a:lvl1pPr>
              <a:defRPr>
                <a:solidFill>
                  <a:schemeClr val="bg1"/>
                </a:solidFill>
                <a:latin typeface="Times New Roman" panose="02020603050405020304" pitchFamily="18" charset="0"/>
                <a:cs typeface="Arial Unicode MS" charset="0"/>
              </a:defRPr>
            </a:lvl1pPr>
            <a:lvl2pPr marL="742950" indent="-285750">
              <a:defRPr>
                <a:solidFill>
                  <a:schemeClr val="bg1"/>
                </a:solidFill>
                <a:latin typeface="Times New Roman" panose="02020603050405020304" pitchFamily="18" charset="0"/>
                <a:cs typeface="Arial Unicode MS" charset="0"/>
              </a:defRPr>
            </a:lvl2pPr>
            <a:lvl3pPr marL="1143000" indent="-228600">
              <a:defRPr>
                <a:solidFill>
                  <a:schemeClr val="bg1"/>
                </a:solidFill>
                <a:latin typeface="Times New Roman" panose="02020603050405020304" pitchFamily="18" charset="0"/>
                <a:cs typeface="Arial Unicode MS" charset="0"/>
              </a:defRPr>
            </a:lvl3pPr>
            <a:lvl4pPr marL="1600200" indent="-228600">
              <a:defRPr>
                <a:solidFill>
                  <a:schemeClr val="bg1"/>
                </a:solidFill>
                <a:latin typeface="Times New Roman" panose="02020603050405020304" pitchFamily="18" charset="0"/>
                <a:cs typeface="Arial Unicode MS" charset="0"/>
              </a:defRPr>
            </a:lvl4pPr>
            <a:lvl5pPr marL="2057400" indent="-228600">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9pPr>
          </a:lstStyle>
          <a:p>
            <a:endParaRPr lang="en-US" altLang="en-US">
              <a:solidFill>
                <a:srgbClr val="500000"/>
              </a:solidFill>
            </a:endParaRPr>
          </a:p>
        </p:txBody>
      </p:sp>
      <p:sp>
        <p:nvSpPr>
          <p:cNvPr id="45063" name="AutoShape 7"/>
          <p:cNvSpPr>
            <a:spLocks noChangeArrowheads="1"/>
          </p:cNvSpPr>
          <p:nvPr/>
        </p:nvSpPr>
        <p:spPr bwMode="auto">
          <a:xfrm>
            <a:off x="6898571" y="5394326"/>
            <a:ext cx="336373" cy="432917"/>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FC0128"/>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b="1">
                <a:solidFill>
                  <a:srgbClr val="500000"/>
                </a:solidFill>
                <a:effectLst>
                  <a:outerShdw blurRad="38100" dist="38100" dir="2700000" algn="tl">
                    <a:srgbClr val="000000"/>
                  </a:outerShdw>
                </a:effectLst>
                <a:latin typeface="Times New Roman" pitchFamily="16" charset="0"/>
              </a:rPr>
              <a:t>3</a:t>
            </a:r>
          </a:p>
        </p:txBody>
      </p:sp>
      <p:sp>
        <p:nvSpPr>
          <p:cNvPr id="44041" name="AutoShape 8"/>
          <p:cNvSpPr>
            <a:spLocks noChangeArrowheads="1"/>
          </p:cNvSpPr>
          <p:nvPr/>
        </p:nvSpPr>
        <p:spPr bwMode="auto">
          <a:xfrm>
            <a:off x="6600826" y="4192588"/>
            <a:ext cx="3419475" cy="785812"/>
          </a:xfrm>
          <a:prstGeom prst="roundRect">
            <a:avLst>
              <a:gd name="adj" fmla="val 199"/>
            </a:avLst>
          </a:prstGeom>
          <a:solidFill>
            <a:srgbClr val="8080FF"/>
          </a:solidFill>
          <a:ln w="12600">
            <a:solidFill>
              <a:srgbClr val="0000FF"/>
            </a:solidFill>
            <a:round/>
            <a:headEnd/>
            <a:tailEnd/>
          </a:ln>
        </p:spPr>
        <p:txBody>
          <a:bodyPr wrap="none" anchor="ctr"/>
          <a:lstStyle>
            <a:lvl1pPr>
              <a:defRPr>
                <a:solidFill>
                  <a:schemeClr val="bg1"/>
                </a:solidFill>
                <a:latin typeface="Times New Roman" panose="02020603050405020304" pitchFamily="18" charset="0"/>
                <a:cs typeface="Arial Unicode MS" charset="0"/>
              </a:defRPr>
            </a:lvl1pPr>
            <a:lvl2pPr marL="742950" indent="-285750">
              <a:defRPr>
                <a:solidFill>
                  <a:schemeClr val="bg1"/>
                </a:solidFill>
                <a:latin typeface="Times New Roman" panose="02020603050405020304" pitchFamily="18" charset="0"/>
                <a:cs typeface="Arial Unicode MS" charset="0"/>
              </a:defRPr>
            </a:lvl2pPr>
            <a:lvl3pPr marL="1143000" indent="-228600">
              <a:defRPr>
                <a:solidFill>
                  <a:schemeClr val="bg1"/>
                </a:solidFill>
                <a:latin typeface="Times New Roman" panose="02020603050405020304" pitchFamily="18" charset="0"/>
                <a:cs typeface="Arial Unicode MS" charset="0"/>
              </a:defRPr>
            </a:lvl3pPr>
            <a:lvl4pPr marL="1600200" indent="-228600">
              <a:defRPr>
                <a:solidFill>
                  <a:schemeClr val="bg1"/>
                </a:solidFill>
                <a:latin typeface="Times New Roman" panose="02020603050405020304" pitchFamily="18" charset="0"/>
                <a:cs typeface="Arial Unicode MS" charset="0"/>
              </a:defRPr>
            </a:lvl4pPr>
            <a:lvl5pPr marL="2057400" indent="-228600">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9pPr>
          </a:lstStyle>
          <a:p>
            <a:endParaRPr lang="en-US" altLang="en-US">
              <a:solidFill>
                <a:srgbClr val="500000"/>
              </a:solidFill>
            </a:endParaRPr>
          </a:p>
        </p:txBody>
      </p:sp>
      <p:sp>
        <p:nvSpPr>
          <p:cNvPr id="44042" name="Line 9"/>
          <p:cNvSpPr>
            <a:spLocks noChangeShapeType="1"/>
          </p:cNvSpPr>
          <p:nvPr/>
        </p:nvSpPr>
        <p:spPr bwMode="auto">
          <a:xfrm>
            <a:off x="7513639" y="4189413"/>
            <a:ext cx="1587" cy="792162"/>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44043" name="Line 10"/>
          <p:cNvSpPr>
            <a:spLocks noChangeShapeType="1"/>
          </p:cNvSpPr>
          <p:nvPr/>
        </p:nvSpPr>
        <p:spPr bwMode="auto">
          <a:xfrm>
            <a:off x="8428039" y="4189413"/>
            <a:ext cx="1587" cy="792162"/>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44044" name="Line 11"/>
          <p:cNvSpPr>
            <a:spLocks noChangeShapeType="1"/>
          </p:cNvSpPr>
          <p:nvPr/>
        </p:nvSpPr>
        <p:spPr bwMode="auto">
          <a:xfrm>
            <a:off x="9340850" y="4189413"/>
            <a:ext cx="1588" cy="792162"/>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44045" name="AutoShape 12"/>
          <p:cNvSpPr>
            <a:spLocks noChangeArrowheads="1"/>
          </p:cNvSpPr>
          <p:nvPr/>
        </p:nvSpPr>
        <p:spPr bwMode="auto">
          <a:xfrm>
            <a:off x="6721476" y="3681414"/>
            <a:ext cx="695325" cy="43338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a:solidFill>
                  <a:srgbClr val="500000"/>
                </a:solidFill>
              </a:rPr>
              <a:t>[ 0 ]</a:t>
            </a:r>
          </a:p>
        </p:txBody>
      </p:sp>
      <p:sp>
        <p:nvSpPr>
          <p:cNvPr id="44046" name="AutoShape 13"/>
          <p:cNvSpPr>
            <a:spLocks noChangeArrowheads="1"/>
          </p:cNvSpPr>
          <p:nvPr/>
        </p:nvSpPr>
        <p:spPr bwMode="auto">
          <a:xfrm>
            <a:off x="7672389" y="3681414"/>
            <a:ext cx="541337" cy="43338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E0E0E0"/>
              </a:buClr>
              <a:buSzPct val="100000"/>
              <a:buFont typeface="Arial" panose="020B0604020202020204" pitchFamily="34" charset="0"/>
              <a:buNone/>
            </a:pPr>
            <a:r>
              <a:rPr lang="en-GB" altLang="en-US" sz="2400">
                <a:solidFill>
                  <a:srgbClr val="500000"/>
                </a:solidFill>
              </a:rPr>
              <a:t>[1]</a:t>
            </a:r>
          </a:p>
        </p:txBody>
      </p:sp>
      <p:sp>
        <p:nvSpPr>
          <p:cNvPr id="44047" name="AutoShape 14"/>
          <p:cNvSpPr>
            <a:spLocks noChangeArrowheads="1"/>
          </p:cNvSpPr>
          <p:nvPr/>
        </p:nvSpPr>
        <p:spPr bwMode="auto">
          <a:xfrm>
            <a:off x="8510589" y="3681414"/>
            <a:ext cx="695325" cy="43338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E0E0E0"/>
              </a:buClr>
              <a:buSzPct val="100000"/>
              <a:buFont typeface="Arial" panose="020B0604020202020204" pitchFamily="34" charset="0"/>
              <a:buNone/>
            </a:pPr>
            <a:r>
              <a:rPr lang="en-GB" altLang="en-US" sz="2400">
                <a:solidFill>
                  <a:srgbClr val="500000"/>
                </a:solidFill>
              </a:rPr>
              <a:t>[ 2 ]</a:t>
            </a:r>
          </a:p>
        </p:txBody>
      </p:sp>
      <p:sp>
        <p:nvSpPr>
          <p:cNvPr id="44048" name="AutoShape 15"/>
          <p:cNvSpPr>
            <a:spLocks noChangeArrowheads="1"/>
          </p:cNvSpPr>
          <p:nvPr/>
        </p:nvSpPr>
        <p:spPr bwMode="auto">
          <a:xfrm>
            <a:off x="9223375" y="3681414"/>
            <a:ext cx="566738" cy="43338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b="1">
                <a:solidFill>
                  <a:srgbClr val="500000"/>
                </a:solidFill>
              </a:rPr>
              <a:t>. . .</a:t>
            </a:r>
          </a:p>
        </p:txBody>
      </p:sp>
      <p:sp>
        <p:nvSpPr>
          <p:cNvPr id="44049" name="AutoShape 16"/>
          <p:cNvSpPr>
            <a:spLocks noChangeArrowheads="1"/>
          </p:cNvSpPr>
          <p:nvPr/>
        </p:nvSpPr>
        <p:spPr bwMode="auto">
          <a:xfrm>
            <a:off x="6873171" y="4348164"/>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500000"/>
                </a:solidFill>
              </a:rPr>
              <a:t>8</a:t>
            </a:r>
          </a:p>
        </p:txBody>
      </p:sp>
      <p:sp>
        <p:nvSpPr>
          <p:cNvPr id="44050" name="AutoShape 17"/>
          <p:cNvSpPr>
            <a:spLocks noChangeArrowheads="1"/>
          </p:cNvSpPr>
          <p:nvPr/>
        </p:nvSpPr>
        <p:spPr bwMode="auto">
          <a:xfrm>
            <a:off x="7787571" y="4348164"/>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500000"/>
                </a:solidFill>
              </a:rPr>
              <a:t>4</a:t>
            </a:r>
          </a:p>
        </p:txBody>
      </p:sp>
      <p:sp>
        <p:nvSpPr>
          <p:cNvPr id="44051" name="Freeform 18"/>
          <p:cNvSpPr>
            <a:spLocks noChangeArrowheads="1"/>
          </p:cNvSpPr>
          <p:nvPr/>
        </p:nvSpPr>
        <p:spPr bwMode="auto">
          <a:xfrm>
            <a:off x="9564689" y="3587751"/>
            <a:ext cx="650875" cy="1725613"/>
          </a:xfrm>
          <a:custGeom>
            <a:avLst/>
            <a:gdLst>
              <a:gd name="T0" fmla="*/ 1050 w 1810"/>
              <a:gd name="T1" fmla="*/ 0 h 4795"/>
              <a:gd name="T2" fmla="*/ 0 w 1810"/>
              <a:gd name="T3" fmla="*/ 1971 h 4795"/>
              <a:gd name="T4" fmla="*/ 295 w 1810"/>
              <a:gd name="T5" fmla="*/ 2677 h 4795"/>
              <a:gd name="T6" fmla="*/ 123 w 1810"/>
              <a:gd name="T7" fmla="*/ 3171 h 4795"/>
              <a:gd name="T8" fmla="*/ 587 w 1810"/>
              <a:gd name="T9" fmla="*/ 4794 h 4795"/>
              <a:gd name="T10" fmla="*/ 1809 w 1810"/>
              <a:gd name="T11" fmla="*/ 4230 h 4795"/>
              <a:gd name="T12" fmla="*/ 1050 w 1810"/>
              <a:gd name="T13" fmla="*/ 0 h 4795"/>
              <a:gd name="T14" fmla="*/ 0 60000 65536"/>
              <a:gd name="T15" fmla="*/ 0 60000 65536"/>
              <a:gd name="T16" fmla="*/ 0 60000 65536"/>
              <a:gd name="T17" fmla="*/ 0 60000 65536"/>
              <a:gd name="T18" fmla="*/ 0 60000 65536"/>
              <a:gd name="T19" fmla="*/ 0 60000 65536"/>
              <a:gd name="T20" fmla="*/ 0 60000 65536"/>
              <a:gd name="T21" fmla="*/ 0 w 1810"/>
              <a:gd name="T22" fmla="*/ 0 h 4795"/>
              <a:gd name="T23" fmla="*/ 1810 w 1810"/>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10" h="4795">
                <a:moveTo>
                  <a:pt x="1050" y="0"/>
                </a:moveTo>
                <a:lnTo>
                  <a:pt x="0" y="1971"/>
                </a:lnTo>
                <a:lnTo>
                  <a:pt x="295" y="2677"/>
                </a:lnTo>
                <a:lnTo>
                  <a:pt x="123" y="3171"/>
                </a:lnTo>
                <a:lnTo>
                  <a:pt x="587" y="4794"/>
                </a:lnTo>
                <a:lnTo>
                  <a:pt x="1809" y="4230"/>
                </a:lnTo>
                <a:lnTo>
                  <a:pt x="10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500000"/>
              </a:solidFill>
            </a:endParaRPr>
          </a:p>
        </p:txBody>
      </p:sp>
      <p:sp>
        <p:nvSpPr>
          <p:cNvPr id="44052" name="AutoShape 19"/>
          <p:cNvSpPr>
            <a:spLocks noChangeArrowheads="1"/>
          </p:cNvSpPr>
          <p:nvPr/>
        </p:nvSpPr>
        <p:spPr bwMode="auto">
          <a:xfrm>
            <a:off x="5799138" y="4473576"/>
            <a:ext cx="882650" cy="366713"/>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Times New Roman" panose="02020603050405020304" pitchFamily="18" charset="0"/>
                <a:cs typeface="Arial Unicode MS" charset="0"/>
              </a:defRPr>
            </a:lvl1pPr>
            <a:lvl2pPr marL="742950" indent="-285750">
              <a:defRPr>
                <a:solidFill>
                  <a:schemeClr val="bg1"/>
                </a:solidFill>
                <a:latin typeface="Times New Roman" panose="02020603050405020304" pitchFamily="18" charset="0"/>
                <a:cs typeface="Arial Unicode MS" charset="0"/>
              </a:defRPr>
            </a:lvl2pPr>
            <a:lvl3pPr marL="1143000" indent="-228600">
              <a:defRPr>
                <a:solidFill>
                  <a:schemeClr val="bg1"/>
                </a:solidFill>
                <a:latin typeface="Times New Roman" panose="02020603050405020304" pitchFamily="18" charset="0"/>
                <a:cs typeface="Arial Unicode MS" charset="0"/>
              </a:defRPr>
            </a:lvl3pPr>
            <a:lvl4pPr marL="1600200" indent="-228600">
              <a:defRPr>
                <a:solidFill>
                  <a:schemeClr val="bg1"/>
                </a:solidFill>
                <a:latin typeface="Times New Roman" panose="02020603050405020304" pitchFamily="18" charset="0"/>
                <a:cs typeface="Arial Unicode MS" charset="0"/>
              </a:defRPr>
            </a:lvl4pPr>
            <a:lvl5pPr marL="2057400" indent="-228600">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9pPr>
          </a:lstStyle>
          <a:p>
            <a:endParaRPr lang="en-US" altLang="en-US">
              <a:solidFill>
                <a:srgbClr val="500000"/>
              </a:solidFill>
            </a:endParaRPr>
          </a:p>
        </p:txBody>
      </p:sp>
      <p:sp>
        <p:nvSpPr>
          <p:cNvPr id="44053" name="AutoShape 20"/>
          <p:cNvSpPr>
            <a:spLocks noChangeArrowheads="1"/>
          </p:cNvSpPr>
          <p:nvPr/>
        </p:nvSpPr>
        <p:spPr bwMode="auto">
          <a:xfrm>
            <a:off x="5783263" y="5692776"/>
            <a:ext cx="933450" cy="366713"/>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Times New Roman" panose="02020603050405020304" pitchFamily="18" charset="0"/>
                <a:cs typeface="Arial Unicode MS" charset="0"/>
              </a:defRPr>
            </a:lvl1pPr>
            <a:lvl2pPr marL="742950" indent="-285750">
              <a:defRPr>
                <a:solidFill>
                  <a:schemeClr val="bg1"/>
                </a:solidFill>
                <a:latin typeface="Times New Roman" panose="02020603050405020304" pitchFamily="18" charset="0"/>
                <a:cs typeface="Arial Unicode MS" charset="0"/>
              </a:defRPr>
            </a:lvl2pPr>
            <a:lvl3pPr marL="1143000" indent="-228600">
              <a:defRPr>
                <a:solidFill>
                  <a:schemeClr val="bg1"/>
                </a:solidFill>
                <a:latin typeface="Times New Roman" panose="02020603050405020304" pitchFamily="18" charset="0"/>
                <a:cs typeface="Arial Unicode MS" charset="0"/>
              </a:defRPr>
            </a:lvl3pPr>
            <a:lvl4pPr marL="1600200" indent="-228600">
              <a:defRPr>
                <a:solidFill>
                  <a:schemeClr val="bg1"/>
                </a:solidFill>
                <a:latin typeface="Times New Roman" panose="02020603050405020304" pitchFamily="18" charset="0"/>
                <a:cs typeface="Arial Unicode MS" charset="0"/>
              </a:defRPr>
            </a:lvl4pPr>
            <a:lvl5pPr marL="2057400" indent="-228600">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9pPr>
          </a:lstStyle>
          <a:p>
            <a:endParaRPr lang="en-US" altLang="en-US">
              <a:solidFill>
                <a:srgbClr val="500000"/>
              </a:solidFill>
            </a:endParaRPr>
          </a:p>
        </p:txBody>
      </p:sp>
      <p:sp>
        <p:nvSpPr>
          <p:cNvPr id="45077" name="AutoShape 21"/>
          <p:cNvSpPr>
            <a:spLocks noChangeArrowheads="1"/>
          </p:cNvSpPr>
          <p:nvPr/>
        </p:nvSpPr>
        <p:spPr bwMode="auto">
          <a:xfrm>
            <a:off x="8608358" y="4348164"/>
            <a:ext cx="490261" cy="432917"/>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FC0128"/>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b="1">
                <a:solidFill>
                  <a:srgbClr val="500000"/>
                </a:solidFill>
                <a:effectLst>
                  <a:outerShdw blurRad="38100" dist="38100" dir="2700000" algn="tl">
                    <a:srgbClr val="000000"/>
                  </a:outerShdw>
                </a:effectLst>
                <a:latin typeface="Times New Roman" pitchFamily="16" charset="0"/>
              </a:rPr>
              <a:t>17</a:t>
            </a:r>
          </a:p>
        </p:txBody>
      </p:sp>
      <p:sp>
        <p:nvSpPr>
          <p:cNvPr id="44055" name="AutoShape 22"/>
          <p:cNvSpPr>
            <a:spLocks noChangeArrowheads="1"/>
          </p:cNvSpPr>
          <p:nvPr/>
        </p:nvSpPr>
        <p:spPr bwMode="auto">
          <a:xfrm>
            <a:off x="2073275" y="1962151"/>
            <a:ext cx="7608888" cy="735013"/>
          </a:xfrm>
          <a:prstGeom prst="roundRect">
            <a:avLst>
              <a:gd name="adj" fmla="val 213"/>
            </a:avLst>
          </a:prstGeom>
          <a:solidFill>
            <a:srgbClr val="E0E0E0"/>
          </a:solidFill>
          <a:ln w="12600">
            <a:solidFill>
              <a:srgbClr val="000020"/>
            </a:solidFill>
            <a:round/>
            <a:headEnd/>
            <a:tailEnd/>
          </a:ln>
        </p:spPr>
        <p:txBody>
          <a:bodyPr wrap="none" anchor="ctr"/>
          <a:lstStyle>
            <a:lvl1pPr>
              <a:defRPr>
                <a:solidFill>
                  <a:schemeClr val="bg1"/>
                </a:solidFill>
                <a:latin typeface="Times New Roman" panose="02020603050405020304" pitchFamily="18" charset="0"/>
                <a:cs typeface="Arial Unicode MS" charset="0"/>
              </a:defRPr>
            </a:lvl1pPr>
            <a:lvl2pPr marL="742950" indent="-285750">
              <a:defRPr>
                <a:solidFill>
                  <a:schemeClr val="bg1"/>
                </a:solidFill>
                <a:latin typeface="Times New Roman" panose="02020603050405020304" pitchFamily="18" charset="0"/>
                <a:cs typeface="Arial Unicode MS" charset="0"/>
              </a:defRPr>
            </a:lvl2pPr>
            <a:lvl3pPr marL="1143000" indent="-228600">
              <a:defRPr>
                <a:solidFill>
                  <a:schemeClr val="bg1"/>
                </a:solidFill>
                <a:latin typeface="Times New Roman" panose="02020603050405020304" pitchFamily="18" charset="0"/>
                <a:cs typeface="Arial Unicode MS" charset="0"/>
              </a:defRPr>
            </a:lvl3pPr>
            <a:lvl4pPr marL="1600200" indent="-228600">
              <a:defRPr>
                <a:solidFill>
                  <a:schemeClr val="bg1"/>
                </a:solidFill>
                <a:latin typeface="Times New Roman" panose="02020603050405020304" pitchFamily="18" charset="0"/>
                <a:cs typeface="Arial Unicode MS" charset="0"/>
              </a:defRPr>
            </a:lvl4pPr>
            <a:lvl5pPr marL="2057400" indent="-228600">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9pPr>
          </a:lstStyle>
          <a:p>
            <a:endParaRPr lang="en-US" altLang="en-US">
              <a:solidFill>
                <a:srgbClr val="500000"/>
              </a:solidFill>
            </a:endParaRPr>
          </a:p>
        </p:txBody>
      </p:sp>
      <p:sp>
        <p:nvSpPr>
          <p:cNvPr id="44056" name="Text Box 23"/>
          <p:cNvSpPr txBox="1">
            <a:spLocks noChangeArrowheads="1"/>
          </p:cNvSpPr>
          <p:nvPr/>
        </p:nvSpPr>
        <p:spPr bwMode="auto">
          <a:xfrm>
            <a:off x="2139950" y="2120901"/>
            <a:ext cx="7539038" cy="43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000020"/>
              </a:buClr>
              <a:buSzPct val="100000"/>
              <a:buFont typeface="Arial" panose="020B0604020202020204" pitchFamily="34" charset="0"/>
              <a:buNone/>
            </a:pPr>
            <a:r>
              <a:rPr lang="en-GB" altLang="en-US" sz="2400">
                <a:solidFill>
                  <a:srgbClr val="500000"/>
                </a:solidFill>
              </a:rPr>
              <a:t>void bag::insert(int new_entry)</a:t>
            </a:r>
          </a:p>
        </p:txBody>
      </p:sp>
      <p:sp>
        <p:nvSpPr>
          <p:cNvPr id="44057" name="AutoShape 24"/>
          <p:cNvSpPr>
            <a:spLocks noChangeArrowheads="1"/>
          </p:cNvSpPr>
          <p:nvPr/>
        </p:nvSpPr>
        <p:spPr bwMode="auto">
          <a:xfrm>
            <a:off x="7531100" y="6062663"/>
            <a:ext cx="1289050" cy="36671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Times New Roman" panose="02020603050405020304" pitchFamily="18" charset="0"/>
                <a:cs typeface="Arial Unicode MS" charset="0"/>
              </a:defRPr>
            </a:lvl1pPr>
            <a:lvl2pPr marL="742950" indent="-285750">
              <a:defRPr>
                <a:solidFill>
                  <a:schemeClr val="bg1"/>
                </a:solidFill>
                <a:latin typeface="Times New Roman" panose="02020603050405020304" pitchFamily="18" charset="0"/>
                <a:cs typeface="Arial Unicode MS" charset="0"/>
              </a:defRPr>
            </a:lvl2pPr>
            <a:lvl3pPr marL="1143000" indent="-228600">
              <a:defRPr>
                <a:solidFill>
                  <a:schemeClr val="bg1"/>
                </a:solidFill>
                <a:latin typeface="Times New Roman" panose="02020603050405020304" pitchFamily="18" charset="0"/>
                <a:cs typeface="Arial Unicode MS" charset="0"/>
              </a:defRPr>
            </a:lvl3pPr>
            <a:lvl4pPr marL="1600200" indent="-228600">
              <a:defRPr>
                <a:solidFill>
                  <a:schemeClr val="bg1"/>
                </a:solidFill>
                <a:latin typeface="Times New Roman" panose="02020603050405020304" pitchFamily="18" charset="0"/>
                <a:cs typeface="Arial Unicode MS" charset="0"/>
              </a:defRPr>
            </a:lvl4pPr>
            <a:lvl5pPr marL="2057400" indent="-228600">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9pPr>
          </a:lstStyle>
          <a:p>
            <a:endParaRPr lang="en-US" altLang="en-US">
              <a:solidFill>
                <a:srgbClr val="500000"/>
              </a:solidFill>
            </a:endParaRPr>
          </a:p>
        </p:txBody>
      </p:sp>
      <p:sp>
        <p:nvSpPr>
          <p:cNvPr id="44058" name="AutoShape 25"/>
          <p:cNvSpPr>
            <a:spLocks noChangeArrowheads="1"/>
          </p:cNvSpPr>
          <p:nvPr/>
        </p:nvSpPr>
        <p:spPr bwMode="auto">
          <a:xfrm>
            <a:off x="1885951" y="4610100"/>
            <a:ext cx="923925" cy="433388"/>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a:solidFill>
                  <a:srgbClr val="500000"/>
                </a:solidFill>
              </a:rPr>
              <a:t>b.data</a:t>
            </a:r>
          </a:p>
        </p:txBody>
      </p:sp>
      <p:sp>
        <p:nvSpPr>
          <p:cNvPr id="44059" name="AutoShape 26"/>
          <p:cNvSpPr>
            <a:spLocks noChangeArrowheads="1"/>
          </p:cNvSpPr>
          <p:nvPr/>
        </p:nvSpPr>
        <p:spPr bwMode="auto">
          <a:xfrm>
            <a:off x="1752601" y="5638800"/>
            <a:ext cx="1096963" cy="433388"/>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a:solidFill>
                  <a:srgbClr val="500000"/>
                </a:solidFill>
              </a:rPr>
              <a:t>b.count</a:t>
            </a:r>
          </a:p>
        </p:txBody>
      </p:sp>
      <p:sp>
        <p:nvSpPr>
          <p:cNvPr id="44060" name="AutoShape 27"/>
          <p:cNvSpPr>
            <a:spLocks noChangeArrowheads="1"/>
          </p:cNvSpPr>
          <p:nvPr/>
        </p:nvSpPr>
        <p:spPr bwMode="auto">
          <a:xfrm>
            <a:off x="2760664" y="5222876"/>
            <a:ext cx="909637" cy="785813"/>
          </a:xfrm>
          <a:prstGeom prst="roundRect">
            <a:avLst>
              <a:gd name="adj" fmla="val 199"/>
            </a:avLst>
          </a:prstGeom>
          <a:solidFill>
            <a:srgbClr val="8080FF"/>
          </a:solidFill>
          <a:ln w="12600">
            <a:solidFill>
              <a:srgbClr val="0000FF"/>
            </a:solidFill>
            <a:round/>
            <a:headEnd/>
            <a:tailEnd/>
          </a:ln>
        </p:spPr>
        <p:txBody>
          <a:bodyPr wrap="none" anchor="ctr"/>
          <a:lstStyle>
            <a:lvl1pPr>
              <a:defRPr>
                <a:solidFill>
                  <a:schemeClr val="bg1"/>
                </a:solidFill>
                <a:latin typeface="Times New Roman" panose="02020603050405020304" pitchFamily="18" charset="0"/>
                <a:cs typeface="Arial Unicode MS" charset="0"/>
              </a:defRPr>
            </a:lvl1pPr>
            <a:lvl2pPr marL="742950" indent="-285750">
              <a:defRPr>
                <a:solidFill>
                  <a:schemeClr val="bg1"/>
                </a:solidFill>
                <a:latin typeface="Times New Roman" panose="02020603050405020304" pitchFamily="18" charset="0"/>
                <a:cs typeface="Arial Unicode MS" charset="0"/>
              </a:defRPr>
            </a:lvl2pPr>
            <a:lvl3pPr marL="1143000" indent="-228600">
              <a:defRPr>
                <a:solidFill>
                  <a:schemeClr val="bg1"/>
                </a:solidFill>
                <a:latin typeface="Times New Roman" panose="02020603050405020304" pitchFamily="18" charset="0"/>
                <a:cs typeface="Arial Unicode MS" charset="0"/>
              </a:defRPr>
            </a:lvl3pPr>
            <a:lvl4pPr marL="1600200" indent="-228600">
              <a:defRPr>
                <a:solidFill>
                  <a:schemeClr val="bg1"/>
                </a:solidFill>
                <a:latin typeface="Times New Roman" panose="02020603050405020304" pitchFamily="18" charset="0"/>
                <a:cs typeface="Arial Unicode MS" charset="0"/>
              </a:defRPr>
            </a:lvl4pPr>
            <a:lvl5pPr marL="2057400" indent="-228600">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9pPr>
          </a:lstStyle>
          <a:p>
            <a:endParaRPr lang="en-US" altLang="en-US">
              <a:solidFill>
                <a:srgbClr val="500000"/>
              </a:solidFill>
            </a:endParaRPr>
          </a:p>
        </p:txBody>
      </p:sp>
      <p:sp>
        <p:nvSpPr>
          <p:cNvPr id="44061" name="AutoShape 28"/>
          <p:cNvSpPr>
            <a:spLocks noChangeArrowheads="1"/>
          </p:cNvSpPr>
          <p:nvPr/>
        </p:nvSpPr>
        <p:spPr bwMode="auto">
          <a:xfrm>
            <a:off x="3058408" y="5386389"/>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500000"/>
                </a:solidFill>
              </a:rPr>
              <a:t>2</a:t>
            </a:r>
          </a:p>
        </p:txBody>
      </p:sp>
      <p:sp>
        <p:nvSpPr>
          <p:cNvPr id="44062" name="AutoShape 29"/>
          <p:cNvSpPr>
            <a:spLocks noChangeArrowheads="1"/>
          </p:cNvSpPr>
          <p:nvPr/>
        </p:nvSpPr>
        <p:spPr bwMode="auto">
          <a:xfrm>
            <a:off x="2760664" y="4184651"/>
            <a:ext cx="3419475" cy="785813"/>
          </a:xfrm>
          <a:prstGeom prst="roundRect">
            <a:avLst>
              <a:gd name="adj" fmla="val 199"/>
            </a:avLst>
          </a:prstGeom>
          <a:solidFill>
            <a:srgbClr val="8080FF"/>
          </a:solidFill>
          <a:ln w="12600">
            <a:solidFill>
              <a:srgbClr val="0000FF"/>
            </a:solidFill>
            <a:round/>
            <a:headEnd/>
            <a:tailEnd/>
          </a:ln>
        </p:spPr>
        <p:txBody>
          <a:bodyPr wrap="none" anchor="ctr"/>
          <a:lstStyle>
            <a:lvl1pPr>
              <a:defRPr>
                <a:solidFill>
                  <a:schemeClr val="bg1"/>
                </a:solidFill>
                <a:latin typeface="Times New Roman" panose="02020603050405020304" pitchFamily="18" charset="0"/>
                <a:cs typeface="Arial Unicode MS" charset="0"/>
              </a:defRPr>
            </a:lvl1pPr>
            <a:lvl2pPr marL="742950" indent="-285750">
              <a:defRPr>
                <a:solidFill>
                  <a:schemeClr val="bg1"/>
                </a:solidFill>
                <a:latin typeface="Times New Roman" panose="02020603050405020304" pitchFamily="18" charset="0"/>
                <a:cs typeface="Arial Unicode MS" charset="0"/>
              </a:defRPr>
            </a:lvl2pPr>
            <a:lvl3pPr marL="1143000" indent="-228600">
              <a:defRPr>
                <a:solidFill>
                  <a:schemeClr val="bg1"/>
                </a:solidFill>
                <a:latin typeface="Times New Roman" panose="02020603050405020304" pitchFamily="18" charset="0"/>
                <a:cs typeface="Arial Unicode MS" charset="0"/>
              </a:defRPr>
            </a:lvl3pPr>
            <a:lvl4pPr marL="1600200" indent="-228600">
              <a:defRPr>
                <a:solidFill>
                  <a:schemeClr val="bg1"/>
                </a:solidFill>
                <a:latin typeface="Times New Roman" panose="02020603050405020304" pitchFamily="18" charset="0"/>
                <a:cs typeface="Arial Unicode MS" charset="0"/>
              </a:defRPr>
            </a:lvl4pPr>
            <a:lvl5pPr marL="2057400" indent="-228600">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charset="0"/>
              </a:defRPr>
            </a:lvl9pPr>
          </a:lstStyle>
          <a:p>
            <a:endParaRPr lang="en-US" altLang="en-US">
              <a:solidFill>
                <a:srgbClr val="500000"/>
              </a:solidFill>
            </a:endParaRPr>
          </a:p>
        </p:txBody>
      </p:sp>
      <p:sp>
        <p:nvSpPr>
          <p:cNvPr id="44063" name="Line 30"/>
          <p:cNvSpPr>
            <a:spLocks noChangeShapeType="1"/>
          </p:cNvSpPr>
          <p:nvPr/>
        </p:nvSpPr>
        <p:spPr bwMode="auto">
          <a:xfrm>
            <a:off x="3673475" y="4181476"/>
            <a:ext cx="1588"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44064" name="Line 31"/>
          <p:cNvSpPr>
            <a:spLocks noChangeShapeType="1"/>
          </p:cNvSpPr>
          <p:nvPr/>
        </p:nvSpPr>
        <p:spPr bwMode="auto">
          <a:xfrm>
            <a:off x="4587875" y="4181476"/>
            <a:ext cx="1588"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44065" name="Line 32"/>
          <p:cNvSpPr>
            <a:spLocks noChangeShapeType="1"/>
          </p:cNvSpPr>
          <p:nvPr/>
        </p:nvSpPr>
        <p:spPr bwMode="auto">
          <a:xfrm>
            <a:off x="5500689" y="4181476"/>
            <a:ext cx="1587"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500000"/>
              </a:solidFill>
            </a:endParaRPr>
          </a:p>
        </p:txBody>
      </p:sp>
      <p:sp>
        <p:nvSpPr>
          <p:cNvPr id="44066" name="AutoShape 33"/>
          <p:cNvSpPr>
            <a:spLocks noChangeArrowheads="1"/>
          </p:cNvSpPr>
          <p:nvPr/>
        </p:nvSpPr>
        <p:spPr bwMode="auto">
          <a:xfrm>
            <a:off x="2881314" y="3673475"/>
            <a:ext cx="695325"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a:solidFill>
                  <a:srgbClr val="500000"/>
                </a:solidFill>
              </a:rPr>
              <a:t>[ 0 ]</a:t>
            </a:r>
          </a:p>
        </p:txBody>
      </p:sp>
      <p:sp>
        <p:nvSpPr>
          <p:cNvPr id="44067" name="AutoShape 34"/>
          <p:cNvSpPr>
            <a:spLocks noChangeArrowheads="1"/>
          </p:cNvSpPr>
          <p:nvPr/>
        </p:nvSpPr>
        <p:spPr bwMode="auto">
          <a:xfrm>
            <a:off x="3756026" y="3673475"/>
            <a:ext cx="695325"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E0E0E0"/>
              </a:buClr>
              <a:buSzPct val="100000"/>
              <a:buFont typeface="Arial" panose="020B0604020202020204" pitchFamily="34" charset="0"/>
              <a:buNone/>
            </a:pPr>
            <a:r>
              <a:rPr lang="en-GB" altLang="en-US" sz="2400">
                <a:solidFill>
                  <a:srgbClr val="500000"/>
                </a:solidFill>
              </a:rPr>
              <a:t>[ 1 ]</a:t>
            </a:r>
          </a:p>
        </p:txBody>
      </p:sp>
      <p:sp>
        <p:nvSpPr>
          <p:cNvPr id="44068" name="AutoShape 35"/>
          <p:cNvSpPr>
            <a:spLocks noChangeArrowheads="1"/>
          </p:cNvSpPr>
          <p:nvPr/>
        </p:nvSpPr>
        <p:spPr bwMode="auto">
          <a:xfrm>
            <a:off x="4746625" y="3673475"/>
            <a:ext cx="541338"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E0E0E0"/>
              </a:buClr>
              <a:buSzPct val="100000"/>
              <a:buFont typeface="Arial" panose="020B0604020202020204" pitchFamily="34" charset="0"/>
              <a:buNone/>
            </a:pPr>
            <a:r>
              <a:rPr lang="en-GB" altLang="en-US" sz="2400">
                <a:solidFill>
                  <a:srgbClr val="500000"/>
                </a:solidFill>
              </a:rPr>
              <a:t>[2]</a:t>
            </a:r>
          </a:p>
        </p:txBody>
      </p:sp>
      <p:sp>
        <p:nvSpPr>
          <p:cNvPr id="44069" name="AutoShape 36"/>
          <p:cNvSpPr>
            <a:spLocks noChangeArrowheads="1"/>
          </p:cNvSpPr>
          <p:nvPr/>
        </p:nvSpPr>
        <p:spPr bwMode="auto">
          <a:xfrm>
            <a:off x="5383214" y="3673475"/>
            <a:ext cx="566737"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nSpc>
                <a:spcPct val="93000"/>
              </a:lnSpc>
              <a:buClr>
                <a:srgbClr val="E0E0E0"/>
              </a:buClr>
              <a:buSzPct val="100000"/>
              <a:buFont typeface="Arial" panose="020B0604020202020204" pitchFamily="34" charset="0"/>
              <a:buNone/>
            </a:pPr>
            <a:r>
              <a:rPr lang="en-GB" altLang="en-US" sz="2400" b="1">
                <a:solidFill>
                  <a:srgbClr val="500000"/>
                </a:solidFill>
              </a:rPr>
              <a:t>. . .</a:t>
            </a:r>
          </a:p>
        </p:txBody>
      </p:sp>
      <p:sp>
        <p:nvSpPr>
          <p:cNvPr id="44070" name="AutoShape 37"/>
          <p:cNvSpPr>
            <a:spLocks noChangeArrowheads="1"/>
          </p:cNvSpPr>
          <p:nvPr/>
        </p:nvSpPr>
        <p:spPr bwMode="auto">
          <a:xfrm>
            <a:off x="3033008" y="4348164"/>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500000"/>
                </a:solidFill>
              </a:rPr>
              <a:t>8</a:t>
            </a:r>
          </a:p>
        </p:txBody>
      </p:sp>
      <p:sp>
        <p:nvSpPr>
          <p:cNvPr id="44071" name="AutoShape 38"/>
          <p:cNvSpPr>
            <a:spLocks noChangeArrowheads="1"/>
          </p:cNvSpPr>
          <p:nvPr/>
        </p:nvSpPr>
        <p:spPr bwMode="auto">
          <a:xfrm>
            <a:off x="3947408" y="4348164"/>
            <a:ext cx="336373" cy="432917"/>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charset="0"/>
              </a:defRPr>
            </a:lvl9pPr>
          </a:lstStyle>
          <a:p>
            <a:pPr algn="ctr">
              <a:lnSpc>
                <a:spcPct val="93000"/>
              </a:lnSpc>
              <a:buClr>
                <a:srgbClr val="0000FF"/>
              </a:buClr>
              <a:buSzPct val="100000"/>
              <a:buFont typeface="Arial" panose="020B0604020202020204" pitchFamily="34" charset="0"/>
              <a:buNone/>
            </a:pPr>
            <a:r>
              <a:rPr lang="en-GB" altLang="en-US" sz="2400" b="1">
                <a:solidFill>
                  <a:srgbClr val="500000"/>
                </a:solidFill>
              </a:rPr>
              <a:t>4</a:t>
            </a:r>
          </a:p>
        </p:txBody>
      </p:sp>
    </p:spTree>
    <p:extLst>
      <p:ext uri="{BB962C8B-B14F-4D97-AF65-F5344CB8AC3E}">
        <p14:creationId xmlns:p14="http://schemas.microsoft.com/office/powerpoint/2010/main" val="101433085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UML Diagram for the class </a:t>
            </a:r>
            <a:r>
              <a:rPr lang="en-US" sz="3600" dirty="0" smtClean="0">
                <a:latin typeface="Consolas" panose="020B0609020204030204" pitchFamily="49" charset="0"/>
              </a:rPr>
              <a:t>Stack</a:t>
            </a:r>
            <a:endParaRPr lang="en-US" dirty="0">
              <a:latin typeface="Consolas" panose="020B0609020204030204" pitchFamily="49"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5649794"/>
              </p:ext>
            </p:extLst>
          </p:nvPr>
        </p:nvGraphicFramePr>
        <p:xfrm>
          <a:off x="1663147" y="1739348"/>
          <a:ext cx="5118653" cy="3108960"/>
        </p:xfrm>
        <a:graphic>
          <a:graphicData uri="http://schemas.openxmlformats.org/drawingml/2006/table">
            <a:tbl>
              <a:tblPr firstRow="1" bandRow="1">
                <a:tableStyleId>{10A1B5D5-9B99-4C35-A422-299274C87663}</a:tableStyleId>
              </a:tblPr>
              <a:tblGrid>
                <a:gridCol w="5118653">
                  <a:extLst>
                    <a:ext uri="{9D8B030D-6E8A-4147-A177-3AD203B41FA5}">
                      <a16:colId xmlns:a16="http://schemas.microsoft.com/office/drawing/2014/main" val="174349193"/>
                    </a:ext>
                  </a:extLst>
                </a:gridCol>
              </a:tblGrid>
              <a:tr h="487017">
                <a:tc>
                  <a:txBody>
                    <a:bodyPr/>
                    <a:lstStyle/>
                    <a:p>
                      <a:pPr algn="ctr"/>
                      <a:r>
                        <a:rPr lang="en-US" sz="2800" dirty="0" smtClean="0"/>
                        <a:t>Stack</a:t>
                      </a:r>
                      <a:endParaRPr lang="en-US" sz="2800" dirty="0"/>
                    </a:p>
                  </a:txBody>
                  <a:tcPr/>
                </a:tc>
                <a:extLst>
                  <a:ext uri="{0D108BD9-81ED-4DB2-BD59-A6C34878D82A}">
                    <a16:rowId xmlns:a16="http://schemas.microsoft.com/office/drawing/2014/main" val="1520794944"/>
                  </a:ext>
                </a:extLst>
              </a:tr>
              <a:tr h="370840">
                <a:tc>
                  <a:txBody>
                    <a:bodyPr/>
                    <a:lstStyle/>
                    <a:p>
                      <a:r>
                        <a:rPr lang="en-US" sz="2800" dirty="0" smtClean="0"/>
                        <a:t>+Stack()</a:t>
                      </a:r>
                      <a:endParaRPr lang="en-US" sz="2800" dirty="0"/>
                    </a:p>
                  </a:txBody>
                  <a:tcPr/>
                </a:tc>
                <a:extLst>
                  <a:ext uri="{0D108BD9-81ED-4DB2-BD59-A6C34878D82A}">
                    <a16:rowId xmlns:a16="http://schemas.microsoft.com/office/drawing/2014/main" val="4116825681"/>
                  </a:ext>
                </a:extLst>
              </a:tr>
              <a:tr h="370840">
                <a:tc>
                  <a:txBody>
                    <a:bodyPr/>
                    <a:lstStyle/>
                    <a:p>
                      <a:r>
                        <a:rPr lang="en-US" sz="2800" dirty="0" smtClean="0"/>
                        <a:t>+</a:t>
                      </a:r>
                      <a:r>
                        <a:rPr lang="en-US" sz="2800" dirty="0" err="1" smtClean="0"/>
                        <a:t>isFull</a:t>
                      </a:r>
                      <a:r>
                        <a:rPr lang="en-US" sz="2800" dirty="0" smtClean="0"/>
                        <a:t>()</a:t>
                      </a:r>
                      <a:r>
                        <a:rPr lang="en-US" sz="2800" baseline="0" dirty="0" smtClean="0"/>
                        <a:t> : </a:t>
                      </a:r>
                      <a:r>
                        <a:rPr lang="en-US" sz="2800" baseline="0" dirty="0" err="1" smtClean="0"/>
                        <a:t>boolean</a:t>
                      </a:r>
                      <a:endParaRPr lang="en-US" sz="2800" dirty="0"/>
                    </a:p>
                  </a:txBody>
                  <a:tcPr/>
                </a:tc>
                <a:extLst>
                  <a:ext uri="{0D108BD9-81ED-4DB2-BD59-A6C34878D82A}">
                    <a16:rowId xmlns:a16="http://schemas.microsoft.com/office/drawing/2014/main" val="1817042199"/>
                  </a:ext>
                </a:extLst>
              </a:tr>
              <a:tr h="370840">
                <a:tc>
                  <a:txBody>
                    <a:bodyPr/>
                    <a:lstStyle/>
                    <a:p>
                      <a:r>
                        <a:rPr lang="en-US" sz="2800" dirty="0" smtClean="0"/>
                        <a:t>+</a:t>
                      </a:r>
                      <a:r>
                        <a:rPr lang="en-US" sz="2800" dirty="0" err="1" smtClean="0"/>
                        <a:t>isEmpty</a:t>
                      </a:r>
                      <a:r>
                        <a:rPr lang="en-US" sz="2800" dirty="0" smtClean="0"/>
                        <a:t>()</a:t>
                      </a:r>
                      <a:r>
                        <a:rPr lang="en-US" sz="2800" baseline="0" dirty="0" smtClean="0"/>
                        <a:t> : </a:t>
                      </a:r>
                      <a:r>
                        <a:rPr lang="en-US" sz="2800" baseline="0" dirty="0" err="1" smtClean="0"/>
                        <a:t>boolean</a:t>
                      </a:r>
                      <a:endParaRPr lang="en-US" sz="2800" dirty="0"/>
                    </a:p>
                  </a:txBody>
                  <a:tcPr/>
                </a:tc>
                <a:extLst>
                  <a:ext uri="{0D108BD9-81ED-4DB2-BD59-A6C34878D82A}">
                    <a16:rowId xmlns:a16="http://schemas.microsoft.com/office/drawing/2014/main" val="2097122060"/>
                  </a:ext>
                </a:extLst>
              </a:tr>
              <a:tr h="370840">
                <a:tc>
                  <a:txBody>
                    <a:bodyPr/>
                    <a:lstStyle/>
                    <a:p>
                      <a:r>
                        <a:rPr lang="en-US" sz="2800" dirty="0" smtClean="0"/>
                        <a:t>+push(</a:t>
                      </a:r>
                      <a:r>
                        <a:rPr lang="en-US" sz="2800" dirty="0" err="1" smtClean="0"/>
                        <a:t>newEntry</a:t>
                      </a:r>
                      <a:r>
                        <a:rPr lang="en-US" sz="2800" baseline="0" dirty="0" smtClean="0"/>
                        <a:t> : </a:t>
                      </a:r>
                      <a:r>
                        <a:rPr lang="en-US" sz="2800" baseline="0" dirty="0" err="1" smtClean="0"/>
                        <a:t>StackItemType</a:t>
                      </a:r>
                      <a:r>
                        <a:rPr lang="en-US" sz="2800" baseline="0" dirty="0" smtClean="0"/>
                        <a:t>)</a:t>
                      </a:r>
                      <a:endParaRPr lang="en-US" sz="2800" dirty="0"/>
                    </a:p>
                  </a:txBody>
                  <a:tcPr/>
                </a:tc>
                <a:extLst>
                  <a:ext uri="{0D108BD9-81ED-4DB2-BD59-A6C34878D82A}">
                    <a16:rowId xmlns:a16="http://schemas.microsoft.com/office/drawing/2014/main" val="2822054138"/>
                  </a:ext>
                </a:extLst>
              </a:tr>
              <a:tr h="370840">
                <a:tc>
                  <a:txBody>
                    <a:bodyPr/>
                    <a:lstStyle/>
                    <a:p>
                      <a:r>
                        <a:rPr lang="en-US" sz="2800" dirty="0" smtClean="0"/>
                        <a:t>+pop() : </a:t>
                      </a:r>
                      <a:r>
                        <a:rPr lang="en-US" sz="2800" dirty="0" err="1" smtClean="0"/>
                        <a:t>StackItemType</a:t>
                      </a:r>
                      <a:endParaRPr lang="en-US" sz="2800" dirty="0"/>
                    </a:p>
                  </a:txBody>
                  <a:tcPr/>
                </a:tc>
                <a:extLst>
                  <a:ext uri="{0D108BD9-81ED-4DB2-BD59-A6C34878D82A}">
                    <a16:rowId xmlns:a16="http://schemas.microsoft.com/office/drawing/2014/main" val="3153638114"/>
                  </a:ext>
                </a:extLst>
              </a:tr>
            </a:tbl>
          </a:graphicData>
        </a:graphic>
      </p:graphicFrame>
    </p:spTree>
    <p:extLst>
      <p:ext uri="{BB962C8B-B14F-4D97-AF65-F5344CB8AC3E}">
        <p14:creationId xmlns:p14="http://schemas.microsoft.com/office/powerpoint/2010/main" val="31452049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 y="76200"/>
            <a:ext cx="7060580" cy="6629400"/>
          </a:xfrm>
          <a:prstGeom prst="rect">
            <a:avLst/>
          </a:prstGeom>
        </p:spPr>
      </p:pic>
      <p:sp>
        <p:nvSpPr>
          <p:cNvPr id="3" name="TextBox 2"/>
          <p:cNvSpPr txBox="1"/>
          <p:nvPr/>
        </p:nvSpPr>
        <p:spPr>
          <a:xfrm>
            <a:off x="7772400" y="1143000"/>
            <a:ext cx="2667000" cy="1569660"/>
          </a:xfrm>
          <a:prstGeom prst="rect">
            <a:avLst/>
          </a:prstGeom>
          <a:solidFill>
            <a:srgbClr val="E6FCFE"/>
          </a:solidFill>
          <a:ln w="28575">
            <a:solidFill>
              <a:schemeClr val="tx1"/>
            </a:solidFill>
          </a:ln>
        </p:spPr>
        <p:txBody>
          <a:bodyPr wrap="square" rtlCol="0">
            <a:spAutoFit/>
          </a:bodyPr>
          <a:lstStyle/>
          <a:p>
            <a:r>
              <a:rPr lang="en-US" sz="2400" dirty="0" smtClean="0"/>
              <a:t>See:</a:t>
            </a:r>
            <a:br>
              <a:rPr lang="en-US" sz="2400" dirty="0" smtClean="0"/>
            </a:br>
            <a:r>
              <a:rPr lang="en-US" sz="2400" dirty="0" err="1" smtClean="0"/>
              <a:t>IntStack.h</a:t>
            </a:r>
            <a:endParaRPr lang="en-US" sz="2400" dirty="0" smtClean="0"/>
          </a:p>
          <a:p>
            <a:r>
              <a:rPr lang="en-US" sz="2400" dirty="0" smtClean="0"/>
              <a:t>IntStack.cpp</a:t>
            </a:r>
            <a:br>
              <a:rPr lang="en-US" sz="2400" dirty="0" smtClean="0"/>
            </a:br>
            <a:r>
              <a:rPr lang="en-US" sz="2400" dirty="0" smtClean="0"/>
              <a:t>IntStackDemo.cpp</a:t>
            </a:r>
            <a:endParaRPr lang="en-US" sz="2400" dirty="0"/>
          </a:p>
        </p:txBody>
      </p:sp>
    </p:spTree>
    <p:extLst>
      <p:ext uri="{BB962C8B-B14F-4D97-AF65-F5344CB8AC3E}">
        <p14:creationId xmlns:p14="http://schemas.microsoft.com/office/powerpoint/2010/main" val="114167537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noChangeArrowheads="1"/>
          </p:cNvSpPr>
          <p:nvPr>
            <p:ph type="ctrTitle"/>
          </p:nvPr>
        </p:nvSpPr>
        <p:spPr/>
        <p:txBody>
          <a:bodyPr/>
          <a:lstStyle/>
          <a:p>
            <a:r>
              <a:rPr lang="en-US" altLang="en-US" dirty="0" err="1" smtClean="0"/>
              <a:t>Templated</a:t>
            </a:r>
            <a:r>
              <a:rPr lang="en-US" altLang="en-US" dirty="0" smtClean="0"/>
              <a:t> </a:t>
            </a:r>
            <a:r>
              <a:rPr lang="en-US" altLang="en-US" dirty="0"/>
              <a:t>Stacks</a:t>
            </a:r>
          </a:p>
        </p:txBody>
      </p:sp>
      <p:sp>
        <p:nvSpPr>
          <p:cNvPr id="15363" name="Subtitle 2"/>
          <p:cNvSpPr>
            <a:spLocks noGrp="1" noChangeArrowheads="1"/>
          </p:cNvSpPr>
          <p:nvPr>
            <p:ph type="subTitle" idx="1"/>
          </p:nvPr>
        </p:nvSpPr>
        <p:spPr/>
        <p:txBody>
          <a:bodyPr/>
          <a:lstStyle/>
          <a:p>
            <a:r>
              <a:rPr lang="en-US" altLang="en-US" dirty="0" smtClean="0"/>
              <a:t>See </a:t>
            </a:r>
            <a:r>
              <a:rPr lang="en-US" altLang="en-US" dirty="0" err="1" smtClean="0"/>
              <a:t>Stack.h</a:t>
            </a:r>
            <a:r>
              <a:rPr lang="en-US" altLang="en-US" dirty="0" smtClean="0"/>
              <a:t>, TemplatedStackDemo.cpp</a:t>
            </a:r>
          </a:p>
        </p:txBody>
      </p:sp>
    </p:spTree>
    <p:extLst>
      <p:ext uri="{BB962C8B-B14F-4D97-AF65-F5344CB8AC3E}">
        <p14:creationId xmlns:p14="http://schemas.microsoft.com/office/powerpoint/2010/main" val="37870325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3600</Words>
  <Application>Microsoft Office PowerPoint</Application>
  <PresentationFormat>Widescreen</PresentationFormat>
  <Paragraphs>478</Paragraphs>
  <Slides>60</Slides>
  <Notes>39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60</vt:i4>
      </vt:variant>
    </vt:vector>
  </HeadingPairs>
  <TitlesOfParts>
    <vt:vector size="71" baseType="lpstr">
      <vt:lpstr>Arial</vt:lpstr>
      <vt:lpstr>Arial Unicode MS</vt:lpstr>
      <vt:lpstr>Calibri</vt:lpstr>
      <vt:lpstr>Calibri Light</vt:lpstr>
      <vt:lpstr>Consolas</vt:lpstr>
      <vt:lpstr>Courier New</vt:lpstr>
      <vt:lpstr>Monotype Sorts</vt:lpstr>
      <vt:lpstr>Tahoma</vt:lpstr>
      <vt:lpstr>Times New Roman</vt:lpstr>
      <vt:lpstr>Wingdings</vt:lpstr>
      <vt:lpstr>Office Theme</vt:lpstr>
      <vt:lpstr>CSCE 121</vt:lpstr>
      <vt:lpstr>Introduction to the Stack Abstract Data Type</vt:lpstr>
      <vt:lpstr>Developing an ADT During the Design of a Solution</vt:lpstr>
      <vt:lpstr>Stack Operations and Functions</vt:lpstr>
      <vt:lpstr>Stack Operations - Example</vt:lpstr>
      <vt:lpstr>Stack Operations - Example</vt:lpstr>
      <vt:lpstr>UML Diagram for the class Stack</vt:lpstr>
      <vt:lpstr>PowerPoint Presentation</vt:lpstr>
      <vt:lpstr>Templated Stacks</vt:lpstr>
      <vt:lpstr>Dynamic Stacks</vt:lpstr>
      <vt:lpstr>Dynamic Stacks</vt:lpstr>
      <vt:lpstr>Implementing a Stack</vt:lpstr>
      <vt:lpstr>The STL stack Container</vt:lpstr>
      <vt:lpstr>The STL stack container</vt:lpstr>
      <vt:lpstr>Defining a stack</vt:lpstr>
      <vt:lpstr>PowerPoint Presentation</vt:lpstr>
      <vt:lpstr>Introduction to the Queue ADT</vt:lpstr>
      <vt:lpstr>Introduction to the Queue ADT</vt:lpstr>
      <vt:lpstr>Some everyday queues.</vt:lpstr>
      <vt:lpstr>The Abstract Data Type Queue</vt:lpstr>
      <vt:lpstr>Queue Locations and Operations</vt:lpstr>
      <vt:lpstr>An Array-Based Implementation (1st Attempt)</vt:lpstr>
      <vt:lpstr>An Array-Based Implementation (2nd Attempt)</vt:lpstr>
      <vt:lpstr>An Array-Based Implementation</vt:lpstr>
      <vt:lpstr>A problem with the circular array implementation</vt:lpstr>
      <vt:lpstr>Array-based Queue (3rd and Final Attempt)</vt:lpstr>
      <vt:lpstr>PowerPoint Presentation</vt:lpstr>
      <vt:lpstr>PowerPoint Presentation</vt:lpstr>
      <vt:lpstr>Dynamic Queues</vt:lpstr>
      <vt:lpstr>Dynamic Queues</vt:lpstr>
      <vt:lpstr>Implementing a Queue</vt:lpstr>
      <vt:lpstr>The STL deque and queue Containers</vt:lpstr>
      <vt:lpstr>The STL deque and queue Containers</vt:lpstr>
      <vt:lpstr>Defining a queue</vt:lpstr>
      <vt:lpstr>Bags</vt:lpstr>
      <vt:lpstr>Bags</vt:lpstr>
      <vt:lpstr>Initial State of a Bag</vt:lpstr>
      <vt:lpstr>Inserting Numbers into a Bag</vt:lpstr>
      <vt:lpstr>Inserting Numbers into a Bag</vt:lpstr>
      <vt:lpstr>Inserting Numbers into a Bag</vt:lpstr>
      <vt:lpstr>Inserting Numbers into a Bag</vt:lpstr>
      <vt:lpstr>Inserting Numbers into a Bag</vt:lpstr>
      <vt:lpstr>Inserting Numbers into a Bag</vt:lpstr>
      <vt:lpstr>Examining a Bag</vt:lpstr>
      <vt:lpstr>Removing a Number from a Bag</vt:lpstr>
      <vt:lpstr>Removing a Number from a Bag</vt:lpstr>
      <vt:lpstr>How Many Numbers</vt:lpstr>
      <vt:lpstr>Summary of the Bag Operations</vt:lpstr>
      <vt:lpstr>A Quiz</vt:lpstr>
      <vt:lpstr>A Quiz</vt:lpstr>
      <vt:lpstr>Implementation Details</vt:lpstr>
      <vt:lpstr>Implementation Details</vt:lpstr>
      <vt:lpstr>Implementation Details</vt:lpstr>
      <vt:lpstr>Implementation Details</vt:lpstr>
      <vt:lpstr>An Exercise</vt:lpstr>
      <vt:lpstr>An Exercise</vt:lpstr>
      <vt:lpstr>An Exercise</vt:lpstr>
      <vt:lpstr>An Example of Calling Insert</vt:lpstr>
      <vt:lpstr>An Example of Calling Insert</vt:lpstr>
      <vt:lpstr>An Example of Calling Insert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2021-11-03T15:58:11Z</dcterms:created>
  <dcterms:modified xsi:type="dcterms:W3CDTF">2022-11-21T19:53:43Z</dcterms:modified>
</cp:coreProperties>
</file>