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5" r:id="rId8"/>
    <p:sldId id="266" r:id="rId9"/>
    <p:sldId id="267" r:id="rId10"/>
    <p:sldId id="264" r:id="rId11"/>
    <p:sldId id="268" r:id="rId12"/>
    <p:sldId id="288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69" r:id="rId21"/>
    <p:sldId id="289" r:id="rId22"/>
    <p:sldId id="290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292" r:id="rId31"/>
    <p:sldId id="300" r:id="rId32"/>
    <p:sldId id="302" r:id="rId33"/>
    <p:sldId id="301" r:id="rId34"/>
    <p:sldId id="303" r:id="rId35"/>
    <p:sldId id="304" r:id="rId36"/>
    <p:sldId id="307" r:id="rId37"/>
    <p:sldId id="306" r:id="rId38"/>
    <p:sldId id="308" r:id="rId39"/>
    <p:sldId id="311" r:id="rId40"/>
    <p:sldId id="312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441D0C9D-0520-4007-B0BA-04DFCD689963}">
          <p14:sldIdLst>
            <p14:sldId id="256"/>
          </p14:sldIdLst>
        </p14:section>
        <p14:section name="Problem Description" id="{772C4D7B-9320-4010-BA55-267DE404537B}">
          <p14:sldIdLst>
            <p14:sldId id="257"/>
            <p14:sldId id="259"/>
            <p14:sldId id="258"/>
          </p14:sldIdLst>
        </p14:section>
        <p14:section name="Analysis: Initial Details" id="{39A2B970-45B8-4EAF-A2EB-1FB5ADF961AF}">
          <p14:sldIdLst>
            <p14:sldId id="260"/>
            <p14:sldId id="261"/>
            <p14:sldId id="265"/>
            <p14:sldId id="266"/>
            <p14:sldId id="267"/>
          </p14:sldIdLst>
        </p14:section>
        <p14:section name="Analysis: First Attempt (String Version)" id="{780E69B5-B1BA-4758-8FAC-16FDE23E7219}">
          <p14:sldIdLst>
            <p14:sldId id="264"/>
            <p14:sldId id="268"/>
            <p14:sldId id="288"/>
            <p14:sldId id="281"/>
            <p14:sldId id="282"/>
            <p14:sldId id="283"/>
            <p14:sldId id="284"/>
            <p14:sldId id="285"/>
            <p14:sldId id="286"/>
            <p14:sldId id="287"/>
            <p14:sldId id="269"/>
            <p14:sldId id="289"/>
          </p14:sldIdLst>
        </p14:section>
        <p14:section name="Analysis: Second Attempt (Left-to-Right Number Slicing)" id="{C1DBCFFD-C78C-44A9-896A-031AE905FB49}">
          <p14:sldIdLst>
            <p14:sldId id="290"/>
            <p14:sldId id="293"/>
            <p14:sldId id="294"/>
            <p14:sldId id="295"/>
            <p14:sldId id="296"/>
            <p14:sldId id="297"/>
            <p14:sldId id="298"/>
            <p14:sldId id="299"/>
            <p14:sldId id="292"/>
            <p14:sldId id="300"/>
            <p14:sldId id="302"/>
            <p14:sldId id="301"/>
            <p14:sldId id="303"/>
            <p14:sldId id="304"/>
            <p14:sldId id="307"/>
          </p14:sldIdLst>
        </p14:section>
        <p14:section name="Analysis: Second Attempt (Right-to-Left Number Slicing)" id="{0FF8257B-84C9-4D51-B40B-613268833D5A}">
          <p14:sldIdLst>
            <p14:sldId id="306"/>
            <p14:sldId id="308"/>
            <p14:sldId id="311"/>
            <p14:sldId id="312"/>
          </p14:sldIdLst>
        </p14:section>
        <p14:section name="Remaining Software Design Process Steps" id="{ECD843E5-03CC-401E-B7BE-53E15E38B24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3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48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bb7decf408d5a954" providerId="LiveId" clId="{E05B13F4-BCF6-4D8A-980A-A21D7E6EBD2A}"/>
    <pc:docChg chg="undo redo custSel addSld delSld modSld sldOrd modSection">
      <pc:chgData name="" userId="bb7decf408d5a954" providerId="LiveId" clId="{E05B13F4-BCF6-4D8A-980A-A21D7E6EBD2A}" dt="2022-01-31T01:11:35.207" v="9371"/>
      <pc:docMkLst>
        <pc:docMk/>
      </pc:docMkLst>
      <pc:sldChg chg="modSp add">
        <pc:chgData name="" userId="bb7decf408d5a954" providerId="LiveId" clId="{E05B13F4-BCF6-4D8A-980A-A21D7E6EBD2A}" dt="2022-01-28T14:12:27.987" v="9293" actId="20577"/>
        <pc:sldMkLst>
          <pc:docMk/>
          <pc:sldMk cId="2722924466" sldId="256"/>
        </pc:sldMkLst>
        <pc:spChg chg="mod">
          <ac:chgData name="" userId="bb7decf408d5a954" providerId="LiveId" clId="{E05B13F4-BCF6-4D8A-980A-A21D7E6EBD2A}" dt="2022-01-28T14:12:27.987" v="9293" actId="20577"/>
          <ac:spMkLst>
            <pc:docMk/>
            <pc:sldMk cId="2722924466" sldId="256"/>
            <ac:spMk id="2" creationId="{630815F7-5CA6-410E-A517-9D3E5769E5F6}"/>
          </ac:spMkLst>
        </pc:spChg>
      </pc:sldChg>
      <pc:sldChg chg="addSp delSp modSp add">
        <pc:chgData name="" userId="bb7decf408d5a954" providerId="LiveId" clId="{E05B13F4-BCF6-4D8A-980A-A21D7E6EBD2A}" dt="2022-01-27T03:27:36.784" v="662" actId="20577"/>
        <pc:sldMkLst>
          <pc:docMk/>
          <pc:sldMk cId="1890481562" sldId="257"/>
        </pc:sldMkLst>
        <pc:spChg chg="del">
          <ac:chgData name="" userId="bb7decf408d5a954" providerId="LiveId" clId="{E05B13F4-BCF6-4D8A-980A-A21D7E6EBD2A}" dt="2022-01-27T02:54:15.746" v="76"/>
          <ac:spMkLst>
            <pc:docMk/>
            <pc:sldMk cId="1890481562" sldId="257"/>
            <ac:spMk id="2" creationId="{DD2ECBF6-383E-475A-8E50-DC08A402549D}"/>
          </ac:spMkLst>
        </pc:spChg>
        <pc:spChg chg="del">
          <ac:chgData name="" userId="bb7decf408d5a954" providerId="LiveId" clId="{E05B13F4-BCF6-4D8A-980A-A21D7E6EBD2A}" dt="2022-01-27T02:54:15.746" v="76"/>
          <ac:spMkLst>
            <pc:docMk/>
            <pc:sldMk cId="1890481562" sldId="257"/>
            <ac:spMk id="3" creationId="{FF4A88E5-BDE8-430F-84F2-52E311544EB5}"/>
          </ac:spMkLst>
        </pc:spChg>
        <pc:spChg chg="add mod">
          <ac:chgData name="" userId="bb7decf408d5a954" providerId="LiveId" clId="{E05B13F4-BCF6-4D8A-980A-A21D7E6EBD2A}" dt="2022-01-27T03:27:36.784" v="662" actId="20577"/>
          <ac:spMkLst>
            <pc:docMk/>
            <pc:sldMk cId="1890481562" sldId="257"/>
            <ac:spMk id="4" creationId="{27B4F56D-5ED6-43AE-9748-FD22DE7604A5}"/>
          </ac:spMkLst>
        </pc:spChg>
        <pc:spChg chg="add mod">
          <ac:chgData name="" userId="bb7decf408d5a954" providerId="LiveId" clId="{E05B13F4-BCF6-4D8A-980A-A21D7E6EBD2A}" dt="2022-01-27T02:54:15.746" v="76"/>
          <ac:spMkLst>
            <pc:docMk/>
            <pc:sldMk cId="1890481562" sldId="257"/>
            <ac:spMk id="5" creationId="{5A5328F9-A740-44C9-BDB2-BF62054BCD7F}"/>
          </ac:spMkLst>
        </pc:spChg>
      </pc:sldChg>
      <pc:sldChg chg="modSp add">
        <pc:chgData name="" userId="bb7decf408d5a954" providerId="LiveId" clId="{E05B13F4-BCF6-4D8A-980A-A21D7E6EBD2A}" dt="2022-01-27T03:47:36.955" v="1371" actId="20577"/>
        <pc:sldMkLst>
          <pc:docMk/>
          <pc:sldMk cId="2555248380" sldId="258"/>
        </pc:sldMkLst>
        <pc:spChg chg="mod">
          <ac:chgData name="" userId="bb7decf408d5a954" providerId="LiveId" clId="{E05B13F4-BCF6-4D8A-980A-A21D7E6EBD2A}" dt="2022-01-27T03:27:49.240" v="664"/>
          <ac:spMkLst>
            <pc:docMk/>
            <pc:sldMk cId="2555248380" sldId="258"/>
            <ac:spMk id="2" creationId="{DD2ECBF6-383E-475A-8E50-DC08A402549D}"/>
          </ac:spMkLst>
        </pc:spChg>
        <pc:spChg chg="mod">
          <ac:chgData name="" userId="bb7decf408d5a954" providerId="LiveId" clId="{E05B13F4-BCF6-4D8A-980A-A21D7E6EBD2A}" dt="2022-01-27T03:47:36.955" v="1371" actId="20577"/>
          <ac:spMkLst>
            <pc:docMk/>
            <pc:sldMk cId="2555248380" sldId="258"/>
            <ac:spMk id="3" creationId="{FF4A88E5-BDE8-430F-84F2-52E311544EB5}"/>
          </ac:spMkLst>
        </pc:spChg>
      </pc:sldChg>
      <pc:sldChg chg="modSp add ord">
        <pc:chgData name="" userId="bb7decf408d5a954" providerId="LiveId" clId="{E05B13F4-BCF6-4D8A-980A-A21D7E6EBD2A}" dt="2022-01-27T03:27:42.979" v="663"/>
        <pc:sldMkLst>
          <pc:docMk/>
          <pc:sldMk cId="3906297376" sldId="259"/>
        </pc:sldMkLst>
        <pc:spChg chg="mod">
          <ac:chgData name="" userId="bb7decf408d5a954" providerId="LiveId" clId="{E05B13F4-BCF6-4D8A-980A-A21D7E6EBD2A}" dt="2022-01-27T03:27:42.979" v="663"/>
          <ac:spMkLst>
            <pc:docMk/>
            <pc:sldMk cId="3906297376" sldId="259"/>
            <ac:spMk id="2" creationId="{DD2ECBF6-383E-475A-8E50-DC08A402549D}"/>
          </ac:spMkLst>
        </pc:spChg>
      </pc:sldChg>
      <pc:sldChg chg="addSp delSp modSp add">
        <pc:chgData name="" userId="bb7decf408d5a954" providerId="LiveId" clId="{E05B13F4-BCF6-4D8A-980A-A21D7E6EBD2A}" dt="2022-01-31T01:10:06.357" v="9334" actId="20577"/>
        <pc:sldMkLst>
          <pc:docMk/>
          <pc:sldMk cId="2908796041" sldId="260"/>
        </pc:sldMkLst>
        <pc:spChg chg="del">
          <ac:chgData name="" userId="bb7decf408d5a954" providerId="LiveId" clId="{E05B13F4-BCF6-4D8A-980A-A21D7E6EBD2A}" dt="2022-01-27T03:24:30.676" v="410"/>
          <ac:spMkLst>
            <pc:docMk/>
            <pc:sldMk cId="2908796041" sldId="260"/>
            <ac:spMk id="2" creationId="{7F2A877F-1427-4E75-92B9-4AAF9BDCA8EA}"/>
          </ac:spMkLst>
        </pc:spChg>
        <pc:spChg chg="del">
          <ac:chgData name="" userId="bb7decf408d5a954" providerId="LiveId" clId="{E05B13F4-BCF6-4D8A-980A-A21D7E6EBD2A}" dt="2022-01-27T03:24:30.676" v="410"/>
          <ac:spMkLst>
            <pc:docMk/>
            <pc:sldMk cId="2908796041" sldId="260"/>
            <ac:spMk id="3" creationId="{477DD4D6-5FC1-467E-BF7C-0BA3E9FB0787}"/>
          </ac:spMkLst>
        </pc:spChg>
        <pc:spChg chg="add mod">
          <ac:chgData name="" userId="bb7decf408d5a954" providerId="LiveId" clId="{E05B13F4-BCF6-4D8A-980A-A21D7E6EBD2A}" dt="2022-01-31T01:10:06.357" v="9334" actId="20577"/>
          <ac:spMkLst>
            <pc:docMk/>
            <pc:sldMk cId="2908796041" sldId="260"/>
            <ac:spMk id="4" creationId="{E72883B2-DA1C-4253-9B80-ADD081555518}"/>
          </ac:spMkLst>
        </pc:spChg>
        <pc:spChg chg="add mod">
          <ac:chgData name="" userId="bb7decf408d5a954" providerId="LiveId" clId="{E05B13F4-BCF6-4D8A-980A-A21D7E6EBD2A}" dt="2022-01-27T03:24:30.676" v="410"/>
          <ac:spMkLst>
            <pc:docMk/>
            <pc:sldMk cId="2908796041" sldId="260"/>
            <ac:spMk id="5" creationId="{D87B7FB7-7204-4EFB-BEC6-0B293BE7B80D}"/>
          </ac:spMkLst>
        </pc:spChg>
      </pc:sldChg>
      <pc:sldChg chg="addSp delSp modSp add ord">
        <pc:chgData name="" userId="bb7decf408d5a954" providerId="LiveId" clId="{E05B13F4-BCF6-4D8A-980A-A21D7E6EBD2A}" dt="2022-01-27T03:32:10.066" v="925"/>
        <pc:sldMkLst>
          <pc:docMk/>
          <pc:sldMk cId="3443464208" sldId="261"/>
        </pc:sldMkLst>
        <pc:spChg chg="del">
          <ac:chgData name="" userId="bb7decf408d5a954" providerId="LiveId" clId="{E05B13F4-BCF6-4D8A-980A-A21D7E6EBD2A}" dt="2022-01-27T03:24:43.496" v="434"/>
          <ac:spMkLst>
            <pc:docMk/>
            <pc:sldMk cId="3443464208" sldId="261"/>
            <ac:spMk id="2" creationId="{01D94A12-75E6-42C2-9FF7-E49C14F135FF}"/>
          </ac:spMkLst>
        </pc:spChg>
        <pc:spChg chg="del">
          <ac:chgData name="" userId="bb7decf408d5a954" providerId="LiveId" clId="{E05B13F4-BCF6-4D8A-980A-A21D7E6EBD2A}" dt="2022-01-27T03:24:43.496" v="434"/>
          <ac:spMkLst>
            <pc:docMk/>
            <pc:sldMk cId="3443464208" sldId="261"/>
            <ac:spMk id="3" creationId="{5B95A4EE-090F-40E6-B7FC-32A78F680724}"/>
          </ac:spMkLst>
        </pc:spChg>
        <pc:spChg chg="add mod">
          <ac:chgData name="" userId="bb7decf408d5a954" providerId="LiveId" clId="{E05B13F4-BCF6-4D8A-980A-A21D7E6EBD2A}" dt="2022-01-27T03:28:22.065" v="708" actId="20577"/>
          <ac:spMkLst>
            <pc:docMk/>
            <pc:sldMk cId="3443464208" sldId="261"/>
            <ac:spMk id="4" creationId="{28F34AA0-CC79-4C31-B521-E00DAF2730FA}"/>
          </ac:spMkLst>
        </pc:spChg>
        <pc:spChg chg="add mod">
          <ac:chgData name="" userId="bb7decf408d5a954" providerId="LiveId" clId="{E05B13F4-BCF6-4D8A-980A-A21D7E6EBD2A}" dt="2022-01-27T03:28:30.253" v="710" actId="242"/>
          <ac:spMkLst>
            <pc:docMk/>
            <pc:sldMk cId="3443464208" sldId="261"/>
            <ac:spMk id="5" creationId="{2FF9A28B-C820-4D68-8642-7AB15D8D507D}"/>
          </ac:spMkLst>
        </pc:spChg>
        <pc:spChg chg="add mod">
          <ac:chgData name="" userId="bb7decf408d5a954" providerId="LiveId" clId="{E05B13F4-BCF6-4D8A-980A-A21D7E6EBD2A}" dt="2022-01-27T03:28:56.771" v="720" actId="114"/>
          <ac:spMkLst>
            <pc:docMk/>
            <pc:sldMk cId="3443464208" sldId="261"/>
            <ac:spMk id="6" creationId="{4746BDFC-B291-477D-A988-2ED6700CF1A7}"/>
          </ac:spMkLst>
        </pc:spChg>
        <pc:spChg chg="add mod">
          <ac:chgData name="" userId="bb7decf408d5a954" providerId="LiveId" clId="{E05B13F4-BCF6-4D8A-980A-A21D7E6EBD2A}" dt="2022-01-27T03:28:30.253" v="710" actId="242"/>
          <ac:spMkLst>
            <pc:docMk/>
            <pc:sldMk cId="3443464208" sldId="261"/>
            <ac:spMk id="7" creationId="{9C5C2DCD-0BE7-45CC-A5D7-6BBB22B83482}"/>
          </ac:spMkLst>
        </pc:spChg>
        <pc:spChg chg="add mod">
          <ac:chgData name="" userId="bb7decf408d5a954" providerId="LiveId" clId="{E05B13F4-BCF6-4D8A-980A-A21D7E6EBD2A}" dt="2022-01-27T03:26:33.709" v="635" actId="20577"/>
          <ac:spMkLst>
            <pc:docMk/>
            <pc:sldMk cId="3443464208" sldId="261"/>
            <ac:spMk id="8" creationId="{1EBAB57B-2C17-40D8-AD18-4FF2CF938B0F}"/>
          </ac:spMkLst>
        </pc:spChg>
        <pc:spChg chg="add del mod">
          <ac:chgData name="" userId="bb7decf408d5a954" providerId="LiveId" clId="{E05B13F4-BCF6-4D8A-980A-A21D7E6EBD2A}" dt="2022-01-27T03:28:32.180" v="712" actId="11529"/>
          <ac:spMkLst>
            <pc:docMk/>
            <pc:sldMk cId="3443464208" sldId="261"/>
            <ac:spMk id="9" creationId="{08494843-FEB4-4C88-AEC9-059118478A7F}"/>
          </ac:spMkLst>
        </pc:spChg>
      </pc:sldChg>
      <pc:sldChg chg="modSp">
        <pc:chgData name="" userId="bb7decf408d5a954" providerId="LiveId" clId="{E05B13F4-BCF6-4D8A-980A-A21D7E6EBD2A}" dt="2022-01-31T01:10:17.807" v="9337" actId="20577"/>
        <pc:sldMkLst>
          <pc:docMk/>
          <pc:sldMk cId="380616537" sldId="264"/>
        </pc:sldMkLst>
        <pc:spChg chg="mod">
          <ac:chgData name="" userId="bb7decf408d5a954" providerId="LiveId" clId="{E05B13F4-BCF6-4D8A-980A-A21D7E6EBD2A}" dt="2022-01-31T01:10:17.807" v="9337" actId="20577"/>
          <ac:spMkLst>
            <pc:docMk/>
            <pc:sldMk cId="380616537" sldId="264"/>
            <ac:spMk id="4" creationId="{E72883B2-DA1C-4253-9B80-ADD081555518}"/>
          </ac:spMkLst>
        </pc:spChg>
      </pc:sldChg>
      <pc:sldChg chg="modSp">
        <pc:chgData name="" userId="bb7decf408d5a954" providerId="LiveId" clId="{E05B13F4-BCF6-4D8A-980A-A21D7E6EBD2A}" dt="2022-01-28T21:38:03.446" v="9319" actId="20577"/>
        <pc:sldMkLst>
          <pc:docMk/>
          <pc:sldMk cId="1637106146" sldId="265"/>
        </pc:sldMkLst>
        <pc:spChg chg="mod">
          <ac:chgData name="" userId="bb7decf408d5a954" providerId="LiveId" clId="{E05B13F4-BCF6-4D8A-980A-A21D7E6EBD2A}" dt="2022-01-28T21:38:03.446" v="9319" actId="20577"/>
          <ac:spMkLst>
            <pc:docMk/>
            <pc:sldMk cId="1637106146" sldId="265"/>
            <ac:spMk id="3" creationId="{FF4A88E5-BDE8-430F-84F2-52E311544EB5}"/>
          </ac:spMkLst>
        </pc:spChg>
        <pc:spChg chg="mod">
          <ac:chgData name="" userId="bb7decf408d5a954" providerId="LiveId" clId="{E05B13F4-BCF6-4D8A-980A-A21D7E6EBD2A}" dt="2022-01-28T21:37:56.694" v="9313" actId="20577"/>
          <ac:spMkLst>
            <pc:docMk/>
            <pc:sldMk cId="1637106146" sldId="265"/>
            <ac:spMk id="4" creationId="{406855A6-C0DF-4B7A-8C18-98C4DA52CB8E}"/>
          </ac:spMkLst>
        </pc:spChg>
      </pc:sldChg>
      <pc:sldChg chg="modSp">
        <pc:chgData name="" userId="bb7decf408d5a954" providerId="LiveId" clId="{E05B13F4-BCF6-4D8A-980A-A21D7E6EBD2A}" dt="2022-01-28T21:38:16.495" v="9325" actId="20577"/>
        <pc:sldMkLst>
          <pc:docMk/>
          <pc:sldMk cId="2315011014" sldId="266"/>
        </pc:sldMkLst>
        <pc:spChg chg="mod">
          <ac:chgData name="" userId="bb7decf408d5a954" providerId="LiveId" clId="{E05B13F4-BCF6-4D8A-980A-A21D7E6EBD2A}" dt="2022-01-28T21:38:16.495" v="9325" actId="20577"/>
          <ac:spMkLst>
            <pc:docMk/>
            <pc:sldMk cId="2315011014" sldId="266"/>
            <ac:spMk id="3" creationId="{FF4A88E5-BDE8-430F-84F2-52E311544EB5}"/>
          </ac:spMkLst>
        </pc:spChg>
      </pc:sldChg>
      <pc:sldChg chg="modSp">
        <pc:chgData name="" userId="bb7decf408d5a954" providerId="LiveId" clId="{E05B13F4-BCF6-4D8A-980A-A21D7E6EBD2A}" dt="2022-01-28T21:38:32.639" v="9331" actId="20577"/>
        <pc:sldMkLst>
          <pc:docMk/>
          <pc:sldMk cId="2225927432" sldId="267"/>
        </pc:sldMkLst>
        <pc:spChg chg="mod">
          <ac:chgData name="" userId="bb7decf408d5a954" providerId="LiveId" clId="{E05B13F4-BCF6-4D8A-980A-A21D7E6EBD2A}" dt="2022-01-27T07:18:04.883" v="2296" actId="242"/>
          <ac:spMkLst>
            <pc:docMk/>
            <pc:sldMk cId="2225927432" sldId="267"/>
            <ac:spMk id="3" creationId="{2574CD82-ADCD-457D-BE1C-5BA91697654E}"/>
          </ac:spMkLst>
        </pc:spChg>
        <pc:spChg chg="mod">
          <ac:chgData name="" userId="bb7decf408d5a954" providerId="LiveId" clId="{E05B13F4-BCF6-4D8A-980A-A21D7E6EBD2A}" dt="2022-01-28T21:38:32.639" v="9331" actId="20577"/>
          <ac:spMkLst>
            <pc:docMk/>
            <pc:sldMk cId="2225927432" sldId="267"/>
            <ac:spMk id="4" creationId="{A1A01E5A-31F5-44F0-9ACB-2EBF775566E6}"/>
          </ac:spMkLst>
        </pc:spChg>
      </pc:sldChg>
      <pc:sldChg chg="addSp delSp modSp add">
        <pc:chgData name="" userId="bb7decf408d5a954" providerId="LiveId" clId="{E05B13F4-BCF6-4D8A-980A-A21D7E6EBD2A}" dt="2022-01-31T01:10:21.175" v="9340" actId="20577"/>
        <pc:sldMkLst>
          <pc:docMk/>
          <pc:sldMk cId="1208417288" sldId="268"/>
        </pc:sldMkLst>
        <pc:spChg chg="del">
          <ac:chgData name="" userId="bb7decf408d5a954" providerId="LiveId" clId="{E05B13F4-BCF6-4D8A-980A-A21D7E6EBD2A}" dt="2022-01-27T07:06:46.784" v="1431"/>
          <ac:spMkLst>
            <pc:docMk/>
            <pc:sldMk cId="1208417288" sldId="268"/>
            <ac:spMk id="2" creationId="{DDC4D5EF-E27F-4096-905B-0A932D5B95D2}"/>
          </ac:spMkLst>
        </pc:spChg>
        <pc:spChg chg="del">
          <ac:chgData name="" userId="bb7decf408d5a954" providerId="LiveId" clId="{E05B13F4-BCF6-4D8A-980A-A21D7E6EBD2A}" dt="2022-01-27T07:06:46.784" v="1431"/>
          <ac:spMkLst>
            <pc:docMk/>
            <pc:sldMk cId="1208417288" sldId="268"/>
            <ac:spMk id="3" creationId="{29673191-1CBA-478D-9D3F-988EAD67B2DE}"/>
          </ac:spMkLst>
        </pc:spChg>
        <pc:spChg chg="add del mod">
          <ac:chgData name="" userId="bb7decf408d5a954" providerId="LiveId" clId="{E05B13F4-BCF6-4D8A-980A-A21D7E6EBD2A}" dt="2022-01-27T21:15:16.906" v="3007"/>
          <ac:spMkLst>
            <pc:docMk/>
            <pc:sldMk cId="1208417288" sldId="268"/>
            <ac:spMk id="3" creationId="{4C2532F7-81E0-42C6-989D-655E37BACF54}"/>
          </ac:spMkLst>
        </pc:spChg>
        <pc:spChg chg="add mod">
          <ac:chgData name="" userId="bb7decf408d5a954" providerId="LiveId" clId="{E05B13F4-BCF6-4D8A-980A-A21D7E6EBD2A}" dt="2022-01-31T01:10:21.175" v="9340" actId="20577"/>
          <ac:spMkLst>
            <pc:docMk/>
            <pc:sldMk cId="1208417288" sldId="268"/>
            <ac:spMk id="4" creationId="{1176E55F-8EF7-4C49-B816-44EA4F4A0384}"/>
          </ac:spMkLst>
        </pc:spChg>
        <pc:spChg chg="add mod">
          <ac:chgData name="" userId="bb7decf408d5a954" providerId="LiveId" clId="{E05B13F4-BCF6-4D8A-980A-A21D7E6EBD2A}" dt="2022-01-27T21:15:48.925" v="3011" actId="2711"/>
          <ac:spMkLst>
            <pc:docMk/>
            <pc:sldMk cId="1208417288" sldId="268"/>
            <ac:spMk id="5" creationId="{42E15EC5-43BB-4B12-A45C-97D45809E8A6}"/>
          </ac:spMkLst>
        </pc:spChg>
        <pc:spChg chg="add del mod">
          <ac:chgData name="" userId="bb7decf408d5a954" providerId="LiveId" clId="{E05B13F4-BCF6-4D8A-980A-A21D7E6EBD2A}" dt="2022-01-27T21:15:13.307" v="3006" actId="478"/>
          <ac:spMkLst>
            <pc:docMk/>
            <pc:sldMk cId="1208417288" sldId="268"/>
            <ac:spMk id="6" creationId="{7130F41D-9BA9-4F8C-9009-67DE37F3E405}"/>
          </ac:spMkLst>
        </pc:spChg>
      </pc:sldChg>
      <pc:sldChg chg="addSp delSp modSp add ord">
        <pc:chgData name="" userId="bb7decf408d5a954" providerId="LiveId" clId="{E05B13F4-BCF6-4D8A-980A-A21D7E6EBD2A}" dt="2022-01-31T01:10:42.039" v="9349"/>
        <pc:sldMkLst>
          <pc:docMk/>
          <pc:sldMk cId="1894637845" sldId="269"/>
        </pc:sldMkLst>
        <pc:spChg chg="add del mod">
          <ac:chgData name="" userId="bb7decf408d5a954" providerId="LiveId" clId="{E05B13F4-BCF6-4D8A-980A-A21D7E6EBD2A}" dt="2022-01-27T21:17:10.581" v="3069" actId="11529"/>
          <ac:spMkLst>
            <pc:docMk/>
            <pc:sldMk cId="1894637845" sldId="269"/>
            <ac:spMk id="2" creationId="{2500CA12-1AD2-4C59-AB86-5E2457C4A6C7}"/>
          </ac:spMkLst>
        </pc:spChg>
        <pc:spChg chg="add mod">
          <ac:chgData name="" userId="bb7decf408d5a954" providerId="LiveId" clId="{E05B13F4-BCF6-4D8A-980A-A21D7E6EBD2A}" dt="2022-01-27T21:17:38.460" v="3075" actId="14100"/>
          <ac:spMkLst>
            <pc:docMk/>
            <pc:sldMk cId="1894637845" sldId="269"/>
            <ac:spMk id="3" creationId="{FDA4C4F1-F0D4-4E41-976A-8439B301A8CE}"/>
          </ac:spMkLst>
        </pc:spChg>
        <pc:spChg chg="mod">
          <ac:chgData name="" userId="bb7decf408d5a954" providerId="LiveId" clId="{E05B13F4-BCF6-4D8A-980A-A21D7E6EBD2A}" dt="2022-01-31T01:10:42.039" v="9349"/>
          <ac:spMkLst>
            <pc:docMk/>
            <pc:sldMk cId="1894637845" sldId="269"/>
            <ac:spMk id="4" creationId="{1176E55F-8EF7-4C49-B816-44EA4F4A0384}"/>
          </ac:spMkLst>
        </pc:spChg>
        <pc:spChg chg="mod">
          <ac:chgData name="" userId="bb7decf408d5a954" providerId="LiveId" clId="{E05B13F4-BCF6-4D8A-980A-A21D7E6EBD2A}" dt="2022-01-27T21:16:57.465" v="3067" actId="14100"/>
          <ac:spMkLst>
            <pc:docMk/>
            <pc:sldMk cId="1894637845" sldId="269"/>
            <ac:spMk id="5" creationId="{42E15EC5-43BB-4B12-A45C-97D45809E8A6}"/>
          </ac:spMkLst>
        </pc:spChg>
        <pc:spChg chg="mod">
          <ac:chgData name="" userId="bb7decf408d5a954" providerId="LiveId" clId="{E05B13F4-BCF6-4D8A-980A-A21D7E6EBD2A}" dt="2022-01-27T21:14:04.496" v="2989" actId="20577"/>
          <ac:spMkLst>
            <pc:docMk/>
            <pc:sldMk cId="1894637845" sldId="269"/>
            <ac:spMk id="6" creationId="{7130F41D-9BA9-4F8C-9009-67DE37F3E405}"/>
          </ac:spMkLst>
        </pc:spChg>
      </pc:sldChg>
      <pc:sldChg chg="addSp delSp modSp add">
        <pc:chgData name="" userId="bb7decf408d5a954" providerId="LiveId" clId="{E05B13F4-BCF6-4D8A-980A-A21D7E6EBD2A}" dt="2022-01-31T01:10:26.003" v="9342"/>
        <pc:sldMkLst>
          <pc:docMk/>
          <pc:sldMk cId="1349729622" sldId="281"/>
        </pc:sldMkLst>
        <pc:spChg chg="add mod">
          <ac:chgData name="" userId="bb7decf408d5a954" providerId="LiveId" clId="{E05B13F4-BCF6-4D8A-980A-A21D7E6EBD2A}" dt="2022-01-27T20:59:36.818" v="2795" actId="1076"/>
          <ac:spMkLst>
            <pc:docMk/>
            <pc:sldMk cId="1349729622" sldId="281"/>
            <ac:spMk id="2" creationId="{F9D29611-1027-4EE2-89B0-5798C0438C89}"/>
          </ac:spMkLst>
        </pc:spChg>
        <pc:spChg chg="mod">
          <ac:chgData name="" userId="bb7decf408d5a954" providerId="LiveId" clId="{E05B13F4-BCF6-4D8A-980A-A21D7E6EBD2A}" dt="2022-01-31T01:10:26.003" v="9342"/>
          <ac:spMkLst>
            <pc:docMk/>
            <pc:sldMk cId="1349729622" sldId="281"/>
            <ac:spMk id="5" creationId="{AB90119E-A5F9-476A-9F5F-68765459CD36}"/>
          </ac:spMkLst>
        </pc:spChg>
        <pc:spChg chg="mod">
          <ac:chgData name="" userId="bb7decf408d5a954" providerId="LiveId" clId="{E05B13F4-BCF6-4D8A-980A-A21D7E6EBD2A}" dt="2022-01-27T21:14:38.423" v="2996" actId="20577"/>
          <ac:spMkLst>
            <pc:docMk/>
            <pc:sldMk cId="1349729622" sldId="281"/>
            <ac:spMk id="7" creationId="{9160773B-EC97-4E15-B168-63183AB72F2F}"/>
          </ac:spMkLst>
        </pc:spChg>
        <pc:spChg chg="add mod">
          <ac:chgData name="" userId="bb7decf408d5a954" providerId="LiveId" clId="{E05B13F4-BCF6-4D8A-980A-A21D7E6EBD2A}" dt="2022-01-27T20:59:21.652" v="2785" actId="1076"/>
          <ac:spMkLst>
            <pc:docMk/>
            <pc:sldMk cId="1349729622" sldId="281"/>
            <ac:spMk id="14" creationId="{74D43687-A0C7-4B9B-A2E9-F04AEAFD751B}"/>
          </ac:spMkLst>
        </pc:spChg>
        <pc:spChg chg="add mod">
          <ac:chgData name="" userId="bb7decf408d5a954" providerId="LiveId" clId="{E05B13F4-BCF6-4D8A-980A-A21D7E6EBD2A}" dt="2022-01-27T21:00:02.603" v="2816" actId="1076"/>
          <ac:spMkLst>
            <pc:docMk/>
            <pc:sldMk cId="1349729622" sldId="281"/>
            <ac:spMk id="16" creationId="{5DC811FC-5B20-4272-B301-B9E123B494F0}"/>
          </ac:spMkLst>
        </pc:spChg>
        <pc:spChg chg="add mod">
          <ac:chgData name="" userId="bb7decf408d5a954" providerId="LiveId" clId="{E05B13F4-BCF6-4D8A-980A-A21D7E6EBD2A}" dt="2022-01-27T21:00:09.789" v="2821" actId="20577"/>
          <ac:spMkLst>
            <pc:docMk/>
            <pc:sldMk cId="1349729622" sldId="281"/>
            <ac:spMk id="17" creationId="{6FB981E0-0FA9-4877-BFF1-F764A36A3122}"/>
          </ac:spMkLst>
        </pc:spChg>
        <pc:spChg chg="mod">
          <ac:chgData name="" userId="bb7decf408d5a954" providerId="LiveId" clId="{E05B13F4-BCF6-4D8A-980A-A21D7E6EBD2A}" dt="2022-01-27T20:59:40.880" v="2797" actId="20577"/>
          <ac:spMkLst>
            <pc:docMk/>
            <pc:sldMk cId="1349729622" sldId="281"/>
            <ac:spMk id="22" creationId="{2C774E85-C345-477E-AA03-E3622B3E29DF}"/>
          </ac:spMkLst>
        </pc:spChg>
        <pc:spChg chg="del">
          <ac:chgData name="" userId="bb7decf408d5a954" providerId="LiveId" clId="{E05B13F4-BCF6-4D8A-980A-A21D7E6EBD2A}" dt="2022-01-27T20:58:55.809" v="2773" actId="478"/>
          <ac:spMkLst>
            <pc:docMk/>
            <pc:sldMk cId="1349729622" sldId="281"/>
            <ac:spMk id="30" creationId="{F3603158-BDE7-4591-9B14-0717A44D792F}"/>
          </ac:spMkLst>
        </pc:spChg>
        <pc:grpChg chg="del">
          <ac:chgData name="" userId="bb7decf408d5a954" providerId="LiveId" clId="{E05B13F4-BCF6-4D8A-980A-A21D7E6EBD2A}" dt="2022-01-27T20:58:53.199" v="2772" actId="478"/>
          <ac:grpSpMkLst>
            <pc:docMk/>
            <pc:sldMk cId="1349729622" sldId="281"/>
            <ac:grpSpMk id="31" creationId="{59B6F676-0D78-4738-8BE8-F340DAC7CF00}"/>
          </ac:grpSpMkLst>
        </pc:grpChg>
      </pc:sldChg>
      <pc:sldChg chg="addSp delSp modSp add">
        <pc:chgData name="" userId="bb7decf408d5a954" providerId="LiveId" clId="{E05B13F4-BCF6-4D8A-980A-A21D7E6EBD2A}" dt="2022-01-31T01:10:28.796" v="9343"/>
        <pc:sldMkLst>
          <pc:docMk/>
          <pc:sldMk cId="3146153303" sldId="282"/>
        </pc:sldMkLst>
        <pc:spChg chg="del">
          <ac:chgData name="" userId="bb7decf408d5a954" providerId="LiveId" clId="{E05B13F4-BCF6-4D8A-980A-A21D7E6EBD2A}" dt="2022-01-27T21:00:21.189" v="2823" actId="478"/>
          <ac:spMkLst>
            <pc:docMk/>
            <pc:sldMk cId="3146153303" sldId="282"/>
            <ac:spMk id="2" creationId="{F9D29611-1027-4EE2-89B0-5798C0438C89}"/>
          </ac:spMkLst>
        </pc:spChg>
        <pc:spChg chg="add mod">
          <ac:chgData name="" userId="bb7decf408d5a954" providerId="LiveId" clId="{E05B13F4-BCF6-4D8A-980A-A21D7E6EBD2A}" dt="2022-01-27T21:04:36.685" v="2869" actId="693"/>
          <ac:spMkLst>
            <pc:docMk/>
            <pc:sldMk cId="3146153303" sldId="282"/>
            <ac:spMk id="3" creationId="{CE43E1A7-0D7E-4FA8-9D15-6C556F82AB9B}"/>
          </ac:spMkLst>
        </pc:spChg>
        <pc:spChg chg="mod">
          <ac:chgData name="" userId="bb7decf408d5a954" providerId="LiveId" clId="{E05B13F4-BCF6-4D8A-980A-A21D7E6EBD2A}" dt="2022-01-31T01:10:28.796" v="9343"/>
          <ac:spMkLst>
            <pc:docMk/>
            <pc:sldMk cId="3146153303" sldId="282"/>
            <ac:spMk id="5" creationId="{AB90119E-A5F9-476A-9F5F-68765459CD36}"/>
          </ac:spMkLst>
        </pc:spChg>
        <pc:spChg chg="mod">
          <ac:chgData name="" userId="bb7decf408d5a954" providerId="LiveId" clId="{E05B13F4-BCF6-4D8A-980A-A21D7E6EBD2A}" dt="2022-01-27T21:14:35.384" v="2995" actId="20577"/>
          <ac:spMkLst>
            <pc:docMk/>
            <pc:sldMk cId="3146153303" sldId="282"/>
            <ac:spMk id="7" creationId="{9160773B-EC97-4E15-B168-63183AB72F2F}"/>
          </ac:spMkLst>
        </pc:spChg>
        <pc:spChg chg="add mod">
          <ac:chgData name="" userId="bb7decf408d5a954" providerId="LiveId" clId="{E05B13F4-BCF6-4D8A-980A-A21D7E6EBD2A}" dt="2022-01-27T21:04:01.842" v="2862" actId="1076"/>
          <ac:spMkLst>
            <pc:docMk/>
            <pc:sldMk cId="3146153303" sldId="282"/>
            <ac:spMk id="10" creationId="{A04E379F-0F76-4955-94EB-EDE489849DA2}"/>
          </ac:spMkLst>
        </pc:spChg>
        <pc:spChg chg="add mod">
          <ac:chgData name="" userId="bb7decf408d5a954" providerId="LiveId" clId="{E05B13F4-BCF6-4D8A-980A-A21D7E6EBD2A}" dt="2022-01-27T21:04:01.842" v="2862" actId="1076"/>
          <ac:spMkLst>
            <pc:docMk/>
            <pc:sldMk cId="3146153303" sldId="282"/>
            <ac:spMk id="11" creationId="{D04BEE32-1285-4FB1-829D-69D56E15EAC2}"/>
          </ac:spMkLst>
        </pc:spChg>
        <pc:spChg chg="add mod">
          <ac:chgData name="" userId="bb7decf408d5a954" providerId="LiveId" clId="{E05B13F4-BCF6-4D8A-980A-A21D7E6EBD2A}" dt="2022-01-27T21:04:01.842" v="2862" actId="1076"/>
          <ac:spMkLst>
            <pc:docMk/>
            <pc:sldMk cId="3146153303" sldId="282"/>
            <ac:spMk id="12" creationId="{78128E20-7902-473A-951A-E71FF568BE74}"/>
          </ac:spMkLst>
        </pc:spChg>
        <pc:spChg chg="add mod">
          <ac:chgData name="" userId="bb7decf408d5a954" providerId="LiveId" clId="{E05B13F4-BCF6-4D8A-980A-A21D7E6EBD2A}" dt="2022-01-27T21:04:01.842" v="2862" actId="1076"/>
          <ac:spMkLst>
            <pc:docMk/>
            <pc:sldMk cId="3146153303" sldId="282"/>
            <ac:spMk id="13" creationId="{9BA21277-96ED-4ACE-AB22-78BC8C0BB79E}"/>
          </ac:spMkLst>
        </pc:spChg>
        <pc:spChg chg="del">
          <ac:chgData name="" userId="bb7decf408d5a954" providerId="LiveId" clId="{E05B13F4-BCF6-4D8A-980A-A21D7E6EBD2A}" dt="2022-01-27T21:00:21.189" v="2823" actId="478"/>
          <ac:spMkLst>
            <pc:docMk/>
            <pc:sldMk cId="3146153303" sldId="282"/>
            <ac:spMk id="14" creationId="{74D43687-A0C7-4B9B-A2E9-F04AEAFD751B}"/>
          </ac:spMkLst>
        </pc:spChg>
        <pc:spChg chg="add mod">
          <ac:chgData name="" userId="bb7decf408d5a954" providerId="LiveId" clId="{E05B13F4-BCF6-4D8A-980A-A21D7E6EBD2A}" dt="2022-01-27T21:04:01.842" v="2862" actId="1076"/>
          <ac:spMkLst>
            <pc:docMk/>
            <pc:sldMk cId="3146153303" sldId="282"/>
            <ac:spMk id="15" creationId="{C800DB33-40CC-42EA-B0C7-82441A97F80F}"/>
          </ac:spMkLst>
        </pc:spChg>
        <pc:spChg chg="add mod">
          <ac:chgData name="" userId="bb7decf408d5a954" providerId="LiveId" clId="{E05B13F4-BCF6-4D8A-980A-A21D7E6EBD2A}" dt="2022-01-27T21:04:01.842" v="2862" actId="1076"/>
          <ac:spMkLst>
            <pc:docMk/>
            <pc:sldMk cId="3146153303" sldId="282"/>
            <ac:spMk id="18" creationId="{3EC1776E-3C39-4469-A333-02B72C81AD51}"/>
          </ac:spMkLst>
        </pc:spChg>
        <pc:spChg chg="add mod">
          <ac:chgData name="" userId="bb7decf408d5a954" providerId="LiveId" clId="{E05B13F4-BCF6-4D8A-980A-A21D7E6EBD2A}" dt="2022-01-27T21:04:01.842" v="2862" actId="1076"/>
          <ac:spMkLst>
            <pc:docMk/>
            <pc:sldMk cId="3146153303" sldId="282"/>
            <ac:spMk id="19" creationId="{B4B7DBDB-995B-4A49-ADAE-6EC9AAA4E5C9}"/>
          </ac:spMkLst>
        </pc:spChg>
        <pc:spChg chg="add mod">
          <ac:chgData name="" userId="bb7decf408d5a954" providerId="LiveId" clId="{E05B13F4-BCF6-4D8A-980A-A21D7E6EBD2A}" dt="2022-01-27T21:04:01.842" v="2862" actId="1076"/>
          <ac:spMkLst>
            <pc:docMk/>
            <pc:sldMk cId="3146153303" sldId="282"/>
            <ac:spMk id="20" creationId="{8C6CE923-64CA-4CD3-BCF1-754A20E97F2A}"/>
          </ac:spMkLst>
        </pc:spChg>
        <pc:spChg chg="add mod">
          <ac:chgData name="" userId="bb7decf408d5a954" providerId="LiveId" clId="{E05B13F4-BCF6-4D8A-980A-A21D7E6EBD2A}" dt="2022-01-27T21:04:50.622" v="2875" actId="20577"/>
          <ac:spMkLst>
            <pc:docMk/>
            <pc:sldMk cId="3146153303" sldId="282"/>
            <ac:spMk id="23" creationId="{D4172D00-7B26-4DFD-8628-BDE960F0BA72}"/>
          </ac:spMkLst>
        </pc:spChg>
      </pc:sldChg>
      <pc:sldChg chg="addSp modSp add">
        <pc:chgData name="" userId="bb7decf408d5a954" providerId="LiveId" clId="{E05B13F4-BCF6-4D8A-980A-A21D7E6EBD2A}" dt="2022-01-31T01:10:30.857" v="9344"/>
        <pc:sldMkLst>
          <pc:docMk/>
          <pc:sldMk cId="3635071863" sldId="283"/>
        </pc:sldMkLst>
        <pc:spChg chg="mod">
          <ac:chgData name="" userId="bb7decf408d5a954" providerId="LiveId" clId="{E05B13F4-BCF6-4D8A-980A-A21D7E6EBD2A}" dt="2022-01-31T01:10:30.857" v="9344"/>
          <ac:spMkLst>
            <pc:docMk/>
            <pc:sldMk cId="3635071863" sldId="283"/>
            <ac:spMk id="5" creationId="{AB90119E-A5F9-476A-9F5F-68765459CD36}"/>
          </ac:spMkLst>
        </pc:spChg>
        <pc:spChg chg="mod">
          <ac:chgData name="" userId="bb7decf408d5a954" providerId="LiveId" clId="{E05B13F4-BCF6-4D8A-980A-A21D7E6EBD2A}" dt="2022-01-27T21:14:31.323" v="2994" actId="20577"/>
          <ac:spMkLst>
            <pc:docMk/>
            <pc:sldMk cId="3635071863" sldId="283"/>
            <ac:spMk id="7" creationId="{9160773B-EC97-4E15-B168-63183AB72F2F}"/>
          </ac:spMkLst>
        </pc:spChg>
        <pc:spChg chg="add mod">
          <ac:chgData name="" userId="bb7decf408d5a954" providerId="LiveId" clId="{E05B13F4-BCF6-4D8A-980A-A21D7E6EBD2A}" dt="2022-01-27T21:07:48.657" v="2883" actId="1076"/>
          <ac:spMkLst>
            <pc:docMk/>
            <pc:sldMk cId="3635071863" sldId="283"/>
            <ac:spMk id="24" creationId="{BE5E224E-72F3-4934-8CC5-F72359399F1B}"/>
          </ac:spMkLst>
        </pc:spChg>
        <pc:spChg chg="add mod">
          <ac:chgData name="" userId="bb7decf408d5a954" providerId="LiveId" clId="{E05B13F4-BCF6-4D8A-980A-A21D7E6EBD2A}" dt="2022-01-27T21:08:04.417" v="2892" actId="1076"/>
          <ac:spMkLst>
            <pc:docMk/>
            <pc:sldMk cId="3635071863" sldId="283"/>
            <ac:spMk id="25" creationId="{ED360114-46B1-4A8D-8CCC-2F98FC3F4FBC}"/>
          </ac:spMkLst>
        </pc:spChg>
      </pc:sldChg>
      <pc:sldChg chg="addSp delSp modSp add">
        <pc:chgData name="" userId="bb7decf408d5a954" providerId="LiveId" clId="{E05B13F4-BCF6-4D8A-980A-A21D7E6EBD2A}" dt="2022-01-31T01:10:33.525" v="9345"/>
        <pc:sldMkLst>
          <pc:docMk/>
          <pc:sldMk cId="56342432" sldId="284"/>
        </pc:sldMkLst>
        <pc:spChg chg="add del">
          <ac:chgData name="" userId="bb7decf408d5a954" providerId="LiveId" clId="{E05B13F4-BCF6-4D8A-980A-A21D7E6EBD2A}" dt="2022-01-27T21:08:31.597" v="2895"/>
          <ac:spMkLst>
            <pc:docMk/>
            <pc:sldMk cId="56342432" sldId="284"/>
            <ac:spMk id="2" creationId="{559D2F79-D3B6-4C37-B116-D7673A47FF18}"/>
          </ac:spMkLst>
        </pc:spChg>
        <pc:spChg chg="mod">
          <ac:chgData name="" userId="bb7decf408d5a954" providerId="LiveId" clId="{E05B13F4-BCF6-4D8A-980A-A21D7E6EBD2A}" dt="2022-01-31T01:10:33.525" v="9345"/>
          <ac:spMkLst>
            <pc:docMk/>
            <pc:sldMk cId="56342432" sldId="284"/>
            <ac:spMk id="5" creationId="{AB90119E-A5F9-476A-9F5F-68765459CD36}"/>
          </ac:spMkLst>
        </pc:spChg>
        <pc:spChg chg="mod">
          <ac:chgData name="" userId="bb7decf408d5a954" providerId="LiveId" clId="{E05B13F4-BCF6-4D8A-980A-A21D7E6EBD2A}" dt="2022-01-27T21:14:27.843" v="2993" actId="20577"/>
          <ac:spMkLst>
            <pc:docMk/>
            <pc:sldMk cId="56342432" sldId="284"/>
            <ac:spMk id="7" creationId="{9160773B-EC97-4E15-B168-63183AB72F2F}"/>
          </ac:spMkLst>
        </pc:spChg>
        <pc:spChg chg="mod">
          <ac:chgData name="" userId="bb7decf408d5a954" providerId="LiveId" clId="{E05B13F4-BCF6-4D8A-980A-A21D7E6EBD2A}" dt="2022-01-27T21:09:04.595" v="2910" actId="20577"/>
          <ac:spMkLst>
            <pc:docMk/>
            <pc:sldMk cId="56342432" sldId="284"/>
            <ac:spMk id="24" creationId="{BE5E224E-72F3-4934-8CC5-F72359399F1B}"/>
          </ac:spMkLst>
        </pc:spChg>
        <pc:spChg chg="add mod">
          <ac:chgData name="" userId="bb7decf408d5a954" providerId="LiveId" clId="{E05B13F4-BCF6-4D8A-980A-A21D7E6EBD2A}" dt="2022-01-27T21:09:02.334" v="2908" actId="1076"/>
          <ac:spMkLst>
            <pc:docMk/>
            <pc:sldMk cId="56342432" sldId="284"/>
            <ac:spMk id="26" creationId="{C45F324A-7176-44F7-B20A-F1A9A34759C7}"/>
          </ac:spMkLst>
        </pc:spChg>
      </pc:sldChg>
      <pc:sldChg chg="addSp delSp modSp add">
        <pc:chgData name="" userId="bb7decf408d5a954" providerId="LiveId" clId="{E05B13F4-BCF6-4D8A-980A-A21D7E6EBD2A}" dt="2022-01-31T01:10:35.277" v="9346"/>
        <pc:sldMkLst>
          <pc:docMk/>
          <pc:sldMk cId="1626092811" sldId="285"/>
        </pc:sldMkLst>
        <pc:spChg chg="add del">
          <ac:chgData name="" userId="bb7decf408d5a954" providerId="LiveId" clId="{E05B13F4-BCF6-4D8A-980A-A21D7E6EBD2A}" dt="2022-01-27T21:09:31.397" v="2916"/>
          <ac:spMkLst>
            <pc:docMk/>
            <pc:sldMk cId="1626092811" sldId="285"/>
            <ac:spMk id="2" creationId="{75984E5E-3246-47D9-BFD6-E5F30C9EF5D6}"/>
          </ac:spMkLst>
        </pc:spChg>
        <pc:spChg chg="mod">
          <ac:chgData name="" userId="bb7decf408d5a954" providerId="LiveId" clId="{E05B13F4-BCF6-4D8A-980A-A21D7E6EBD2A}" dt="2022-01-31T01:10:35.277" v="9346"/>
          <ac:spMkLst>
            <pc:docMk/>
            <pc:sldMk cId="1626092811" sldId="285"/>
            <ac:spMk id="5" creationId="{AB90119E-A5F9-476A-9F5F-68765459CD36}"/>
          </ac:spMkLst>
        </pc:spChg>
        <pc:spChg chg="mod">
          <ac:chgData name="" userId="bb7decf408d5a954" providerId="LiveId" clId="{E05B13F4-BCF6-4D8A-980A-A21D7E6EBD2A}" dt="2022-01-27T21:14:24.214" v="2992" actId="20577"/>
          <ac:spMkLst>
            <pc:docMk/>
            <pc:sldMk cId="1626092811" sldId="285"/>
            <ac:spMk id="7" creationId="{9160773B-EC97-4E15-B168-63183AB72F2F}"/>
          </ac:spMkLst>
        </pc:spChg>
        <pc:spChg chg="mod">
          <ac:chgData name="" userId="bb7decf408d5a954" providerId="LiveId" clId="{E05B13F4-BCF6-4D8A-980A-A21D7E6EBD2A}" dt="2022-01-27T21:10:00.299" v="2927" actId="20577"/>
          <ac:spMkLst>
            <pc:docMk/>
            <pc:sldMk cId="1626092811" sldId="285"/>
            <ac:spMk id="22" creationId="{2C774E85-C345-477E-AA03-E3622B3E29DF}"/>
          </ac:spMkLst>
        </pc:spChg>
        <pc:spChg chg="mod">
          <ac:chgData name="" userId="bb7decf408d5a954" providerId="LiveId" clId="{E05B13F4-BCF6-4D8A-980A-A21D7E6EBD2A}" dt="2022-01-27T21:09:58.035" v="2925" actId="1076"/>
          <ac:spMkLst>
            <pc:docMk/>
            <pc:sldMk cId="1626092811" sldId="285"/>
            <ac:spMk id="26" creationId="{C45F324A-7176-44F7-B20A-F1A9A34759C7}"/>
          </ac:spMkLst>
        </pc:spChg>
      </pc:sldChg>
      <pc:sldChg chg="modSp add">
        <pc:chgData name="" userId="bb7decf408d5a954" providerId="LiveId" clId="{E05B13F4-BCF6-4D8A-980A-A21D7E6EBD2A}" dt="2022-01-31T01:10:37.193" v="9347"/>
        <pc:sldMkLst>
          <pc:docMk/>
          <pc:sldMk cId="891255867" sldId="286"/>
        </pc:sldMkLst>
        <pc:spChg chg="mod">
          <ac:chgData name="" userId="bb7decf408d5a954" providerId="LiveId" clId="{E05B13F4-BCF6-4D8A-980A-A21D7E6EBD2A}" dt="2022-01-31T01:10:37.193" v="9347"/>
          <ac:spMkLst>
            <pc:docMk/>
            <pc:sldMk cId="891255867" sldId="286"/>
            <ac:spMk id="5" creationId="{AB90119E-A5F9-476A-9F5F-68765459CD36}"/>
          </ac:spMkLst>
        </pc:spChg>
        <pc:spChg chg="mod">
          <ac:chgData name="" userId="bb7decf408d5a954" providerId="LiveId" clId="{E05B13F4-BCF6-4D8A-980A-A21D7E6EBD2A}" dt="2022-01-27T21:14:20.522" v="2991" actId="20577"/>
          <ac:spMkLst>
            <pc:docMk/>
            <pc:sldMk cId="891255867" sldId="286"/>
            <ac:spMk id="7" creationId="{9160773B-EC97-4E15-B168-63183AB72F2F}"/>
          </ac:spMkLst>
        </pc:spChg>
        <pc:spChg chg="mod">
          <ac:chgData name="" userId="bb7decf408d5a954" providerId="LiveId" clId="{E05B13F4-BCF6-4D8A-980A-A21D7E6EBD2A}" dt="2022-01-27T21:12:04.263" v="2966" actId="20577"/>
          <ac:spMkLst>
            <pc:docMk/>
            <pc:sldMk cId="891255867" sldId="286"/>
            <ac:spMk id="22" creationId="{2C774E85-C345-477E-AA03-E3622B3E29DF}"/>
          </ac:spMkLst>
        </pc:spChg>
        <pc:spChg chg="mod">
          <ac:chgData name="" userId="bb7decf408d5a954" providerId="LiveId" clId="{E05B13F4-BCF6-4D8A-980A-A21D7E6EBD2A}" dt="2022-01-27T21:12:07.624" v="2968" actId="20577"/>
          <ac:spMkLst>
            <pc:docMk/>
            <pc:sldMk cId="891255867" sldId="286"/>
            <ac:spMk id="24" creationId="{BE5E224E-72F3-4934-8CC5-F72359399F1B}"/>
          </ac:spMkLst>
        </pc:spChg>
        <pc:spChg chg="mod">
          <ac:chgData name="" userId="bb7decf408d5a954" providerId="LiveId" clId="{E05B13F4-BCF6-4D8A-980A-A21D7E6EBD2A}" dt="2022-01-27T21:12:01.349" v="2963" actId="1076"/>
          <ac:spMkLst>
            <pc:docMk/>
            <pc:sldMk cId="891255867" sldId="286"/>
            <ac:spMk id="26" creationId="{C45F324A-7176-44F7-B20A-F1A9A34759C7}"/>
          </ac:spMkLst>
        </pc:spChg>
      </pc:sldChg>
      <pc:sldChg chg="modSp add">
        <pc:chgData name="" userId="bb7decf408d5a954" providerId="LiveId" clId="{E05B13F4-BCF6-4D8A-980A-A21D7E6EBD2A}" dt="2022-01-31T01:10:40.187" v="9348"/>
        <pc:sldMkLst>
          <pc:docMk/>
          <pc:sldMk cId="206964089" sldId="287"/>
        </pc:sldMkLst>
        <pc:spChg chg="mod">
          <ac:chgData name="" userId="bb7decf408d5a954" providerId="LiveId" clId="{E05B13F4-BCF6-4D8A-980A-A21D7E6EBD2A}" dt="2022-01-31T01:10:40.187" v="9348"/>
          <ac:spMkLst>
            <pc:docMk/>
            <pc:sldMk cId="206964089" sldId="287"/>
            <ac:spMk id="5" creationId="{AB90119E-A5F9-476A-9F5F-68765459CD36}"/>
          </ac:spMkLst>
        </pc:spChg>
        <pc:spChg chg="mod">
          <ac:chgData name="" userId="bb7decf408d5a954" providerId="LiveId" clId="{E05B13F4-BCF6-4D8A-980A-A21D7E6EBD2A}" dt="2022-01-27T21:14:15.166" v="2990" actId="20577"/>
          <ac:spMkLst>
            <pc:docMk/>
            <pc:sldMk cId="206964089" sldId="287"/>
            <ac:spMk id="7" creationId="{9160773B-EC97-4E15-B168-63183AB72F2F}"/>
          </ac:spMkLst>
        </pc:spChg>
        <pc:spChg chg="mod">
          <ac:chgData name="" userId="bb7decf408d5a954" providerId="LiveId" clId="{E05B13F4-BCF6-4D8A-980A-A21D7E6EBD2A}" dt="2022-01-27T21:12:18.025" v="2974" actId="20577"/>
          <ac:spMkLst>
            <pc:docMk/>
            <pc:sldMk cId="206964089" sldId="287"/>
            <ac:spMk id="22" creationId="{2C774E85-C345-477E-AA03-E3622B3E29DF}"/>
          </ac:spMkLst>
        </pc:spChg>
        <pc:spChg chg="mod">
          <ac:chgData name="" userId="bb7decf408d5a954" providerId="LiveId" clId="{E05B13F4-BCF6-4D8A-980A-A21D7E6EBD2A}" dt="2022-01-27T21:12:15.552" v="2971" actId="20577"/>
          <ac:spMkLst>
            <pc:docMk/>
            <pc:sldMk cId="206964089" sldId="287"/>
            <ac:spMk id="24" creationId="{BE5E224E-72F3-4934-8CC5-F72359399F1B}"/>
          </ac:spMkLst>
        </pc:spChg>
      </pc:sldChg>
      <pc:sldChg chg="addSp delSp modSp add">
        <pc:chgData name="" userId="bb7decf408d5a954" providerId="LiveId" clId="{E05B13F4-BCF6-4D8A-980A-A21D7E6EBD2A}" dt="2022-01-31T01:10:23.512" v="9341"/>
        <pc:sldMkLst>
          <pc:docMk/>
          <pc:sldMk cId="4184136006" sldId="288"/>
        </pc:sldMkLst>
        <pc:spChg chg="add del mod">
          <ac:chgData name="" userId="bb7decf408d5a954" providerId="LiveId" clId="{E05B13F4-BCF6-4D8A-980A-A21D7E6EBD2A}" dt="2022-01-27T21:16:37.509" v="3058" actId="20577"/>
          <ac:spMkLst>
            <pc:docMk/>
            <pc:sldMk cId="4184136006" sldId="288"/>
            <ac:spMk id="3" creationId="{4A6B894D-6A4A-4C42-BD83-8115D8BDEF28}"/>
          </ac:spMkLst>
        </pc:spChg>
        <pc:spChg chg="mod">
          <ac:chgData name="" userId="bb7decf408d5a954" providerId="LiveId" clId="{E05B13F4-BCF6-4D8A-980A-A21D7E6EBD2A}" dt="2022-01-31T01:10:23.512" v="9341"/>
          <ac:spMkLst>
            <pc:docMk/>
            <pc:sldMk cId="4184136006" sldId="288"/>
            <ac:spMk id="4" creationId="{1176E55F-8EF7-4C49-B816-44EA4F4A0384}"/>
          </ac:spMkLst>
        </pc:spChg>
        <pc:spChg chg="mod">
          <ac:chgData name="" userId="bb7decf408d5a954" providerId="LiveId" clId="{E05B13F4-BCF6-4D8A-980A-A21D7E6EBD2A}" dt="2022-01-27T21:15:05.542" v="3004" actId="27636"/>
          <ac:spMkLst>
            <pc:docMk/>
            <pc:sldMk cId="4184136006" sldId="288"/>
            <ac:spMk id="5" creationId="{42E15EC5-43BB-4B12-A45C-97D45809E8A6}"/>
          </ac:spMkLst>
        </pc:spChg>
        <pc:spChg chg="del">
          <ac:chgData name="" userId="bb7decf408d5a954" providerId="LiveId" clId="{E05B13F4-BCF6-4D8A-980A-A21D7E6EBD2A}" dt="2022-01-27T21:14:48.440" v="2998" actId="478"/>
          <ac:spMkLst>
            <pc:docMk/>
            <pc:sldMk cId="4184136006" sldId="288"/>
            <ac:spMk id="6" creationId="{7130F41D-9BA9-4F8C-9009-67DE37F3E405}"/>
          </ac:spMkLst>
        </pc:spChg>
      </pc:sldChg>
      <pc:sldChg chg="delSp modSp add">
        <pc:chgData name="" userId="bb7decf408d5a954" providerId="LiveId" clId="{E05B13F4-BCF6-4D8A-980A-A21D7E6EBD2A}" dt="2022-01-31T01:10:44.263" v="9350"/>
        <pc:sldMkLst>
          <pc:docMk/>
          <pc:sldMk cId="4134392715" sldId="289"/>
        </pc:sldMkLst>
        <pc:spChg chg="mod">
          <ac:chgData name="" userId="bb7decf408d5a954" providerId="LiveId" clId="{E05B13F4-BCF6-4D8A-980A-A21D7E6EBD2A}" dt="2022-01-31T01:10:44.263" v="9350"/>
          <ac:spMkLst>
            <pc:docMk/>
            <pc:sldMk cId="4134392715" sldId="289"/>
            <ac:spMk id="5" creationId="{AB90119E-A5F9-476A-9F5F-68765459CD36}"/>
          </ac:spMkLst>
        </pc:spChg>
        <pc:spChg chg="mod">
          <ac:chgData name="" userId="bb7decf408d5a954" providerId="LiveId" clId="{E05B13F4-BCF6-4D8A-980A-A21D7E6EBD2A}" dt="2022-01-27T21:35:23.640" v="3697" actId="27636"/>
          <ac:spMkLst>
            <pc:docMk/>
            <pc:sldMk cId="4134392715" sldId="289"/>
            <ac:spMk id="7" creationId="{9160773B-EC97-4E15-B168-63183AB72F2F}"/>
          </ac:spMkLst>
        </pc:spChg>
        <pc:spChg chg="del">
          <ac:chgData name="" userId="bb7decf408d5a954" providerId="LiveId" clId="{E05B13F4-BCF6-4D8A-980A-A21D7E6EBD2A}" dt="2022-01-27T21:18:00.112" v="3077" actId="478"/>
          <ac:spMkLst>
            <pc:docMk/>
            <pc:sldMk cId="4134392715" sldId="289"/>
            <ac:spMk id="26" creationId="{C45F324A-7176-44F7-B20A-F1A9A34759C7}"/>
          </ac:spMkLst>
        </pc:spChg>
      </pc:sldChg>
      <pc:sldChg chg="modSp add">
        <pc:chgData name="" userId="bb7decf408d5a954" providerId="LiveId" clId="{E05B13F4-BCF6-4D8A-980A-A21D7E6EBD2A}" dt="2022-01-31T01:10:53.596" v="9351"/>
        <pc:sldMkLst>
          <pc:docMk/>
          <pc:sldMk cId="912019176" sldId="290"/>
        </pc:sldMkLst>
        <pc:spChg chg="mod">
          <ac:chgData name="" userId="bb7decf408d5a954" providerId="LiveId" clId="{E05B13F4-BCF6-4D8A-980A-A21D7E6EBD2A}" dt="2022-01-31T01:10:53.596" v="9351"/>
          <ac:spMkLst>
            <pc:docMk/>
            <pc:sldMk cId="912019176" sldId="290"/>
            <ac:spMk id="4" creationId="{E72883B2-DA1C-4253-9B80-ADD081555518}"/>
          </ac:spMkLst>
        </pc:spChg>
      </pc:sldChg>
      <pc:sldChg chg="addSp modSp add">
        <pc:chgData name="" userId="bb7decf408d5a954" providerId="LiveId" clId="{E05B13F4-BCF6-4D8A-980A-A21D7E6EBD2A}" dt="2022-01-31T01:11:10.151" v="9359"/>
        <pc:sldMkLst>
          <pc:docMk/>
          <pc:sldMk cId="1125245264" sldId="292"/>
        </pc:sldMkLst>
        <pc:spChg chg="add mod">
          <ac:chgData name="" userId="bb7decf408d5a954" providerId="LiveId" clId="{E05B13F4-BCF6-4D8A-980A-A21D7E6EBD2A}" dt="2022-01-28T04:37:02.583" v="5142" actId="20577"/>
          <ac:spMkLst>
            <pc:docMk/>
            <pc:sldMk cId="1125245264" sldId="292"/>
            <ac:spMk id="2" creationId="{83D7542F-6F97-4F03-A501-0C9CA7FB0375}"/>
          </ac:spMkLst>
        </pc:spChg>
        <pc:spChg chg="mod">
          <ac:chgData name="" userId="bb7decf408d5a954" providerId="LiveId" clId="{E05B13F4-BCF6-4D8A-980A-A21D7E6EBD2A}" dt="2022-01-31T01:11:10.151" v="9359"/>
          <ac:spMkLst>
            <pc:docMk/>
            <pc:sldMk cId="1125245264" sldId="292"/>
            <ac:spMk id="4" creationId="{1176E55F-8EF7-4C49-B816-44EA4F4A0384}"/>
          </ac:spMkLst>
        </pc:spChg>
        <pc:spChg chg="mod">
          <ac:chgData name="" userId="bb7decf408d5a954" providerId="LiveId" clId="{E05B13F4-BCF6-4D8A-980A-A21D7E6EBD2A}" dt="2022-01-28T05:04:01.311" v="5447" actId="20577"/>
          <ac:spMkLst>
            <pc:docMk/>
            <pc:sldMk cId="1125245264" sldId="292"/>
            <ac:spMk id="5" creationId="{42E15EC5-43BB-4B12-A45C-97D45809E8A6}"/>
          </ac:spMkLst>
        </pc:spChg>
        <pc:spChg chg="add">
          <ac:chgData name="" userId="bb7decf408d5a954" providerId="LiveId" clId="{E05B13F4-BCF6-4D8A-980A-A21D7E6EBD2A}" dt="2022-01-28T04:35:50.358" v="5047"/>
          <ac:spMkLst>
            <pc:docMk/>
            <pc:sldMk cId="1125245264" sldId="292"/>
            <ac:spMk id="6" creationId="{1357E902-CD18-4EAF-B2FD-F54EB33F6012}"/>
          </ac:spMkLst>
        </pc:spChg>
      </pc:sldChg>
      <pc:sldChg chg="addSp delSp modSp add">
        <pc:chgData name="" userId="bb7decf408d5a954" providerId="LiveId" clId="{E05B13F4-BCF6-4D8A-980A-A21D7E6EBD2A}" dt="2022-01-31T01:10:55.657" v="9352"/>
        <pc:sldMkLst>
          <pc:docMk/>
          <pc:sldMk cId="3845460066" sldId="293"/>
        </pc:sldMkLst>
        <pc:spChg chg="del">
          <ac:chgData name="" userId="bb7decf408d5a954" providerId="LiveId" clId="{E05B13F4-BCF6-4D8A-980A-A21D7E6EBD2A}" dt="2022-01-28T02:21:50.446" v="3826"/>
          <ac:spMkLst>
            <pc:docMk/>
            <pc:sldMk cId="3845460066" sldId="293"/>
            <ac:spMk id="2" creationId="{5A1635F7-005B-4420-BC1C-4622C388E3FB}"/>
          </ac:spMkLst>
        </pc:spChg>
        <pc:spChg chg="del">
          <ac:chgData name="" userId="bb7decf408d5a954" providerId="LiveId" clId="{E05B13F4-BCF6-4D8A-980A-A21D7E6EBD2A}" dt="2022-01-28T02:21:50.446" v="3826"/>
          <ac:spMkLst>
            <pc:docMk/>
            <pc:sldMk cId="3845460066" sldId="293"/>
            <ac:spMk id="3" creationId="{F6A97084-0EEB-4B55-89D6-EBA69ADC4FDE}"/>
          </ac:spMkLst>
        </pc:spChg>
        <pc:spChg chg="add mod">
          <ac:chgData name="" userId="bb7decf408d5a954" providerId="LiveId" clId="{E05B13F4-BCF6-4D8A-980A-A21D7E6EBD2A}" dt="2022-01-31T01:10:55.657" v="9352"/>
          <ac:spMkLst>
            <pc:docMk/>
            <pc:sldMk cId="3845460066" sldId="293"/>
            <ac:spMk id="4" creationId="{211DAE89-B857-4390-8967-E237D5AA94A8}"/>
          </ac:spMkLst>
        </pc:spChg>
        <pc:spChg chg="add mod">
          <ac:chgData name="" userId="bb7decf408d5a954" providerId="LiveId" clId="{E05B13F4-BCF6-4D8A-980A-A21D7E6EBD2A}" dt="2022-01-28T04:28:40.425" v="4690" actId="20577"/>
          <ac:spMkLst>
            <pc:docMk/>
            <pc:sldMk cId="3845460066" sldId="293"/>
            <ac:spMk id="5" creationId="{FAF01F4A-4F91-4D82-A596-3C186334A2E3}"/>
          </ac:spMkLst>
        </pc:spChg>
      </pc:sldChg>
      <pc:sldChg chg="modSp add">
        <pc:chgData name="" userId="bb7decf408d5a954" providerId="LiveId" clId="{E05B13F4-BCF6-4D8A-980A-A21D7E6EBD2A}" dt="2022-01-31T01:10:57.975" v="9353"/>
        <pc:sldMkLst>
          <pc:docMk/>
          <pc:sldMk cId="2769293680" sldId="294"/>
        </pc:sldMkLst>
        <pc:spChg chg="mod">
          <ac:chgData name="" userId="bb7decf408d5a954" providerId="LiveId" clId="{E05B13F4-BCF6-4D8A-980A-A21D7E6EBD2A}" dt="2022-01-31T01:10:57.975" v="9353"/>
          <ac:spMkLst>
            <pc:docMk/>
            <pc:sldMk cId="2769293680" sldId="294"/>
            <ac:spMk id="4" creationId="{211DAE89-B857-4390-8967-E237D5AA94A8}"/>
          </ac:spMkLst>
        </pc:spChg>
        <pc:spChg chg="mod">
          <ac:chgData name="" userId="bb7decf408d5a954" providerId="LiveId" clId="{E05B13F4-BCF6-4D8A-980A-A21D7E6EBD2A}" dt="2022-01-28T04:27:41.433" v="4668"/>
          <ac:spMkLst>
            <pc:docMk/>
            <pc:sldMk cId="2769293680" sldId="294"/>
            <ac:spMk id="5" creationId="{FAF01F4A-4F91-4D82-A596-3C186334A2E3}"/>
          </ac:spMkLst>
        </pc:spChg>
      </pc:sldChg>
      <pc:sldChg chg="modSp add">
        <pc:chgData name="" userId="bb7decf408d5a954" providerId="LiveId" clId="{E05B13F4-BCF6-4D8A-980A-A21D7E6EBD2A}" dt="2022-01-31T01:10:59.780" v="9354"/>
        <pc:sldMkLst>
          <pc:docMk/>
          <pc:sldMk cId="1373032126" sldId="295"/>
        </pc:sldMkLst>
        <pc:spChg chg="mod">
          <ac:chgData name="" userId="bb7decf408d5a954" providerId="LiveId" clId="{E05B13F4-BCF6-4D8A-980A-A21D7E6EBD2A}" dt="2022-01-31T01:10:59.780" v="9354"/>
          <ac:spMkLst>
            <pc:docMk/>
            <pc:sldMk cId="1373032126" sldId="295"/>
            <ac:spMk id="4" creationId="{211DAE89-B857-4390-8967-E237D5AA94A8}"/>
          </ac:spMkLst>
        </pc:spChg>
        <pc:spChg chg="mod">
          <ac:chgData name="" userId="bb7decf408d5a954" providerId="LiveId" clId="{E05B13F4-BCF6-4D8A-980A-A21D7E6EBD2A}" dt="2022-01-28T04:27:38.733" v="4667"/>
          <ac:spMkLst>
            <pc:docMk/>
            <pc:sldMk cId="1373032126" sldId="295"/>
            <ac:spMk id="5" creationId="{FAF01F4A-4F91-4D82-A596-3C186334A2E3}"/>
          </ac:spMkLst>
        </pc:spChg>
      </pc:sldChg>
      <pc:sldChg chg="modSp add">
        <pc:chgData name="" userId="bb7decf408d5a954" providerId="LiveId" clId="{E05B13F4-BCF6-4D8A-980A-A21D7E6EBD2A}" dt="2022-01-31T01:11:01.521" v="9355"/>
        <pc:sldMkLst>
          <pc:docMk/>
          <pc:sldMk cId="709317036" sldId="296"/>
        </pc:sldMkLst>
        <pc:spChg chg="mod">
          <ac:chgData name="" userId="bb7decf408d5a954" providerId="LiveId" clId="{E05B13F4-BCF6-4D8A-980A-A21D7E6EBD2A}" dt="2022-01-31T01:11:01.521" v="9355"/>
          <ac:spMkLst>
            <pc:docMk/>
            <pc:sldMk cId="709317036" sldId="296"/>
            <ac:spMk id="4" creationId="{211DAE89-B857-4390-8967-E237D5AA94A8}"/>
          </ac:spMkLst>
        </pc:spChg>
        <pc:spChg chg="mod">
          <ac:chgData name="" userId="bb7decf408d5a954" providerId="LiveId" clId="{E05B13F4-BCF6-4D8A-980A-A21D7E6EBD2A}" dt="2022-01-28T04:27:36.180" v="4666"/>
          <ac:spMkLst>
            <pc:docMk/>
            <pc:sldMk cId="709317036" sldId="296"/>
            <ac:spMk id="5" creationId="{FAF01F4A-4F91-4D82-A596-3C186334A2E3}"/>
          </ac:spMkLst>
        </pc:spChg>
      </pc:sldChg>
      <pc:sldChg chg="modSp add">
        <pc:chgData name="" userId="bb7decf408d5a954" providerId="LiveId" clId="{E05B13F4-BCF6-4D8A-980A-A21D7E6EBD2A}" dt="2022-01-31T01:11:04.160" v="9356"/>
        <pc:sldMkLst>
          <pc:docMk/>
          <pc:sldMk cId="3176083432" sldId="297"/>
        </pc:sldMkLst>
        <pc:spChg chg="mod">
          <ac:chgData name="" userId="bb7decf408d5a954" providerId="LiveId" clId="{E05B13F4-BCF6-4D8A-980A-A21D7E6EBD2A}" dt="2022-01-31T01:11:04.160" v="9356"/>
          <ac:spMkLst>
            <pc:docMk/>
            <pc:sldMk cId="3176083432" sldId="297"/>
            <ac:spMk id="4" creationId="{211DAE89-B857-4390-8967-E237D5AA94A8}"/>
          </ac:spMkLst>
        </pc:spChg>
        <pc:spChg chg="mod">
          <ac:chgData name="" userId="bb7decf408d5a954" providerId="LiveId" clId="{E05B13F4-BCF6-4D8A-980A-A21D7E6EBD2A}" dt="2022-01-28T04:27:29.800" v="4665"/>
          <ac:spMkLst>
            <pc:docMk/>
            <pc:sldMk cId="3176083432" sldId="297"/>
            <ac:spMk id="5" creationId="{FAF01F4A-4F91-4D82-A596-3C186334A2E3}"/>
          </ac:spMkLst>
        </pc:spChg>
      </pc:sldChg>
      <pc:sldChg chg="modSp add">
        <pc:chgData name="" userId="bb7decf408d5a954" providerId="LiveId" clId="{E05B13F4-BCF6-4D8A-980A-A21D7E6EBD2A}" dt="2022-01-31T01:11:06.575" v="9357"/>
        <pc:sldMkLst>
          <pc:docMk/>
          <pc:sldMk cId="657842604" sldId="298"/>
        </pc:sldMkLst>
        <pc:spChg chg="mod">
          <ac:chgData name="" userId="bb7decf408d5a954" providerId="LiveId" clId="{E05B13F4-BCF6-4D8A-980A-A21D7E6EBD2A}" dt="2022-01-31T01:11:06.575" v="9357"/>
          <ac:spMkLst>
            <pc:docMk/>
            <pc:sldMk cId="657842604" sldId="298"/>
            <ac:spMk id="4" creationId="{211DAE89-B857-4390-8967-E237D5AA94A8}"/>
          </ac:spMkLst>
        </pc:spChg>
        <pc:spChg chg="mod">
          <ac:chgData name="" userId="bb7decf408d5a954" providerId="LiveId" clId="{E05B13F4-BCF6-4D8A-980A-A21D7E6EBD2A}" dt="2022-01-28T04:27:06.017" v="4654" actId="20577"/>
          <ac:spMkLst>
            <pc:docMk/>
            <pc:sldMk cId="657842604" sldId="298"/>
            <ac:spMk id="5" creationId="{FAF01F4A-4F91-4D82-A596-3C186334A2E3}"/>
          </ac:spMkLst>
        </pc:spChg>
      </pc:sldChg>
      <pc:sldChg chg="modSp add ord">
        <pc:chgData name="" userId="bb7decf408d5a954" providerId="LiveId" clId="{E05B13F4-BCF6-4D8A-980A-A21D7E6EBD2A}" dt="2022-01-31T01:11:08.116" v="9358"/>
        <pc:sldMkLst>
          <pc:docMk/>
          <pc:sldMk cId="3191081147" sldId="299"/>
        </pc:sldMkLst>
        <pc:spChg chg="mod">
          <ac:chgData name="" userId="bb7decf408d5a954" providerId="LiveId" clId="{E05B13F4-BCF6-4D8A-980A-A21D7E6EBD2A}" dt="2022-01-31T01:11:08.116" v="9358"/>
          <ac:spMkLst>
            <pc:docMk/>
            <pc:sldMk cId="3191081147" sldId="299"/>
            <ac:spMk id="4" creationId="{1176E55F-8EF7-4C49-B816-44EA4F4A0384}"/>
          </ac:spMkLst>
        </pc:spChg>
        <pc:spChg chg="mod">
          <ac:chgData name="" userId="bb7decf408d5a954" providerId="LiveId" clId="{E05B13F4-BCF6-4D8A-980A-A21D7E6EBD2A}" dt="2022-01-28T04:37:12.525" v="5143"/>
          <ac:spMkLst>
            <pc:docMk/>
            <pc:sldMk cId="3191081147" sldId="299"/>
            <ac:spMk id="5" creationId="{42E15EC5-43BB-4B12-A45C-97D45809E8A6}"/>
          </ac:spMkLst>
        </pc:spChg>
      </pc:sldChg>
      <pc:sldChg chg="modSp add">
        <pc:chgData name="" userId="bb7decf408d5a954" providerId="LiveId" clId="{E05B13F4-BCF6-4D8A-980A-A21D7E6EBD2A}" dt="2022-01-31T01:11:11.508" v="9360"/>
        <pc:sldMkLst>
          <pc:docMk/>
          <pc:sldMk cId="606498958" sldId="300"/>
        </pc:sldMkLst>
        <pc:spChg chg="mod">
          <ac:chgData name="" userId="bb7decf408d5a954" providerId="LiveId" clId="{E05B13F4-BCF6-4D8A-980A-A21D7E6EBD2A}" dt="2022-01-28T04:37:44.204" v="5147" actId="113"/>
          <ac:spMkLst>
            <pc:docMk/>
            <pc:sldMk cId="606498958" sldId="300"/>
            <ac:spMk id="2" creationId="{83D7542F-6F97-4F03-A501-0C9CA7FB0375}"/>
          </ac:spMkLst>
        </pc:spChg>
        <pc:spChg chg="mod">
          <ac:chgData name="" userId="bb7decf408d5a954" providerId="LiveId" clId="{E05B13F4-BCF6-4D8A-980A-A21D7E6EBD2A}" dt="2022-01-31T01:11:11.508" v="9360"/>
          <ac:spMkLst>
            <pc:docMk/>
            <pc:sldMk cId="606498958" sldId="300"/>
            <ac:spMk id="4" creationId="{1176E55F-8EF7-4C49-B816-44EA4F4A0384}"/>
          </ac:spMkLst>
        </pc:spChg>
        <pc:spChg chg="mod">
          <ac:chgData name="" userId="bb7decf408d5a954" providerId="LiveId" clId="{E05B13F4-BCF6-4D8A-980A-A21D7E6EBD2A}" dt="2022-01-28T04:42:33.581" v="5430" actId="20577"/>
          <ac:spMkLst>
            <pc:docMk/>
            <pc:sldMk cId="606498958" sldId="300"/>
            <ac:spMk id="5" creationId="{42E15EC5-43BB-4B12-A45C-97D45809E8A6}"/>
          </ac:spMkLst>
        </pc:spChg>
      </pc:sldChg>
      <pc:sldChg chg="modSp add">
        <pc:chgData name="" userId="bb7decf408d5a954" providerId="LiveId" clId="{E05B13F4-BCF6-4D8A-980A-A21D7E6EBD2A}" dt="2022-01-31T01:11:15.400" v="9362"/>
        <pc:sldMkLst>
          <pc:docMk/>
          <pc:sldMk cId="1137973701" sldId="301"/>
        </pc:sldMkLst>
        <pc:spChg chg="mod">
          <ac:chgData name="" userId="bb7decf408d5a954" providerId="LiveId" clId="{E05B13F4-BCF6-4D8A-980A-A21D7E6EBD2A}" dt="2022-01-31T01:11:15.400" v="9362"/>
          <ac:spMkLst>
            <pc:docMk/>
            <pc:sldMk cId="1137973701" sldId="301"/>
            <ac:spMk id="4" creationId="{1176E55F-8EF7-4C49-B816-44EA4F4A0384}"/>
          </ac:spMkLst>
        </pc:spChg>
        <pc:spChg chg="mod">
          <ac:chgData name="" userId="bb7decf408d5a954" providerId="LiveId" clId="{E05B13F4-BCF6-4D8A-980A-A21D7E6EBD2A}" dt="2022-01-28T05:17:45.471" v="6169" actId="20577"/>
          <ac:spMkLst>
            <pc:docMk/>
            <pc:sldMk cId="1137973701" sldId="301"/>
            <ac:spMk id="5" creationId="{42E15EC5-43BB-4B12-A45C-97D45809E8A6}"/>
          </ac:spMkLst>
        </pc:spChg>
      </pc:sldChg>
      <pc:sldChg chg="modSp add ord">
        <pc:chgData name="" userId="bb7decf408d5a954" providerId="LiveId" clId="{E05B13F4-BCF6-4D8A-980A-A21D7E6EBD2A}" dt="2022-01-31T01:11:13.290" v="9361"/>
        <pc:sldMkLst>
          <pc:docMk/>
          <pc:sldMk cId="2549075519" sldId="302"/>
        </pc:sldMkLst>
        <pc:spChg chg="mod">
          <ac:chgData name="" userId="bb7decf408d5a954" providerId="LiveId" clId="{E05B13F4-BCF6-4D8A-980A-A21D7E6EBD2A}" dt="2022-01-31T01:11:13.290" v="9361"/>
          <ac:spMkLst>
            <pc:docMk/>
            <pc:sldMk cId="2549075519" sldId="302"/>
            <ac:spMk id="4" creationId="{1176E55F-8EF7-4C49-B816-44EA4F4A0384}"/>
          </ac:spMkLst>
        </pc:spChg>
        <pc:spChg chg="mod">
          <ac:chgData name="" userId="bb7decf408d5a954" providerId="LiveId" clId="{E05B13F4-BCF6-4D8A-980A-A21D7E6EBD2A}" dt="2022-01-28T05:25:54.690" v="6696" actId="12"/>
          <ac:spMkLst>
            <pc:docMk/>
            <pc:sldMk cId="2549075519" sldId="302"/>
            <ac:spMk id="5" creationId="{42E15EC5-43BB-4B12-A45C-97D45809E8A6}"/>
          </ac:spMkLst>
        </pc:spChg>
      </pc:sldChg>
      <pc:sldChg chg="modSp add">
        <pc:chgData name="" userId="bb7decf408d5a954" providerId="LiveId" clId="{E05B13F4-BCF6-4D8A-980A-A21D7E6EBD2A}" dt="2022-01-31T01:11:16.820" v="9363"/>
        <pc:sldMkLst>
          <pc:docMk/>
          <pc:sldMk cId="1888985437" sldId="303"/>
        </pc:sldMkLst>
        <pc:spChg chg="mod">
          <ac:chgData name="" userId="bb7decf408d5a954" providerId="LiveId" clId="{E05B13F4-BCF6-4D8A-980A-A21D7E6EBD2A}" dt="2022-01-31T01:11:16.820" v="9363"/>
          <ac:spMkLst>
            <pc:docMk/>
            <pc:sldMk cId="1888985437" sldId="303"/>
            <ac:spMk id="4" creationId="{1176E55F-8EF7-4C49-B816-44EA4F4A0384}"/>
          </ac:spMkLst>
        </pc:spChg>
        <pc:spChg chg="mod">
          <ac:chgData name="" userId="bb7decf408d5a954" providerId="LiveId" clId="{E05B13F4-BCF6-4D8A-980A-A21D7E6EBD2A}" dt="2022-01-28T05:21:39.553" v="6485" actId="20577"/>
          <ac:spMkLst>
            <pc:docMk/>
            <pc:sldMk cId="1888985437" sldId="303"/>
            <ac:spMk id="5" creationId="{42E15EC5-43BB-4B12-A45C-97D45809E8A6}"/>
          </ac:spMkLst>
        </pc:spChg>
      </pc:sldChg>
      <pc:sldChg chg="addSp modSp add">
        <pc:chgData name="" userId="bb7decf408d5a954" providerId="LiveId" clId="{E05B13F4-BCF6-4D8A-980A-A21D7E6EBD2A}" dt="2022-01-31T01:11:18.539" v="9364"/>
        <pc:sldMkLst>
          <pc:docMk/>
          <pc:sldMk cId="4019168520" sldId="304"/>
        </pc:sldMkLst>
        <pc:spChg chg="add mod">
          <ac:chgData name="" userId="bb7decf408d5a954" providerId="LiveId" clId="{E05B13F4-BCF6-4D8A-980A-A21D7E6EBD2A}" dt="2022-01-28T21:19:41.102" v="9305" actId="11"/>
          <ac:spMkLst>
            <pc:docMk/>
            <pc:sldMk cId="4019168520" sldId="304"/>
            <ac:spMk id="2" creationId="{766F1680-049E-43A5-A9CE-914DC768F43D}"/>
          </ac:spMkLst>
        </pc:spChg>
        <pc:spChg chg="mod">
          <ac:chgData name="" userId="bb7decf408d5a954" providerId="LiveId" clId="{E05B13F4-BCF6-4D8A-980A-A21D7E6EBD2A}" dt="2022-01-31T01:11:18.539" v="9364"/>
          <ac:spMkLst>
            <pc:docMk/>
            <pc:sldMk cId="4019168520" sldId="304"/>
            <ac:spMk id="4" creationId="{1176E55F-8EF7-4C49-B816-44EA4F4A0384}"/>
          </ac:spMkLst>
        </pc:spChg>
        <pc:spChg chg="mod">
          <ac:chgData name="" userId="bb7decf408d5a954" providerId="LiveId" clId="{E05B13F4-BCF6-4D8A-980A-A21D7E6EBD2A}" dt="2022-01-28T05:33:01.643" v="7136" actId="20577"/>
          <ac:spMkLst>
            <pc:docMk/>
            <pc:sldMk cId="4019168520" sldId="304"/>
            <ac:spMk id="5" creationId="{42E15EC5-43BB-4B12-A45C-97D45809E8A6}"/>
          </ac:spMkLst>
        </pc:spChg>
      </pc:sldChg>
      <pc:sldChg chg="modSp add">
        <pc:chgData name="" userId="bb7decf408d5a954" providerId="LiveId" clId="{E05B13F4-BCF6-4D8A-980A-A21D7E6EBD2A}" dt="2022-01-31T01:11:28.360" v="9368" actId="20577"/>
        <pc:sldMkLst>
          <pc:docMk/>
          <pc:sldMk cId="396105359" sldId="306"/>
        </pc:sldMkLst>
        <pc:spChg chg="mod">
          <ac:chgData name="" userId="bb7decf408d5a954" providerId="LiveId" clId="{E05B13F4-BCF6-4D8A-980A-A21D7E6EBD2A}" dt="2022-01-31T01:11:28.360" v="9368" actId="20577"/>
          <ac:spMkLst>
            <pc:docMk/>
            <pc:sldMk cId="396105359" sldId="306"/>
            <ac:spMk id="4" creationId="{E72883B2-DA1C-4253-9B80-ADD081555518}"/>
          </ac:spMkLst>
        </pc:spChg>
      </pc:sldChg>
      <pc:sldChg chg="modSp add">
        <pc:chgData name="" userId="bb7decf408d5a954" providerId="LiveId" clId="{E05B13F4-BCF6-4D8A-980A-A21D7E6EBD2A}" dt="2022-01-31T01:11:20.321" v="9365"/>
        <pc:sldMkLst>
          <pc:docMk/>
          <pc:sldMk cId="312402133" sldId="307"/>
        </pc:sldMkLst>
        <pc:spChg chg="mod">
          <ac:chgData name="" userId="bb7decf408d5a954" providerId="LiveId" clId="{E05B13F4-BCF6-4D8A-980A-A21D7E6EBD2A}" dt="2022-01-31T01:11:20.321" v="9365"/>
          <ac:spMkLst>
            <pc:docMk/>
            <pc:sldMk cId="312402133" sldId="307"/>
            <ac:spMk id="2" creationId="{E7CB5565-5D93-4848-81CB-889FEAE01B3F}"/>
          </ac:spMkLst>
        </pc:spChg>
        <pc:spChg chg="mod">
          <ac:chgData name="" userId="bb7decf408d5a954" providerId="LiveId" clId="{E05B13F4-BCF6-4D8A-980A-A21D7E6EBD2A}" dt="2022-01-28T05:38:30.651" v="7549" actId="122"/>
          <ac:spMkLst>
            <pc:docMk/>
            <pc:sldMk cId="312402133" sldId="307"/>
            <ac:spMk id="3" creationId="{638ACB52-75B2-4C3E-B295-6CC9823487CD}"/>
          </ac:spMkLst>
        </pc:spChg>
        <pc:spChg chg="mod">
          <ac:chgData name="" userId="bb7decf408d5a954" providerId="LiveId" clId="{E05B13F4-BCF6-4D8A-980A-A21D7E6EBD2A}" dt="2022-01-28T05:35:30.093" v="7188" actId="27636"/>
          <ac:spMkLst>
            <pc:docMk/>
            <pc:sldMk cId="312402133" sldId="307"/>
            <ac:spMk id="4" creationId="{E1E8C99D-3DF9-4B8D-89A3-1D053DFEF347}"/>
          </ac:spMkLst>
        </pc:spChg>
      </pc:sldChg>
      <pc:sldChg chg="addSp delSp modSp add">
        <pc:chgData name="" userId="bb7decf408d5a954" providerId="LiveId" clId="{E05B13F4-BCF6-4D8A-980A-A21D7E6EBD2A}" dt="2022-01-31T01:11:31.331" v="9369"/>
        <pc:sldMkLst>
          <pc:docMk/>
          <pc:sldMk cId="3704815447" sldId="308"/>
        </pc:sldMkLst>
        <pc:spChg chg="del">
          <ac:chgData name="" userId="bb7decf408d5a954" providerId="LiveId" clId="{E05B13F4-BCF6-4D8A-980A-A21D7E6EBD2A}" dt="2022-01-28T05:37:06.631" v="7379"/>
          <ac:spMkLst>
            <pc:docMk/>
            <pc:sldMk cId="3704815447" sldId="308"/>
            <ac:spMk id="2" creationId="{F4148B56-11FC-4194-9257-105BA0B7AFAF}"/>
          </ac:spMkLst>
        </pc:spChg>
        <pc:spChg chg="del">
          <ac:chgData name="" userId="bb7decf408d5a954" providerId="LiveId" clId="{E05B13F4-BCF6-4D8A-980A-A21D7E6EBD2A}" dt="2022-01-28T05:37:06.631" v="7379"/>
          <ac:spMkLst>
            <pc:docMk/>
            <pc:sldMk cId="3704815447" sldId="308"/>
            <ac:spMk id="3" creationId="{7A108F5D-A478-421E-B409-8A0CF8A05781}"/>
          </ac:spMkLst>
        </pc:spChg>
        <pc:spChg chg="add mod">
          <ac:chgData name="" userId="bb7decf408d5a954" providerId="LiveId" clId="{E05B13F4-BCF6-4D8A-980A-A21D7E6EBD2A}" dt="2022-01-31T01:11:31.331" v="9369"/>
          <ac:spMkLst>
            <pc:docMk/>
            <pc:sldMk cId="3704815447" sldId="308"/>
            <ac:spMk id="4" creationId="{46FFE6C2-A19E-46B6-89B4-333273B88E4A}"/>
          </ac:spMkLst>
        </pc:spChg>
        <pc:spChg chg="add mod">
          <ac:chgData name="" userId="bb7decf408d5a954" providerId="LiveId" clId="{E05B13F4-BCF6-4D8A-980A-A21D7E6EBD2A}" dt="2022-01-28T21:18:23.212" v="9303" actId="20577"/>
          <ac:spMkLst>
            <pc:docMk/>
            <pc:sldMk cId="3704815447" sldId="308"/>
            <ac:spMk id="5" creationId="{42495122-1CCE-4E6F-987F-41B22DBA209C}"/>
          </ac:spMkLst>
        </pc:spChg>
      </pc:sldChg>
      <pc:sldChg chg="addSp delSp modSp add">
        <pc:chgData name="" userId="bb7decf408d5a954" providerId="LiveId" clId="{E05B13F4-BCF6-4D8A-980A-A21D7E6EBD2A}" dt="2022-01-31T01:11:32.919" v="9370"/>
        <pc:sldMkLst>
          <pc:docMk/>
          <pc:sldMk cId="1605539987" sldId="311"/>
        </pc:sldMkLst>
        <pc:spChg chg="mod">
          <ac:chgData name="" userId="bb7decf408d5a954" providerId="LiveId" clId="{E05B13F4-BCF6-4D8A-980A-A21D7E6EBD2A}" dt="2022-01-28T06:06:47.259" v="8935"/>
          <ac:spMkLst>
            <pc:docMk/>
            <pc:sldMk cId="1605539987" sldId="311"/>
            <ac:spMk id="2" creationId="{83D7542F-6F97-4F03-A501-0C9CA7FB0375}"/>
          </ac:spMkLst>
        </pc:spChg>
        <pc:spChg chg="mod">
          <ac:chgData name="" userId="bb7decf408d5a954" providerId="LiveId" clId="{E05B13F4-BCF6-4D8A-980A-A21D7E6EBD2A}" dt="2022-01-31T01:11:32.919" v="9370"/>
          <ac:spMkLst>
            <pc:docMk/>
            <pc:sldMk cId="1605539987" sldId="311"/>
            <ac:spMk id="4" creationId="{1176E55F-8EF7-4C49-B816-44EA4F4A0384}"/>
          </ac:spMkLst>
        </pc:spChg>
        <pc:spChg chg="mod">
          <ac:chgData name="" userId="bb7decf408d5a954" providerId="LiveId" clId="{E05B13F4-BCF6-4D8A-980A-A21D7E6EBD2A}" dt="2022-01-28T06:06:47.259" v="8935"/>
          <ac:spMkLst>
            <pc:docMk/>
            <pc:sldMk cId="1605539987" sldId="311"/>
            <ac:spMk id="5" creationId="{42E15EC5-43BB-4B12-A45C-97D45809E8A6}"/>
          </ac:spMkLst>
        </pc:spChg>
        <pc:spChg chg="add del">
          <ac:chgData name="" userId="bb7decf408d5a954" providerId="LiveId" clId="{E05B13F4-BCF6-4D8A-980A-A21D7E6EBD2A}" dt="2022-01-28T06:06:46.863" v="8933" actId="478"/>
          <ac:spMkLst>
            <pc:docMk/>
            <pc:sldMk cId="1605539987" sldId="311"/>
            <ac:spMk id="6" creationId="{1357E902-CD18-4EAF-B2FD-F54EB33F6012}"/>
          </ac:spMkLst>
        </pc:spChg>
      </pc:sldChg>
      <pc:sldChg chg="addSp delSp modSp add ord">
        <pc:chgData name="" userId="bb7decf408d5a954" providerId="LiveId" clId="{E05B13F4-BCF6-4D8A-980A-A21D7E6EBD2A}" dt="2022-01-31T01:11:35.207" v="9371"/>
        <pc:sldMkLst>
          <pc:docMk/>
          <pc:sldMk cId="1655874250" sldId="312"/>
        </pc:sldMkLst>
        <pc:spChg chg="del mod">
          <ac:chgData name="" userId="bb7decf408d5a954" providerId="LiveId" clId="{E05B13F4-BCF6-4D8A-980A-A21D7E6EBD2A}" dt="2022-01-28T06:08:54.725" v="9013" actId="478"/>
          <ac:spMkLst>
            <pc:docMk/>
            <pc:sldMk cId="1655874250" sldId="312"/>
            <ac:spMk id="2" creationId="{83D7542F-6F97-4F03-A501-0C9CA7FB0375}"/>
          </ac:spMkLst>
        </pc:spChg>
        <pc:spChg chg="mod">
          <ac:chgData name="" userId="bb7decf408d5a954" providerId="LiveId" clId="{E05B13F4-BCF6-4D8A-980A-A21D7E6EBD2A}" dt="2022-01-31T01:11:35.207" v="9371"/>
          <ac:spMkLst>
            <pc:docMk/>
            <pc:sldMk cId="1655874250" sldId="312"/>
            <ac:spMk id="4" creationId="{1176E55F-8EF7-4C49-B816-44EA4F4A0384}"/>
          </ac:spMkLst>
        </pc:spChg>
        <pc:spChg chg="mod">
          <ac:chgData name="" userId="bb7decf408d5a954" providerId="LiveId" clId="{E05B13F4-BCF6-4D8A-980A-A21D7E6EBD2A}" dt="2022-01-28T06:08:12.719" v="8998" actId="20577"/>
          <ac:spMkLst>
            <pc:docMk/>
            <pc:sldMk cId="1655874250" sldId="312"/>
            <ac:spMk id="5" creationId="{42E15EC5-43BB-4B12-A45C-97D45809E8A6}"/>
          </ac:spMkLst>
        </pc:spChg>
        <pc:spChg chg="del">
          <ac:chgData name="" userId="bb7decf408d5a954" providerId="LiveId" clId="{E05B13F4-BCF6-4D8A-980A-A21D7E6EBD2A}" dt="2022-01-28T06:08:22.658" v="8999" actId="478"/>
          <ac:spMkLst>
            <pc:docMk/>
            <pc:sldMk cId="1655874250" sldId="312"/>
            <ac:spMk id="6" creationId="{1357E902-CD18-4EAF-B2FD-F54EB33F6012}"/>
          </ac:spMkLst>
        </pc:spChg>
        <pc:spChg chg="add del mod">
          <ac:chgData name="" userId="bb7decf408d5a954" providerId="LiveId" clId="{E05B13F4-BCF6-4D8A-980A-A21D7E6EBD2A}" dt="2022-01-28T06:08:57.360" v="9014" actId="478"/>
          <ac:spMkLst>
            <pc:docMk/>
            <pc:sldMk cId="1655874250" sldId="312"/>
            <ac:spMk id="7" creationId="{C4D144D8-1CF2-439D-BE85-82335F9B94D1}"/>
          </ac:spMkLst>
        </pc:spChg>
        <pc:spChg chg="add mod">
          <ac:chgData name="" userId="bb7decf408d5a954" providerId="LiveId" clId="{E05B13F4-BCF6-4D8A-980A-A21D7E6EBD2A}" dt="2022-01-28T21:19:27.827" v="9304" actId="11"/>
          <ac:spMkLst>
            <pc:docMk/>
            <pc:sldMk cId="1655874250" sldId="312"/>
            <ac:spMk id="8" creationId="{9921ACFB-13D4-4A47-B278-C3C024DAC16D}"/>
          </ac:spMkLst>
        </pc:spChg>
      </pc:sldChg>
      <pc:sldChg chg="addSp delSp modSp add">
        <pc:chgData name="" userId="bb7decf408d5a954" providerId="LiveId" clId="{E05B13F4-BCF6-4D8A-980A-A21D7E6EBD2A}" dt="2022-01-28T06:10:18.893" v="9064" actId="20577"/>
        <pc:sldMkLst>
          <pc:docMk/>
          <pc:sldMk cId="4017396231" sldId="313"/>
        </pc:sldMkLst>
        <pc:spChg chg="del">
          <ac:chgData name="" userId="bb7decf408d5a954" providerId="LiveId" clId="{E05B13F4-BCF6-4D8A-980A-A21D7E6EBD2A}" dt="2022-01-28T06:10:06.494" v="9019"/>
          <ac:spMkLst>
            <pc:docMk/>
            <pc:sldMk cId="4017396231" sldId="313"/>
            <ac:spMk id="2" creationId="{B1353EF8-8300-4449-A1D6-0B6544724DFA}"/>
          </ac:spMkLst>
        </pc:spChg>
        <pc:spChg chg="del">
          <ac:chgData name="" userId="bb7decf408d5a954" providerId="LiveId" clId="{E05B13F4-BCF6-4D8A-980A-A21D7E6EBD2A}" dt="2022-01-28T06:10:06.494" v="9019"/>
          <ac:spMkLst>
            <pc:docMk/>
            <pc:sldMk cId="4017396231" sldId="313"/>
            <ac:spMk id="3" creationId="{16EACAC7-BC87-458C-B07A-3CB173414D31}"/>
          </ac:spMkLst>
        </pc:spChg>
        <pc:spChg chg="del">
          <ac:chgData name="" userId="bb7decf408d5a954" providerId="LiveId" clId="{E05B13F4-BCF6-4D8A-980A-A21D7E6EBD2A}" dt="2022-01-28T06:10:06.494" v="9019"/>
          <ac:spMkLst>
            <pc:docMk/>
            <pc:sldMk cId="4017396231" sldId="313"/>
            <ac:spMk id="4" creationId="{DA29138E-B859-4A64-A108-8C2EBB3249DE}"/>
          </ac:spMkLst>
        </pc:spChg>
        <pc:spChg chg="add del mod">
          <ac:chgData name="" userId="bb7decf408d5a954" providerId="LiveId" clId="{E05B13F4-BCF6-4D8A-980A-A21D7E6EBD2A}" dt="2022-01-28T06:10:08.124" v="9020"/>
          <ac:spMkLst>
            <pc:docMk/>
            <pc:sldMk cId="4017396231" sldId="313"/>
            <ac:spMk id="5" creationId="{86E25850-10FE-41EC-9272-68AEC3A2EEDB}"/>
          </ac:spMkLst>
        </pc:spChg>
        <pc:spChg chg="add del mod">
          <ac:chgData name="" userId="bb7decf408d5a954" providerId="LiveId" clId="{E05B13F4-BCF6-4D8A-980A-A21D7E6EBD2A}" dt="2022-01-28T06:10:08.124" v="9020"/>
          <ac:spMkLst>
            <pc:docMk/>
            <pc:sldMk cId="4017396231" sldId="313"/>
            <ac:spMk id="6" creationId="{ED6A40DD-00E1-4ADD-B983-C88A564CF21E}"/>
          </ac:spMkLst>
        </pc:spChg>
        <pc:spChg chg="add del mod">
          <ac:chgData name="" userId="bb7decf408d5a954" providerId="LiveId" clId="{E05B13F4-BCF6-4D8A-980A-A21D7E6EBD2A}" dt="2022-01-28T06:10:10.752" v="9021"/>
          <ac:spMkLst>
            <pc:docMk/>
            <pc:sldMk cId="4017396231" sldId="313"/>
            <ac:spMk id="7" creationId="{9A1F7F95-7D2A-483F-B81C-402761600544}"/>
          </ac:spMkLst>
        </pc:spChg>
        <pc:spChg chg="add del mod">
          <ac:chgData name="" userId="bb7decf408d5a954" providerId="LiveId" clId="{E05B13F4-BCF6-4D8A-980A-A21D7E6EBD2A}" dt="2022-01-28T06:10:10.752" v="9021"/>
          <ac:spMkLst>
            <pc:docMk/>
            <pc:sldMk cId="4017396231" sldId="313"/>
            <ac:spMk id="8" creationId="{F6F9C59F-072E-481C-BC97-C6CFDA5FCF9E}"/>
          </ac:spMkLst>
        </pc:spChg>
        <pc:spChg chg="add mod">
          <ac:chgData name="" userId="bb7decf408d5a954" providerId="LiveId" clId="{E05B13F4-BCF6-4D8A-980A-A21D7E6EBD2A}" dt="2022-01-28T06:10:18.893" v="9064" actId="20577"/>
          <ac:spMkLst>
            <pc:docMk/>
            <pc:sldMk cId="4017396231" sldId="313"/>
            <ac:spMk id="9" creationId="{1173609F-A636-46F2-AF7D-8EFAF8316CC8}"/>
          </ac:spMkLst>
        </pc:spChg>
        <pc:spChg chg="add mod">
          <ac:chgData name="" userId="bb7decf408d5a954" providerId="LiveId" clId="{E05B13F4-BCF6-4D8A-980A-A21D7E6EBD2A}" dt="2022-01-28T06:10:10.752" v="9021"/>
          <ac:spMkLst>
            <pc:docMk/>
            <pc:sldMk cId="4017396231" sldId="313"/>
            <ac:spMk id="10" creationId="{884F4210-F698-4D3B-8D4C-DEA62E495348}"/>
          </ac:spMkLst>
        </pc:spChg>
      </pc:sldChg>
      <pc:sldChg chg="addSp delSp modSp add">
        <pc:chgData name="" userId="bb7decf408d5a954" providerId="LiveId" clId="{E05B13F4-BCF6-4D8A-980A-A21D7E6EBD2A}" dt="2022-01-28T06:11:52.491" v="9291" actId="20577"/>
        <pc:sldMkLst>
          <pc:docMk/>
          <pc:sldMk cId="358051843" sldId="314"/>
        </pc:sldMkLst>
        <pc:spChg chg="add del mod">
          <ac:chgData name="" userId="bb7decf408d5a954" providerId="LiveId" clId="{E05B13F4-BCF6-4D8A-980A-A21D7E6EBD2A}" dt="2022-01-28T06:10:35.585" v="9071"/>
          <ac:spMkLst>
            <pc:docMk/>
            <pc:sldMk cId="358051843" sldId="314"/>
            <ac:spMk id="2" creationId="{F54FE441-BE9D-46FA-BB0D-F38CDF9469CB}"/>
          </ac:spMkLst>
        </pc:spChg>
        <pc:spChg chg="add del mod">
          <ac:chgData name="" userId="bb7decf408d5a954" providerId="LiveId" clId="{E05B13F4-BCF6-4D8A-980A-A21D7E6EBD2A}" dt="2022-01-28T06:10:35.585" v="9071"/>
          <ac:spMkLst>
            <pc:docMk/>
            <pc:sldMk cId="358051843" sldId="314"/>
            <ac:spMk id="3" creationId="{5386D941-4F71-43CD-8238-44A058CBEE0B}"/>
          </ac:spMkLst>
        </pc:spChg>
        <pc:spChg chg="add mod">
          <ac:chgData name="" userId="bb7decf408d5a954" providerId="LiveId" clId="{E05B13F4-BCF6-4D8A-980A-A21D7E6EBD2A}" dt="2022-01-28T06:11:52.491" v="9291" actId="20577"/>
          <ac:spMkLst>
            <pc:docMk/>
            <pc:sldMk cId="358051843" sldId="314"/>
            <ac:spMk id="4" creationId="{1950A871-CB1B-4C1C-B12C-1E42A5A731B4}"/>
          </ac:spMkLst>
        </pc:spChg>
        <pc:spChg chg="del">
          <ac:chgData name="" userId="bb7decf408d5a954" providerId="LiveId" clId="{E05B13F4-BCF6-4D8A-980A-A21D7E6EBD2A}" dt="2022-01-28T06:10:32.662" v="9070"/>
          <ac:spMkLst>
            <pc:docMk/>
            <pc:sldMk cId="358051843" sldId="314"/>
            <ac:spMk id="10" creationId="{884F4210-F698-4D3B-8D4C-DEA62E495348}"/>
          </ac:spMkLst>
        </pc:spChg>
      </pc:sldChg>
    </pc:docChg>
  </pc:docChgLst>
  <pc:docChgLst>
    <pc:chgData userId="bb7decf408d5a954" providerId="LiveId" clId="{AF269EF5-4F64-4B92-B7BE-256ECE7D0A3F}"/>
    <pc:docChg chg="modSld">
      <pc:chgData name="" userId="bb7decf408d5a954" providerId="LiveId" clId="{AF269EF5-4F64-4B92-B7BE-256ECE7D0A3F}" dt="2022-01-31T01:31:31.502" v="25" actId="20577"/>
      <pc:docMkLst>
        <pc:docMk/>
      </pc:docMkLst>
      <pc:sldChg chg="modSp">
        <pc:chgData name="" userId="bb7decf408d5a954" providerId="LiveId" clId="{AF269EF5-4F64-4B92-B7BE-256ECE7D0A3F}" dt="2022-01-31T01:31:31.502" v="25" actId="20577"/>
        <pc:sldMkLst>
          <pc:docMk/>
          <pc:sldMk cId="2722924466" sldId="256"/>
        </pc:sldMkLst>
        <pc:spChg chg="mod">
          <ac:chgData name="" userId="bb7decf408d5a954" providerId="LiveId" clId="{AF269EF5-4F64-4B92-B7BE-256ECE7D0A3F}" dt="2022-01-31T01:31:31.502" v="25" actId="20577"/>
          <ac:spMkLst>
            <pc:docMk/>
            <pc:sldMk cId="2722924466" sldId="256"/>
            <ac:spMk id="2" creationId="{630815F7-5CA6-410E-A517-9D3E5769E5F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E427F-4683-4885-9BB3-EACB6E4956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72C2C7-72D6-481A-BC94-3BE0B22232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C5081-534E-47C5-A411-8EBC95569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0B170-878C-4875-877C-0819209DCD9D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7CEF9-75E4-4744-BF25-4216ABC2F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1EC5D-64BC-4926-9CDE-11EF7D073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0AC6D-7A2E-4741-B24F-9E8FC3BAC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464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7B93D-61E7-410B-AEAB-C6C3FE7BB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A5F22F-3B99-49A5-BBC1-D9438CAFB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05922-D0E1-4CC8-BBFD-46A09F3BF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0B170-878C-4875-877C-0819209DCD9D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FB14B-212A-45EE-8DFE-0178ED24D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E2B09-6D80-487B-B1B7-7319A93C4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0AC6D-7A2E-4741-B24F-9E8FC3BAC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95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54BC10-580E-49A5-BE11-E637D5FEF0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8F218D-3F90-49CF-A91C-0835EEC907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209FA-7A8D-4F99-9568-B458F50A8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0B170-878C-4875-877C-0819209DCD9D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D15D3-4765-4813-8680-5A2C5ADA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22C9E-C721-430E-A3C6-2AB5B4F6A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0AC6D-7A2E-4741-B24F-9E8FC3BAC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89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DA39A-2CC8-43A0-AB7E-7406BD32E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0A8CE-07C7-4BFE-80B3-49DCC4511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BFF9-43CB-40FD-9906-52077212D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0B170-878C-4875-877C-0819209DCD9D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400C7-7D7D-445D-A9A6-A17B3B987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EAC6B-677A-4F3F-BA56-2B3E8F0C3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0AC6D-7A2E-4741-B24F-9E8FC3BAC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53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1B5E4-19D1-465F-896A-EDF354F80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C6B2E-42F9-442A-BF7A-929A9D3DA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3C427-2369-4E72-8F62-9B65FA63A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0B170-878C-4875-877C-0819209DCD9D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CC4CE-45F1-4F0A-91D7-E87FD878E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62C5A-2396-4C01-90D1-3E024F71D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0AC6D-7A2E-4741-B24F-9E8FC3BAC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358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34D81-F0EF-4765-87FD-4036AB820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2C4D1-86ED-4791-92D0-2D1EF1454A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76BFE6-B110-45B4-9B0C-5F982D8F3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8D9DC-FEA6-43AB-BBA8-D5811A52D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0B170-878C-4875-877C-0819209DCD9D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5C3798-C32D-4CB6-A033-3A9EB232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830093-D9DE-4E0B-BF7C-27F296525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0AC6D-7A2E-4741-B24F-9E8FC3BAC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9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6E676-D791-4063-AA1B-DDA0EF930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7F71B-7175-4A23-A2AF-F9F2A582B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A32E3B-844E-4A8C-9582-E13322EC2C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53E406-4294-4AE6-AC0C-099144EA0F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B73827-1687-4F94-B1CC-F939E1BF34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B457EB-9BE4-4E3D-AC38-4AB92D656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0B170-878C-4875-877C-0819209DCD9D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FE5BAA-6FAF-46B9-8444-8BBB8A285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02E208-ED5C-497B-A125-452DCC21E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0AC6D-7A2E-4741-B24F-9E8FC3BAC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526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BD625-8029-40C3-A94C-7F569BE2C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0684BD-24F5-44EB-8FF9-97BC3A630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0B170-878C-4875-877C-0819209DCD9D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BB73A3-51B6-45EC-8DAF-67F5AD42E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A5C6FA-5BAA-4282-9C35-6B8AE0EBA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0AC6D-7A2E-4741-B24F-9E8FC3BAC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253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DE6871-BD92-401E-B429-3652059AC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0B170-878C-4875-877C-0819209DCD9D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A62330-007F-4BD5-860F-9EDA8F6F9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1D7E32-E508-4A05-9744-CDFB8AEE4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0AC6D-7A2E-4741-B24F-9E8FC3BAC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043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C725E-E729-42C7-B528-20C6D6A71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F657E-9E1B-4194-8469-422CBBC1A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5CEFBD-8651-45BB-B7B3-4317D7580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084E1-2E32-492A-B337-710090D6B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0B170-878C-4875-877C-0819209DCD9D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78FFF4-27B1-42D6-B192-1300247A9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26FF0-17EC-403D-B695-E49B77FB5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0AC6D-7A2E-4741-B24F-9E8FC3BAC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992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AA9B7-E2B3-4DA0-AC39-2FD6F86D7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33363D-B309-4AFD-B946-DF801D7049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194404-9F86-4BDD-A131-1EB97BC8CE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938702-A506-4193-891A-6A433197F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0B170-878C-4875-877C-0819209DCD9D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50184C-53DE-44EB-80E5-BEFED435B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F9022-9A04-4E45-9EF3-870A14F69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0AC6D-7A2E-4741-B24F-9E8FC3BAC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24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76F43B-A2EC-4A00-BA82-76182547A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18880-A374-4319-9670-E1915E517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EDF3C-DC71-42EE-BFEC-52140B1F2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0B170-878C-4875-877C-0819209DCD9D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5D5D2-8E63-4B04-A6EB-7ED27FE809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52957-8404-438B-893D-57122E8BA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0AC6D-7A2E-4741-B24F-9E8FC3BAC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035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815F7-5CA6-410E-A517-9D3E5769E5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Analysis </a:t>
            </a:r>
            <a:r>
              <a:rPr lang="en-US" dirty="0"/>
              <a:t>Process Example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i="1" dirty="0" smtClean="0"/>
              <a:t>Grateful acknowledgement to Dr. Paul </a:t>
            </a:r>
            <a:r>
              <a:rPr lang="en-US" sz="1800" i="1" dirty="0" err="1" smtClean="0"/>
              <a:t>Tael</a:t>
            </a:r>
            <a:r>
              <a:rPr lang="en-US" sz="1800" i="1" dirty="0" smtClean="0"/>
              <a:t> for some of the material used here</a:t>
            </a: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2722924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2883B2-DA1C-4253-9B80-ADD081555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First Attempt (String Conversion)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7B7FB7-7204-4EFB-BEC6-0B293BE7B8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6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76E55F-8EF7-4C49-B816-44EA4F4A0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First Attempt (String Conversion)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E15EC5-43BB-4B12-A45C-97D45809E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Example Approach: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Take a number: </a:t>
            </a:r>
            <a:r>
              <a:rPr lang="en-US" dirty="0">
                <a:latin typeface="Consolas" panose="020B0609020204030204" pitchFamily="49" charset="0"/>
              </a:rPr>
              <a:t>13,579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Store as int: </a:t>
            </a:r>
            <a:r>
              <a:rPr lang="en-US" dirty="0">
                <a:latin typeface="Consolas" panose="020B0609020204030204" pitchFamily="49" charset="0"/>
              </a:rPr>
              <a:t>13579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Convert into string: </a:t>
            </a:r>
            <a:r>
              <a:rPr lang="en-US" dirty="0">
                <a:latin typeface="Consolas" panose="020B0609020204030204" pitchFamily="49" charset="0"/>
              </a:rPr>
              <a:t>"13579"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Process each character in string.</a:t>
            </a:r>
          </a:p>
        </p:txBody>
      </p:sp>
    </p:spTree>
    <p:extLst>
      <p:ext uri="{BB962C8B-B14F-4D97-AF65-F5344CB8AC3E}">
        <p14:creationId xmlns:p14="http://schemas.microsoft.com/office/powerpoint/2010/main" val="1208417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76E55F-8EF7-4C49-B816-44EA4F4A0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First Attempt (String Conversion)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E15EC5-43BB-4B12-A45C-97D45809E8A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Generalized Pseudocode:</a:t>
            </a:r>
          </a:p>
          <a:p>
            <a:pPr marL="285750" indent="-285750"/>
            <a:r>
              <a:rPr lang="en-US" b="1" dirty="0"/>
              <a:t>Step 1.</a:t>
            </a:r>
            <a:r>
              <a:rPr lang="en-US" dirty="0"/>
              <a:t> Assign value to </a:t>
            </a:r>
            <a:r>
              <a:rPr lang="en-US" dirty="0">
                <a:latin typeface="Consolas" panose="020B0609020204030204" pitchFamily="49" charset="0"/>
              </a:rPr>
              <a:t>input</a:t>
            </a:r>
            <a:r>
              <a:rPr lang="en-US" dirty="0"/>
              <a:t>.</a:t>
            </a:r>
          </a:p>
          <a:p>
            <a:pPr marL="742950" lvl="1" indent="-285750"/>
            <a:r>
              <a:rPr lang="en-US" dirty="0"/>
              <a:t>E.g., </a:t>
            </a:r>
            <a:r>
              <a:rPr lang="en-US" dirty="0" err="1">
                <a:latin typeface="Consolas" panose="020B0609020204030204" pitchFamily="49" charset="0"/>
              </a:rPr>
              <a:t>cin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ifstream</a:t>
            </a:r>
            <a:endParaRPr lang="en-US" dirty="0">
              <a:latin typeface="Consolas" panose="020B0609020204030204" pitchFamily="49" charset="0"/>
            </a:endParaRPr>
          </a:p>
          <a:p>
            <a:pPr marL="285750" indent="-285750"/>
            <a:r>
              <a:rPr lang="en-US" b="1" dirty="0"/>
              <a:t>Step 2.</a:t>
            </a:r>
            <a:r>
              <a:rPr lang="en-US" dirty="0"/>
              <a:t> Convert </a:t>
            </a:r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dirty="0"/>
              <a:t> to </a:t>
            </a:r>
            <a:r>
              <a:rPr lang="en-US" dirty="0">
                <a:latin typeface="Consolas" panose="020B0609020204030204" pitchFamily="49" charset="0"/>
              </a:rPr>
              <a:t>string</a:t>
            </a:r>
            <a:r>
              <a:rPr lang="en-US" dirty="0"/>
              <a:t>.</a:t>
            </a:r>
          </a:p>
          <a:p>
            <a:pPr marL="742950" lvl="1" indent="-285750"/>
            <a:r>
              <a:rPr lang="en-US" dirty="0">
                <a:latin typeface="Consolas" panose="020B0609020204030204" pitchFamily="49" charset="0"/>
              </a:rPr>
              <a:t>std::</a:t>
            </a:r>
            <a:r>
              <a:rPr lang="en-US" dirty="0" err="1">
                <a:latin typeface="Consolas" panose="020B0609020204030204" pitchFamily="49" charset="0"/>
              </a:rPr>
              <a:t>to_string</a:t>
            </a:r>
            <a:r>
              <a:rPr lang="en-US" dirty="0">
                <a:latin typeface="Consolas" panose="020B0609020204030204" pitchFamily="49" charset="0"/>
              </a:rPr>
              <a:t>(int)</a:t>
            </a:r>
          </a:p>
          <a:p>
            <a:pPr marL="285750" indent="-285750"/>
            <a:r>
              <a:rPr lang="en-US" b="1" dirty="0"/>
              <a:t>Step 3.</a:t>
            </a:r>
            <a:r>
              <a:rPr lang="en-US" dirty="0"/>
              <a:t> Loop through each </a:t>
            </a:r>
            <a:r>
              <a:rPr lang="en-US" dirty="0">
                <a:latin typeface="Consolas" panose="020B0609020204030204" pitchFamily="49" charset="0"/>
              </a:rPr>
              <a:t>char</a:t>
            </a:r>
            <a:r>
              <a:rPr lang="en-US" dirty="0"/>
              <a:t> in </a:t>
            </a:r>
            <a:r>
              <a:rPr lang="en-US" dirty="0">
                <a:latin typeface="Consolas" panose="020B0609020204030204" pitchFamily="49" charset="0"/>
              </a:rPr>
              <a:t>string</a:t>
            </a:r>
            <a:r>
              <a:rPr lang="en-US" dirty="0"/>
              <a:t>.</a:t>
            </a:r>
          </a:p>
          <a:p>
            <a:pPr marL="742950" lvl="1" indent="-285750"/>
            <a:r>
              <a:rPr lang="en-US" dirty="0">
                <a:latin typeface="Consolas" panose="020B0609020204030204" pitchFamily="49" charset="0"/>
              </a:rPr>
              <a:t>string::at(int)</a:t>
            </a:r>
          </a:p>
          <a:p>
            <a:pPr marL="742950" lvl="1" indent="-285750"/>
            <a:r>
              <a:rPr lang="en-US" dirty="0">
                <a:latin typeface="Consolas" panose="020B0609020204030204" pitchFamily="49" charset="0"/>
              </a:rPr>
              <a:t>string::length()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B894D-6A4A-4C42-BD83-8115D8BDEF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/>
            <a:endParaRPr lang="en-US" b="1" dirty="0"/>
          </a:p>
          <a:p>
            <a:pPr marL="285750" indent="-285750"/>
            <a:r>
              <a:rPr lang="en-US" b="1" dirty="0"/>
              <a:t>Step 3A.</a:t>
            </a:r>
            <a:r>
              <a:rPr lang="en-US" dirty="0"/>
              <a:t> Convert </a:t>
            </a:r>
            <a:r>
              <a:rPr lang="en-US" dirty="0">
                <a:latin typeface="Consolas" panose="020B0609020204030204" pitchFamily="49" charset="0"/>
              </a:rPr>
              <a:t>char</a:t>
            </a:r>
            <a:r>
              <a:rPr lang="en-US" dirty="0"/>
              <a:t> digit to </a:t>
            </a:r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dirty="0"/>
              <a:t> digit.</a:t>
            </a:r>
          </a:p>
          <a:p>
            <a:pPr marL="742950" lvl="1" indent="-285750"/>
            <a:r>
              <a:rPr lang="en-US" dirty="0">
                <a:latin typeface="Consolas" panose="020B0609020204030204" pitchFamily="49" charset="0"/>
              </a:rPr>
              <a:t>char – 48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int</a:t>
            </a:r>
          </a:p>
          <a:p>
            <a:pPr marL="285750" indent="-285750"/>
            <a:r>
              <a:rPr lang="en-US" b="1" dirty="0"/>
              <a:t>Step 3B.</a:t>
            </a:r>
            <a:r>
              <a:rPr lang="en-US" dirty="0"/>
              <a:t> Update sum with </a:t>
            </a:r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dirty="0"/>
              <a:t> digit.</a:t>
            </a:r>
          </a:p>
          <a:p>
            <a:pPr marL="742950" lvl="1" indent="-285750"/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+=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136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B90119E-A5F9-476A-9F5F-68765459C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First Attempt (String Conversion)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160773B-EC97-4E15-B168-63183AB72F2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1" dirty="0"/>
              <a:t>Generalized Pseudocode: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Step 1.</a:t>
            </a:r>
            <a:r>
              <a:rPr lang="en-US" dirty="0"/>
              <a:t> Assign value to </a:t>
            </a:r>
            <a:r>
              <a:rPr lang="en-US" dirty="0">
                <a:latin typeface="Consolas" panose="020B0609020204030204" pitchFamily="49" charset="0"/>
              </a:rPr>
              <a:t>input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E.g., </a:t>
            </a:r>
            <a:r>
              <a:rPr lang="en-US" dirty="0" err="1">
                <a:latin typeface="Consolas" panose="020B0609020204030204" pitchFamily="49" charset="0"/>
              </a:rPr>
              <a:t>cin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ifstream</a:t>
            </a:r>
            <a:endParaRPr lang="en-US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2A30409-03C9-44D7-88AA-A100123C8526}"/>
              </a:ext>
            </a:extLst>
          </p:cNvPr>
          <p:cNvSpPr/>
          <p:nvPr/>
        </p:nvSpPr>
        <p:spPr>
          <a:xfrm>
            <a:off x="5634645" y="748145"/>
            <a:ext cx="2926080" cy="9144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Consolas" panose="020B0609020204030204" pitchFamily="49" charset="0"/>
              </a:rPr>
              <a:t>13579</a:t>
            </a:r>
            <a:endParaRPr 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774E85-C345-477E-AA03-E3622B3E29DF}"/>
              </a:ext>
            </a:extLst>
          </p:cNvPr>
          <p:cNvSpPr/>
          <p:nvPr/>
        </p:nvSpPr>
        <p:spPr>
          <a:xfrm>
            <a:off x="8713127" y="743123"/>
            <a:ext cx="2926080" cy="9144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4D43687-A0C7-4B9B-A2E9-F04AEAFD751B}"/>
              </a:ext>
            </a:extLst>
          </p:cNvPr>
          <p:cNvSpPr/>
          <p:nvPr/>
        </p:nvSpPr>
        <p:spPr>
          <a:xfrm rot="18882858">
            <a:off x="5364536" y="1613554"/>
            <a:ext cx="1097280" cy="559838"/>
          </a:xfrm>
          <a:prstGeom prst="rightArrow">
            <a:avLst/>
          </a:prstGeom>
          <a:ln w="571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9D29611-1027-4EE2-89B0-5798C0438C89}"/>
              </a:ext>
            </a:extLst>
          </p:cNvPr>
          <p:cNvSpPr/>
          <p:nvPr/>
        </p:nvSpPr>
        <p:spPr>
          <a:xfrm>
            <a:off x="4525881" y="2221053"/>
            <a:ext cx="11977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latin typeface="Consolas" panose="020B0609020204030204" pitchFamily="49" charset="0"/>
              </a:rPr>
              <a:t>cin</a:t>
            </a:r>
            <a:r>
              <a:rPr lang="en-US" dirty="0">
                <a:latin typeface="Consolas" panose="020B0609020204030204" pitchFamily="49" charset="0"/>
              </a:rPr>
              <a:t>,</a:t>
            </a:r>
          </a:p>
          <a:p>
            <a:pPr algn="ctr"/>
            <a:r>
              <a:rPr lang="en-US" dirty="0" err="1">
                <a:latin typeface="Consolas" panose="020B0609020204030204" pitchFamily="49" charset="0"/>
              </a:rPr>
              <a:t>ifstream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C811FC-5B20-4272-B301-B9E123B494F0}"/>
              </a:ext>
            </a:extLst>
          </p:cNvPr>
          <p:cNvSpPr/>
          <p:nvPr/>
        </p:nvSpPr>
        <p:spPr>
          <a:xfrm>
            <a:off x="6413844" y="189637"/>
            <a:ext cx="13676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number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B981E0-0FA9-4877-BFF1-F764A36A3122}"/>
              </a:ext>
            </a:extLst>
          </p:cNvPr>
          <p:cNvSpPr/>
          <p:nvPr/>
        </p:nvSpPr>
        <p:spPr>
          <a:xfrm>
            <a:off x="9788079" y="189637"/>
            <a:ext cx="776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sum</a:t>
            </a:r>
          </a:p>
        </p:txBody>
      </p:sp>
    </p:spTree>
    <p:extLst>
      <p:ext uri="{BB962C8B-B14F-4D97-AF65-F5344CB8AC3E}">
        <p14:creationId xmlns:p14="http://schemas.microsoft.com/office/powerpoint/2010/main" val="1349729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B90119E-A5F9-476A-9F5F-68765459C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First Attempt (String Conversion)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160773B-EC97-4E15-B168-63183AB72F2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1" dirty="0"/>
              <a:t>Generalized Pseudocode: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Step 1.</a:t>
            </a:r>
            <a:r>
              <a:rPr lang="en-US" dirty="0"/>
              <a:t> Assign value to </a:t>
            </a:r>
            <a:r>
              <a:rPr lang="en-US" dirty="0">
                <a:latin typeface="Consolas" panose="020B0609020204030204" pitchFamily="49" charset="0"/>
              </a:rPr>
              <a:t>input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E.g., </a:t>
            </a:r>
            <a:r>
              <a:rPr lang="en-US" dirty="0" err="1">
                <a:latin typeface="Consolas" panose="020B0609020204030204" pitchFamily="49" charset="0"/>
              </a:rPr>
              <a:t>cin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ifstream</a:t>
            </a:r>
            <a:endParaRPr lang="en-US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Step 2.</a:t>
            </a:r>
            <a:r>
              <a:rPr lang="en-US" dirty="0"/>
              <a:t> Convert </a:t>
            </a:r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dirty="0"/>
              <a:t> to </a:t>
            </a:r>
            <a:r>
              <a:rPr lang="en-US" dirty="0">
                <a:latin typeface="Consolas" panose="020B0609020204030204" pitchFamily="49" charset="0"/>
              </a:rPr>
              <a:t>string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std::</a:t>
            </a:r>
            <a:r>
              <a:rPr lang="en-US" dirty="0" err="1">
                <a:latin typeface="Consolas" panose="020B0609020204030204" pitchFamily="49" charset="0"/>
              </a:rPr>
              <a:t>to_string</a:t>
            </a:r>
            <a:r>
              <a:rPr lang="en-US" dirty="0">
                <a:latin typeface="Consolas" panose="020B0609020204030204" pitchFamily="49" charset="0"/>
              </a:rPr>
              <a:t>(int)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2A30409-03C9-44D7-88AA-A100123C8526}"/>
              </a:ext>
            </a:extLst>
          </p:cNvPr>
          <p:cNvSpPr/>
          <p:nvPr/>
        </p:nvSpPr>
        <p:spPr>
          <a:xfrm>
            <a:off x="5634645" y="748145"/>
            <a:ext cx="2926080" cy="9144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Consolas" panose="020B0609020204030204" pitchFamily="49" charset="0"/>
              </a:rPr>
              <a:t>13579</a:t>
            </a:r>
            <a:endParaRPr 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774E85-C345-477E-AA03-E3622B3E29DF}"/>
              </a:ext>
            </a:extLst>
          </p:cNvPr>
          <p:cNvSpPr/>
          <p:nvPr/>
        </p:nvSpPr>
        <p:spPr>
          <a:xfrm>
            <a:off x="8713127" y="743123"/>
            <a:ext cx="2926080" cy="9144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C811FC-5B20-4272-B301-B9E123B494F0}"/>
              </a:ext>
            </a:extLst>
          </p:cNvPr>
          <p:cNvSpPr/>
          <p:nvPr/>
        </p:nvSpPr>
        <p:spPr>
          <a:xfrm>
            <a:off x="6413844" y="189637"/>
            <a:ext cx="13676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number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B981E0-0FA9-4877-BFF1-F764A36A3122}"/>
              </a:ext>
            </a:extLst>
          </p:cNvPr>
          <p:cNvSpPr/>
          <p:nvPr/>
        </p:nvSpPr>
        <p:spPr>
          <a:xfrm>
            <a:off x="9788079" y="189637"/>
            <a:ext cx="776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sum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4E379F-0F76-4955-94EB-EDE489849DA2}"/>
              </a:ext>
            </a:extLst>
          </p:cNvPr>
          <p:cNvSpPr/>
          <p:nvPr/>
        </p:nvSpPr>
        <p:spPr>
          <a:xfrm>
            <a:off x="7297766" y="4131841"/>
            <a:ext cx="731520" cy="9144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'3'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4BEE32-1285-4FB1-829D-69D56E15EAC2}"/>
              </a:ext>
            </a:extLst>
          </p:cNvPr>
          <p:cNvSpPr/>
          <p:nvPr/>
        </p:nvSpPr>
        <p:spPr>
          <a:xfrm>
            <a:off x="8395046" y="4131841"/>
            <a:ext cx="731520" cy="9144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'5'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128E20-7902-473A-951A-E71FF568BE74}"/>
              </a:ext>
            </a:extLst>
          </p:cNvPr>
          <p:cNvSpPr/>
          <p:nvPr/>
        </p:nvSpPr>
        <p:spPr>
          <a:xfrm>
            <a:off x="9492326" y="4131841"/>
            <a:ext cx="731520" cy="9144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'7'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A21277-96ED-4ACE-AB22-78BC8C0BB79E}"/>
              </a:ext>
            </a:extLst>
          </p:cNvPr>
          <p:cNvSpPr/>
          <p:nvPr/>
        </p:nvSpPr>
        <p:spPr>
          <a:xfrm>
            <a:off x="7297766" y="5625563"/>
            <a:ext cx="2926080" cy="9144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800DB33-40CC-42EA-B0C7-82441A97F80F}"/>
              </a:ext>
            </a:extLst>
          </p:cNvPr>
          <p:cNvSpPr/>
          <p:nvPr/>
        </p:nvSpPr>
        <p:spPr>
          <a:xfrm>
            <a:off x="10589606" y="4131841"/>
            <a:ext cx="731520" cy="9144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'9'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C1776E-3C39-4469-A333-02B72C81AD51}"/>
              </a:ext>
            </a:extLst>
          </p:cNvPr>
          <p:cNvSpPr/>
          <p:nvPr/>
        </p:nvSpPr>
        <p:spPr>
          <a:xfrm>
            <a:off x="6200486" y="4131841"/>
            <a:ext cx="731520" cy="9144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'1'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B7DBDB-995B-4A49-ADAE-6EC9AAA4E5C9}"/>
              </a:ext>
            </a:extLst>
          </p:cNvPr>
          <p:cNvSpPr/>
          <p:nvPr/>
        </p:nvSpPr>
        <p:spPr>
          <a:xfrm>
            <a:off x="10271525" y="5821153"/>
            <a:ext cx="13676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length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6CE923-64CA-4CD3-BCF1-754A20E97F2A}"/>
              </a:ext>
            </a:extLst>
          </p:cNvPr>
          <p:cNvSpPr/>
          <p:nvPr/>
        </p:nvSpPr>
        <p:spPr>
          <a:xfrm>
            <a:off x="5175764" y="4327431"/>
            <a:ext cx="973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800" dirty="0">
                <a:latin typeface="Consolas" panose="020B0609020204030204" pitchFamily="49" charset="0"/>
              </a:rPr>
              <a:t>data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E43E1A7-0D7E-4FA8-9D15-6C556F82AB9B}"/>
              </a:ext>
            </a:extLst>
          </p:cNvPr>
          <p:cNvSpPr/>
          <p:nvPr/>
        </p:nvSpPr>
        <p:spPr>
          <a:xfrm>
            <a:off x="5054138" y="3967942"/>
            <a:ext cx="6849687" cy="2700421"/>
          </a:xfrm>
          <a:prstGeom prst="roundRect">
            <a:avLst>
              <a:gd name="adj" fmla="val 5033"/>
            </a:avLst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4172D00-7B26-4DFD-8628-BDE960F0BA72}"/>
              </a:ext>
            </a:extLst>
          </p:cNvPr>
          <p:cNvSpPr/>
          <p:nvPr/>
        </p:nvSpPr>
        <p:spPr>
          <a:xfrm>
            <a:off x="10955365" y="3439700"/>
            <a:ext cx="9733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800" dirty="0">
                <a:latin typeface="Consolas" panose="020B0609020204030204" pitchFamily="49" charset="0"/>
              </a:rP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146153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B90119E-A5F9-476A-9F5F-68765459C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First Attempt (String Conversion)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160773B-EC97-4E15-B168-63183AB72F2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1" dirty="0"/>
              <a:t>Generalized Pseudocode: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Step 1.</a:t>
            </a:r>
            <a:r>
              <a:rPr lang="en-US" dirty="0"/>
              <a:t> Assign value to </a:t>
            </a:r>
            <a:r>
              <a:rPr lang="en-US" dirty="0">
                <a:latin typeface="Consolas" panose="020B0609020204030204" pitchFamily="49" charset="0"/>
              </a:rPr>
              <a:t>input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E.g., </a:t>
            </a:r>
            <a:r>
              <a:rPr lang="en-US" dirty="0" err="1">
                <a:latin typeface="Consolas" panose="020B0609020204030204" pitchFamily="49" charset="0"/>
              </a:rPr>
              <a:t>cin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ifstream</a:t>
            </a:r>
            <a:endParaRPr lang="en-US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Step 2.</a:t>
            </a:r>
            <a:r>
              <a:rPr lang="en-US" dirty="0"/>
              <a:t> Convert </a:t>
            </a:r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dirty="0"/>
              <a:t> to </a:t>
            </a:r>
            <a:r>
              <a:rPr lang="en-US" dirty="0">
                <a:latin typeface="Consolas" panose="020B0609020204030204" pitchFamily="49" charset="0"/>
              </a:rPr>
              <a:t>string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std::</a:t>
            </a:r>
            <a:r>
              <a:rPr lang="en-US" dirty="0" err="1">
                <a:latin typeface="Consolas" panose="020B0609020204030204" pitchFamily="49" charset="0"/>
              </a:rPr>
              <a:t>to_string</a:t>
            </a:r>
            <a:r>
              <a:rPr lang="en-US" dirty="0">
                <a:latin typeface="Consolas" panose="020B0609020204030204" pitchFamily="49" charset="0"/>
              </a:rPr>
              <a:t>(int)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Step 3.</a:t>
            </a:r>
            <a:r>
              <a:rPr lang="en-US" dirty="0"/>
              <a:t> Loop through each </a:t>
            </a:r>
            <a:r>
              <a:rPr lang="en-US" dirty="0">
                <a:latin typeface="Consolas" panose="020B0609020204030204" pitchFamily="49" charset="0"/>
              </a:rPr>
              <a:t>char</a:t>
            </a:r>
            <a:r>
              <a:rPr lang="en-US" dirty="0"/>
              <a:t> in </a:t>
            </a:r>
            <a:r>
              <a:rPr lang="en-US" dirty="0">
                <a:latin typeface="Consolas" panose="020B0609020204030204" pitchFamily="49" charset="0"/>
              </a:rPr>
              <a:t>string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string::at(int)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string::length()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2A30409-03C9-44D7-88AA-A100123C8526}"/>
              </a:ext>
            </a:extLst>
          </p:cNvPr>
          <p:cNvSpPr/>
          <p:nvPr/>
        </p:nvSpPr>
        <p:spPr>
          <a:xfrm>
            <a:off x="5634645" y="748145"/>
            <a:ext cx="2926080" cy="9144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Consolas" panose="020B0609020204030204" pitchFamily="49" charset="0"/>
              </a:rPr>
              <a:t>13579</a:t>
            </a:r>
            <a:endParaRPr 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774E85-C345-477E-AA03-E3622B3E29DF}"/>
              </a:ext>
            </a:extLst>
          </p:cNvPr>
          <p:cNvSpPr/>
          <p:nvPr/>
        </p:nvSpPr>
        <p:spPr>
          <a:xfrm>
            <a:off x="8713127" y="743123"/>
            <a:ext cx="2926080" cy="9144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C811FC-5B20-4272-B301-B9E123B494F0}"/>
              </a:ext>
            </a:extLst>
          </p:cNvPr>
          <p:cNvSpPr/>
          <p:nvPr/>
        </p:nvSpPr>
        <p:spPr>
          <a:xfrm>
            <a:off x="6413844" y="189637"/>
            <a:ext cx="13676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number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B981E0-0FA9-4877-BFF1-F764A36A3122}"/>
              </a:ext>
            </a:extLst>
          </p:cNvPr>
          <p:cNvSpPr/>
          <p:nvPr/>
        </p:nvSpPr>
        <p:spPr>
          <a:xfrm>
            <a:off x="9788079" y="189637"/>
            <a:ext cx="776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sum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4E379F-0F76-4955-94EB-EDE489849DA2}"/>
              </a:ext>
            </a:extLst>
          </p:cNvPr>
          <p:cNvSpPr/>
          <p:nvPr/>
        </p:nvSpPr>
        <p:spPr>
          <a:xfrm>
            <a:off x="7297766" y="4131841"/>
            <a:ext cx="731520" cy="9144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'3'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4BEE32-1285-4FB1-829D-69D56E15EAC2}"/>
              </a:ext>
            </a:extLst>
          </p:cNvPr>
          <p:cNvSpPr/>
          <p:nvPr/>
        </p:nvSpPr>
        <p:spPr>
          <a:xfrm>
            <a:off x="8395046" y="4131841"/>
            <a:ext cx="731520" cy="9144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'5'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128E20-7902-473A-951A-E71FF568BE74}"/>
              </a:ext>
            </a:extLst>
          </p:cNvPr>
          <p:cNvSpPr/>
          <p:nvPr/>
        </p:nvSpPr>
        <p:spPr>
          <a:xfrm>
            <a:off x="9492326" y="4131841"/>
            <a:ext cx="731520" cy="9144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'7'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A21277-96ED-4ACE-AB22-78BC8C0BB79E}"/>
              </a:ext>
            </a:extLst>
          </p:cNvPr>
          <p:cNvSpPr/>
          <p:nvPr/>
        </p:nvSpPr>
        <p:spPr>
          <a:xfrm>
            <a:off x="7297766" y="5625563"/>
            <a:ext cx="2926080" cy="9144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800DB33-40CC-42EA-B0C7-82441A97F80F}"/>
              </a:ext>
            </a:extLst>
          </p:cNvPr>
          <p:cNvSpPr/>
          <p:nvPr/>
        </p:nvSpPr>
        <p:spPr>
          <a:xfrm>
            <a:off x="10589606" y="4131841"/>
            <a:ext cx="731520" cy="9144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'9'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C1776E-3C39-4469-A333-02B72C81AD51}"/>
              </a:ext>
            </a:extLst>
          </p:cNvPr>
          <p:cNvSpPr/>
          <p:nvPr/>
        </p:nvSpPr>
        <p:spPr>
          <a:xfrm>
            <a:off x="6200486" y="4131841"/>
            <a:ext cx="731520" cy="9144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'1'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B7DBDB-995B-4A49-ADAE-6EC9AAA4E5C9}"/>
              </a:ext>
            </a:extLst>
          </p:cNvPr>
          <p:cNvSpPr/>
          <p:nvPr/>
        </p:nvSpPr>
        <p:spPr>
          <a:xfrm>
            <a:off x="10271525" y="5821153"/>
            <a:ext cx="13676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length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6CE923-64CA-4CD3-BCF1-754A20E97F2A}"/>
              </a:ext>
            </a:extLst>
          </p:cNvPr>
          <p:cNvSpPr/>
          <p:nvPr/>
        </p:nvSpPr>
        <p:spPr>
          <a:xfrm>
            <a:off x="5175764" y="4327431"/>
            <a:ext cx="973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800" dirty="0">
                <a:latin typeface="Consolas" panose="020B0609020204030204" pitchFamily="49" charset="0"/>
              </a:rPr>
              <a:t>data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E43E1A7-0D7E-4FA8-9D15-6C556F82AB9B}"/>
              </a:ext>
            </a:extLst>
          </p:cNvPr>
          <p:cNvSpPr/>
          <p:nvPr/>
        </p:nvSpPr>
        <p:spPr>
          <a:xfrm>
            <a:off x="5054138" y="3967942"/>
            <a:ext cx="6849687" cy="2700421"/>
          </a:xfrm>
          <a:prstGeom prst="roundRect">
            <a:avLst>
              <a:gd name="adj" fmla="val 5033"/>
            </a:avLst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4172D00-7B26-4DFD-8628-BDE960F0BA72}"/>
              </a:ext>
            </a:extLst>
          </p:cNvPr>
          <p:cNvSpPr/>
          <p:nvPr/>
        </p:nvSpPr>
        <p:spPr>
          <a:xfrm>
            <a:off x="10955365" y="3439700"/>
            <a:ext cx="9733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800" dirty="0">
                <a:latin typeface="Consolas" panose="020B0609020204030204" pitchFamily="49" charset="0"/>
              </a:rPr>
              <a:t>text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E5E224E-72F3-4934-8CC5-F72359399F1B}"/>
              </a:ext>
            </a:extLst>
          </p:cNvPr>
          <p:cNvSpPr/>
          <p:nvPr/>
        </p:nvSpPr>
        <p:spPr>
          <a:xfrm>
            <a:off x="7015941" y="2353021"/>
            <a:ext cx="2926080" cy="9144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D360114-46B1-4A8D-8CCC-2F98FC3F4FBC}"/>
              </a:ext>
            </a:extLst>
          </p:cNvPr>
          <p:cNvSpPr/>
          <p:nvPr/>
        </p:nvSpPr>
        <p:spPr>
          <a:xfrm>
            <a:off x="9942021" y="2551122"/>
            <a:ext cx="11705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digit</a:t>
            </a:r>
          </a:p>
        </p:txBody>
      </p:sp>
    </p:spTree>
    <p:extLst>
      <p:ext uri="{BB962C8B-B14F-4D97-AF65-F5344CB8AC3E}">
        <p14:creationId xmlns:p14="http://schemas.microsoft.com/office/powerpoint/2010/main" val="3635071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B90119E-A5F9-476A-9F5F-68765459C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First Attempt (String Conversion)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160773B-EC97-4E15-B168-63183AB72F2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1" dirty="0"/>
              <a:t>Generalized Pseudocode: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Step 1.</a:t>
            </a:r>
            <a:r>
              <a:rPr lang="en-US" dirty="0"/>
              <a:t> Assign value to </a:t>
            </a:r>
            <a:r>
              <a:rPr lang="en-US" dirty="0">
                <a:latin typeface="Consolas" panose="020B0609020204030204" pitchFamily="49" charset="0"/>
              </a:rPr>
              <a:t>input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E.g., </a:t>
            </a:r>
            <a:r>
              <a:rPr lang="en-US" dirty="0" err="1">
                <a:latin typeface="Consolas" panose="020B0609020204030204" pitchFamily="49" charset="0"/>
              </a:rPr>
              <a:t>cin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ifstream</a:t>
            </a:r>
            <a:endParaRPr lang="en-US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Step 2.</a:t>
            </a:r>
            <a:r>
              <a:rPr lang="en-US" dirty="0"/>
              <a:t> Convert </a:t>
            </a:r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dirty="0"/>
              <a:t> to </a:t>
            </a:r>
            <a:r>
              <a:rPr lang="en-US" dirty="0">
                <a:latin typeface="Consolas" panose="020B0609020204030204" pitchFamily="49" charset="0"/>
              </a:rPr>
              <a:t>string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std::</a:t>
            </a:r>
            <a:r>
              <a:rPr lang="en-US" dirty="0" err="1">
                <a:latin typeface="Consolas" panose="020B0609020204030204" pitchFamily="49" charset="0"/>
              </a:rPr>
              <a:t>to_string</a:t>
            </a:r>
            <a:r>
              <a:rPr lang="en-US" dirty="0">
                <a:latin typeface="Consolas" panose="020B0609020204030204" pitchFamily="49" charset="0"/>
              </a:rPr>
              <a:t>(int)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Step 3.</a:t>
            </a:r>
            <a:r>
              <a:rPr lang="en-US" dirty="0"/>
              <a:t> Loop through each </a:t>
            </a:r>
            <a:r>
              <a:rPr lang="en-US" dirty="0">
                <a:latin typeface="Consolas" panose="020B0609020204030204" pitchFamily="49" charset="0"/>
              </a:rPr>
              <a:t>char</a:t>
            </a:r>
            <a:r>
              <a:rPr lang="en-US" dirty="0"/>
              <a:t> in </a:t>
            </a:r>
            <a:r>
              <a:rPr lang="en-US" dirty="0">
                <a:latin typeface="Consolas" panose="020B0609020204030204" pitchFamily="49" charset="0"/>
              </a:rPr>
              <a:t>string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string::at(int)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string::length()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Step 3A.</a:t>
            </a:r>
            <a:r>
              <a:rPr lang="en-US" dirty="0"/>
              <a:t> Convert </a:t>
            </a:r>
            <a:r>
              <a:rPr lang="en-US" dirty="0">
                <a:latin typeface="Consolas" panose="020B0609020204030204" pitchFamily="49" charset="0"/>
              </a:rPr>
              <a:t>char</a:t>
            </a:r>
            <a:r>
              <a:rPr lang="en-US" dirty="0"/>
              <a:t> digit to </a:t>
            </a:r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dirty="0"/>
              <a:t> digit.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char – 48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int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2A30409-03C9-44D7-88AA-A100123C8526}"/>
              </a:ext>
            </a:extLst>
          </p:cNvPr>
          <p:cNvSpPr/>
          <p:nvPr/>
        </p:nvSpPr>
        <p:spPr>
          <a:xfrm>
            <a:off x="5634645" y="748145"/>
            <a:ext cx="2926080" cy="9144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Consolas" panose="020B0609020204030204" pitchFamily="49" charset="0"/>
              </a:rPr>
              <a:t>13579</a:t>
            </a:r>
            <a:endParaRPr 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774E85-C345-477E-AA03-E3622B3E29DF}"/>
              </a:ext>
            </a:extLst>
          </p:cNvPr>
          <p:cNvSpPr/>
          <p:nvPr/>
        </p:nvSpPr>
        <p:spPr>
          <a:xfrm>
            <a:off x="8713127" y="743123"/>
            <a:ext cx="2926080" cy="9144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C811FC-5B20-4272-B301-B9E123B494F0}"/>
              </a:ext>
            </a:extLst>
          </p:cNvPr>
          <p:cNvSpPr/>
          <p:nvPr/>
        </p:nvSpPr>
        <p:spPr>
          <a:xfrm>
            <a:off x="6413844" y="189637"/>
            <a:ext cx="13676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number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B981E0-0FA9-4877-BFF1-F764A36A3122}"/>
              </a:ext>
            </a:extLst>
          </p:cNvPr>
          <p:cNvSpPr/>
          <p:nvPr/>
        </p:nvSpPr>
        <p:spPr>
          <a:xfrm>
            <a:off x="9788079" y="189637"/>
            <a:ext cx="776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sum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4E379F-0F76-4955-94EB-EDE489849DA2}"/>
              </a:ext>
            </a:extLst>
          </p:cNvPr>
          <p:cNvSpPr/>
          <p:nvPr/>
        </p:nvSpPr>
        <p:spPr>
          <a:xfrm>
            <a:off x="7297766" y="4131841"/>
            <a:ext cx="731520" cy="9144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'3'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4BEE32-1285-4FB1-829D-69D56E15EAC2}"/>
              </a:ext>
            </a:extLst>
          </p:cNvPr>
          <p:cNvSpPr/>
          <p:nvPr/>
        </p:nvSpPr>
        <p:spPr>
          <a:xfrm>
            <a:off x="8395046" y="4131841"/>
            <a:ext cx="731520" cy="9144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'5'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128E20-7902-473A-951A-E71FF568BE74}"/>
              </a:ext>
            </a:extLst>
          </p:cNvPr>
          <p:cNvSpPr/>
          <p:nvPr/>
        </p:nvSpPr>
        <p:spPr>
          <a:xfrm>
            <a:off x="9492326" y="4131841"/>
            <a:ext cx="731520" cy="9144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'7'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A21277-96ED-4ACE-AB22-78BC8C0BB79E}"/>
              </a:ext>
            </a:extLst>
          </p:cNvPr>
          <p:cNvSpPr/>
          <p:nvPr/>
        </p:nvSpPr>
        <p:spPr>
          <a:xfrm>
            <a:off x="7297766" y="5625563"/>
            <a:ext cx="2926080" cy="9144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800DB33-40CC-42EA-B0C7-82441A97F80F}"/>
              </a:ext>
            </a:extLst>
          </p:cNvPr>
          <p:cNvSpPr/>
          <p:nvPr/>
        </p:nvSpPr>
        <p:spPr>
          <a:xfrm>
            <a:off x="10589606" y="4131841"/>
            <a:ext cx="731520" cy="9144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'9'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C1776E-3C39-4469-A333-02B72C81AD51}"/>
              </a:ext>
            </a:extLst>
          </p:cNvPr>
          <p:cNvSpPr/>
          <p:nvPr/>
        </p:nvSpPr>
        <p:spPr>
          <a:xfrm>
            <a:off x="6200486" y="4131841"/>
            <a:ext cx="731520" cy="9144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'1'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B7DBDB-995B-4A49-ADAE-6EC9AAA4E5C9}"/>
              </a:ext>
            </a:extLst>
          </p:cNvPr>
          <p:cNvSpPr/>
          <p:nvPr/>
        </p:nvSpPr>
        <p:spPr>
          <a:xfrm>
            <a:off x="10271525" y="5821153"/>
            <a:ext cx="13676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length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6CE923-64CA-4CD3-BCF1-754A20E97F2A}"/>
              </a:ext>
            </a:extLst>
          </p:cNvPr>
          <p:cNvSpPr/>
          <p:nvPr/>
        </p:nvSpPr>
        <p:spPr>
          <a:xfrm>
            <a:off x="5175764" y="4327431"/>
            <a:ext cx="973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800" dirty="0">
                <a:latin typeface="Consolas" panose="020B0609020204030204" pitchFamily="49" charset="0"/>
              </a:rPr>
              <a:t>data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E43E1A7-0D7E-4FA8-9D15-6C556F82AB9B}"/>
              </a:ext>
            </a:extLst>
          </p:cNvPr>
          <p:cNvSpPr/>
          <p:nvPr/>
        </p:nvSpPr>
        <p:spPr>
          <a:xfrm>
            <a:off x="5054138" y="3967942"/>
            <a:ext cx="6849687" cy="2700421"/>
          </a:xfrm>
          <a:prstGeom prst="roundRect">
            <a:avLst>
              <a:gd name="adj" fmla="val 5033"/>
            </a:avLst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4172D00-7B26-4DFD-8628-BDE960F0BA72}"/>
              </a:ext>
            </a:extLst>
          </p:cNvPr>
          <p:cNvSpPr/>
          <p:nvPr/>
        </p:nvSpPr>
        <p:spPr>
          <a:xfrm>
            <a:off x="10955365" y="3439700"/>
            <a:ext cx="9733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800" dirty="0">
                <a:latin typeface="Consolas" panose="020B0609020204030204" pitchFamily="49" charset="0"/>
              </a:rPr>
              <a:t>text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E5E224E-72F3-4934-8CC5-F72359399F1B}"/>
              </a:ext>
            </a:extLst>
          </p:cNvPr>
          <p:cNvSpPr/>
          <p:nvPr/>
        </p:nvSpPr>
        <p:spPr>
          <a:xfrm>
            <a:off x="7015941" y="2353021"/>
            <a:ext cx="2926080" cy="9144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D360114-46B1-4A8D-8CCC-2F98FC3F4FBC}"/>
              </a:ext>
            </a:extLst>
          </p:cNvPr>
          <p:cNvSpPr/>
          <p:nvPr/>
        </p:nvSpPr>
        <p:spPr>
          <a:xfrm>
            <a:off x="9942021" y="2551122"/>
            <a:ext cx="11705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digit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C45F324A-7176-44F7-B20A-F1A9A34759C7}"/>
              </a:ext>
            </a:extLst>
          </p:cNvPr>
          <p:cNvSpPr/>
          <p:nvPr/>
        </p:nvSpPr>
        <p:spPr>
          <a:xfrm rot="19319446">
            <a:off x="6661647" y="3337245"/>
            <a:ext cx="1743941" cy="559838"/>
          </a:xfrm>
          <a:prstGeom prst="rightArrow">
            <a:avLst/>
          </a:prstGeom>
          <a:ln w="571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2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B90119E-A5F9-476A-9F5F-68765459C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First Attempt (String Conversion)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160773B-EC97-4E15-B168-63183AB72F2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1" dirty="0"/>
              <a:t>Generalized Pseudocode: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Step 1.</a:t>
            </a:r>
            <a:r>
              <a:rPr lang="en-US" dirty="0"/>
              <a:t> Assign value to </a:t>
            </a:r>
            <a:r>
              <a:rPr lang="en-US" dirty="0">
                <a:latin typeface="Consolas" panose="020B0609020204030204" pitchFamily="49" charset="0"/>
              </a:rPr>
              <a:t>input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E.g., </a:t>
            </a:r>
            <a:r>
              <a:rPr lang="en-US" dirty="0" err="1">
                <a:latin typeface="Consolas" panose="020B0609020204030204" pitchFamily="49" charset="0"/>
              </a:rPr>
              <a:t>cin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ifstream</a:t>
            </a:r>
            <a:endParaRPr lang="en-US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Step 2.</a:t>
            </a:r>
            <a:r>
              <a:rPr lang="en-US" dirty="0"/>
              <a:t> Convert </a:t>
            </a:r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dirty="0"/>
              <a:t> to </a:t>
            </a:r>
            <a:r>
              <a:rPr lang="en-US" dirty="0">
                <a:latin typeface="Consolas" panose="020B0609020204030204" pitchFamily="49" charset="0"/>
              </a:rPr>
              <a:t>string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std::</a:t>
            </a:r>
            <a:r>
              <a:rPr lang="en-US" dirty="0" err="1">
                <a:latin typeface="Consolas" panose="020B0609020204030204" pitchFamily="49" charset="0"/>
              </a:rPr>
              <a:t>to_string</a:t>
            </a:r>
            <a:r>
              <a:rPr lang="en-US" dirty="0">
                <a:latin typeface="Consolas" panose="020B0609020204030204" pitchFamily="49" charset="0"/>
              </a:rPr>
              <a:t>(int)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Step 3.</a:t>
            </a:r>
            <a:r>
              <a:rPr lang="en-US" dirty="0"/>
              <a:t> Loop through each </a:t>
            </a:r>
            <a:r>
              <a:rPr lang="en-US" dirty="0">
                <a:latin typeface="Consolas" panose="020B0609020204030204" pitchFamily="49" charset="0"/>
              </a:rPr>
              <a:t>char</a:t>
            </a:r>
            <a:r>
              <a:rPr lang="en-US" dirty="0"/>
              <a:t> in </a:t>
            </a:r>
            <a:r>
              <a:rPr lang="en-US" dirty="0">
                <a:latin typeface="Consolas" panose="020B0609020204030204" pitchFamily="49" charset="0"/>
              </a:rPr>
              <a:t>string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string::at(int)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string::length()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Step 3A.</a:t>
            </a:r>
            <a:r>
              <a:rPr lang="en-US" dirty="0"/>
              <a:t> Convert </a:t>
            </a:r>
            <a:r>
              <a:rPr lang="en-US" dirty="0">
                <a:latin typeface="Consolas" panose="020B0609020204030204" pitchFamily="49" charset="0"/>
              </a:rPr>
              <a:t>char</a:t>
            </a:r>
            <a:r>
              <a:rPr lang="en-US" dirty="0"/>
              <a:t> digit to </a:t>
            </a:r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dirty="0"/>
              <a:t> digit.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char – 48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Step 3B.</a:t>
            </a:r>
            <a:r>
              <a:rPr lang="en-US" dirty="0"/>
              <a:t> Update sum with </a:t>
            </a:r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dirty="0"/>
              <a:t> digit.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+=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2A30409-03C9-44D7-88AA-A100123C8526}"/>
              </a:ext>
            </a:extLst>
          </p:cNvPr>
          <p:cNvSpPr/>
          <p:nvPr/>
        </p:nvSpPr>
        <p:spPr>
          <a:xfrm>
            <a:off x="5634645" y="748145"/>
            <a:ext cx="2926080" cy="9144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Consolas" panose="020B0609020204030204" pitchFamily="49" charset="0"/>
              </a:rPr>
              <a:t>13579</a:t>
            </a:r>
            <a:endParaRPr 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774E85-C345-477E-AA03-E3622B3E29DF}"/>
              </a:ext>
            </a:extLst>
          </p:cNvPr>
          <p:cNvSpPr/>
          <p:nvPr/>
        </p:nvSpPr>
        <p:spPr>
          <a:xfrm>
            <a:off x="8713127" y="743123"/>
            <a:ext cx="2926080" cy="9144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C811FC-5B20-4272-B301-B9E123B494F0}"/>
              </a:ext>
            </a:extLst>
          </p:cNvPr>
          <p:cNvSpPr/>
          <p:nvPr/>
        </p:nvSpPr>
        <p:spPr>
          <a:xfrm>
            <a:off x="6413844" y="189637"/>
            <a:ext cx="13676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number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B981E0-0FA9-4877-BFF1-F764A36A3122}"/>
              </a:ext>
            </a:extLst>
          </p:cNvPr>
          <p:cNvSpPr/>
          <p:nvPr/>
        </p:nvSpPr>
        <p:spPr>
          <a:xfrm>
            <a:off x="9788079" y="189637"/>
            <a:ext cx="776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sum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4E379F-0F76-4955-94EB-EDE489849DA2}"/>
              </a:ext>
            </a:extLst>
          </p:cNvPr>
          <p:cNvSpPr/>
          <p:nvPr/>
        </p:nvSpPr>
        <p:spPr>
          <a:xfrm>
            <a:off x="7297766" y="4131841"/>
            <a:ext cx="731520" cy="9144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'3'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4BEE32-1285-4FB1-829D-69D56E15EAC2}"/>
              </a:ext>
            </a:extLst>
          </p:cNvPr>
          <p:cNvSpPr/>
          <p:nvPr/>
        </p:nvSpPr>
        <p:spPr>
          <a:xfrm>
            <a:off x="8395046" y="4131841"/>
            <a:ext cx="731520" cy="9144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'5'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128E20-7902-473A-951A-E71FF568BE74}"/>
              </a:ext>
            </a:extLst>
          </p:cNvPr>
          <p:cNvSpPr/>
          <p:nvPr/>
        </p:nvSpPr>
        <p:spPr>
          <a:xfrm>
            <a:off x="9492326" y="4131841"/>
            <a:ext cx="731520" cy="9144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'7'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A21277-96ED-4ACE-AB22-78BC8C0BB79E}"/>
              </a:ext>
            </a:extLst>
          </p:cNvPr>
          <p:cNvSpPr/>
          <p:nvPr/>
        </p:nvSpPr>
        <p:spPr>
          <a:xfrm>
            <a:off x="7297766" y="5625563"/>
            <a:ext cx="2926080" cy="9144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800DB33-40CC-42EA-B0C7-82441A97F80F}"/>
              </a:ext>
            </a:extLst>
          </p:cNvPr>
          <p:cNvSpPr/>
          <p:nvPr/>
        </p:nvSpPr>
        <p:spPr>
          <a:xfrm>
            <a:off x="10589606" y="4131841"/>
            <a:ext cx="731520" cy="9144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'9'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C1776E-3C39-4469-A333-02B72C81AD51}"/>
              </a:ext>
            </a:extLst>
          </p:cNvPr>
          <p:cNvSpPr/>
          <p:nvPr/>
        </p:nvSpPr>
        <p:spPr>
          <a:xfrm>
            <a:off x="6200486" y="4131841"/>
            <a:ext cx="731520" cy="9144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'1'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B7DBDB-995B-4A49-ADAE-6EC9AAA4E5C9}"/>
              </a:ext>
            </a:extLst>
          </p:cNvPr>
          <p:cNvSpPr/>
          <p:nvPr/>
        </p:nvSpPr>
        <p:spPr>
          <a:xfrm>
            <a:off x="10271525" y="5821153"/>
            <a:ext cx="13676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length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6CE923-64CA-4CD3-BCF1-754A20E97F2A}"/>
              </a:ext>
            </a:extLst>
          </p:cNvPr>
          <p:cNvSpPr/>
          <p:nvPr/>
        </p:nvSpPr>
        <p:spPr>
          <a:xfrm>
            <a:off x="5175764" y="4327431"/>
            <a:ext cx="973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800" dirty="0">
                <a:latin typeface="Consolas" panose="020B0609020204030204" pitchFamily="49" charset="0"/>
              </a:rPr>
              <a:t>data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E43E1A7-0D7E-4FA8-9D15-6C556F82AB9B}"/>
              </a:ext>
            </a:extLst>
          </p:cNvPr>
          <p:cNvSpPr/>
          <p:nvPr/>
        </p:nvSpPr>
        <p:spPr>
          <a:xfrm>
            <a:off x="5054138" y="3967942"/>
            <a:ext cx="6849687" cy="2700421"/>
          </a:xfrm>
          <a:prstGeom prst="roundRect">
            <a:avLst>
              <a:gd name="adj" fmla="val 5033"/>
            </a:avLst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4172D00-7B26-4DFD-8628-BDE960F0BA72}"/>
              </a:ext>
            </a:extLst>
          </p:cNvPr>
          <p:cNvSpPr/>
          <p:nvPr/>
        </p:nvSpPr>
        <p:spPr>
          <a:xfrm>
            <a:off x="10955365" y="3439700"/>
            <a:ext cx="9733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800" dirty="0">
                <a:latin typeface="Consolas" panose="020B0609020204030204" pitchFamily="49" charset="0"/>
              </a:rPr>
              <a:t>text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E5E224E-72F3-4934-8CC5-F72359399F1B}"/>
              </a:ext>
            </a:extLst>
          </p:cNvPr>
          <p:cNvSpPr/>
          <p:nvPr/>
        </p:nvSpPr>
        <p:spPr>
          <a:xfrm>
            <a:off x="7015941" y="2353021"/>
            <a:ext cx="2926080" cy="9144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D360114-46B1-4A8D-8CCC-2F98FC3F4FBC}"/>
              </a:ext>
            </a:extLst>
          </p:cNvPr>
          <p:cNvSpPr/>
          <p:nvPr/>
        </p:nvSpPr>
        <p:spPr>
          <a:xfrm>
            <a:off x="9942021" y="2551122"/>
            <a:ext cx="11705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digit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C45F324A-7176-44F7-B20A-F1A9A34759C7}"/>
              </a:ext>
            </a:extLst>
          </p:cNvPr>
          <p:cNvSpPr/>
          <p:nvPr/>
        </p:nvSpPr>
        <p:spPr>
          <a:xfrm rot="19319446">
            <a:off x="8444789" y="1691881"/>
            <a:ext cx="1743941" cy="559838"/>
          </a:xfrm>
          <a:prstGeom prst="rightArrow">
            <a:avLst/>
          </a:prstGeom>
          <a:ln w="571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92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B90119E-A5F9-476A-9F5F-68765459C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First Attempt (String Conversion)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160773B-EC97-4E15-B168-63183AB72F2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1" dirty="0"/>
              <a:t>Generalized Pseudocode: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Step 1.</a:t>
            </a:r>
            <a:r>
              <a:rPr lang="en-US" dirty="0"/>
              <a:t> Assign value to </a:t>
            </a:r>
            <a:r>
              <a:rPr lang="en-US" dirty="0">
                <a:latin typeface="Consolas" panose="020B0609020204030204" pitchFamily="49" charset="0"/>
              </a:rPr>
              <a:t>input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E.g., </a:t>
            </a:r>
            <a:r>
              <a:rPr lang="en-US" dirty="0" err="1">
                <a:latin typeface="Consolas" panose="020B0609020204030204" pitchFamily="49" charset="0"/>
              </a:rPr>
              <a:t>cin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ifstream</a:t>
            </a:r>
            <a:endParaRPr lang="en-US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Step 2.</a:t>
            </a:r>
            <a:r>
              <a:rPr lang="en-US" dirty="0"/>
              <a:t> Convert </a:t>
            </a:r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dirty="0"/>
              <a:t> to </a:t>
            </a:r>
            <a:r>
              <a:rPr lang="en-US" dirty="0">
                <a:latin typeface="Consolas" panose="020B0609020204030204" pitchFamily="49" charset="0"/>
              </a:rPr>
              <a:t>string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std::</a:t>
            </a:r>
            <a:r>
              <a:rPr lang="en-US" dirty="0" err="1">
                <a:latin typeface="Consolas" panose="020B0609020204030204" pitchFamily="49" charset="0"/>
              </a:rPr>
              <a:t>to_string</a:t>
            </a:r>
            <a:r>
              <a:rPr lang="en-US" dirty="0">
                <a:latin typeface="Consolas" panose="020B0609020204030204" pitchFamily="49" charset="0"/>
              </a:rPr>
              <a:t>(int)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Step 3.</a:t>
            </a:r>
            <a:r>
              <a:rPr lang="en-US" dirty="0"/>
              <a:t> Loop through each </a:t>
            </a:r>
            <a:r>
              <a:rPr lang="en-US" dirty="0">
                <a:latin typeface="Consolas" panose="020B0609020204030204" pitchFamily="49" charset="0"/>
              </a:rPr>
              <a:t>char</a:t>
            </a:r>
            <a:r>
              <a:rPr lang="en-US" dirty="0"/>
              <a:t> in </a:t>
            </a:r>
            <a:r>
              <a:rPr lang="en-US" dirty="0">
                <a:latin typeface="Consolas" panose="020B0609020204030204" pitchFamily="49" charset="0"/>
              </a:rPr>
              <a:t>string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string::at(int)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string::length()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Step 3A.</a:t>
            </a:r>
            <a:r>
              <a:rPr lang="en-US" dirty="0"/>
              <a:t> Convert </a:t>
            </a:r>
            <a:r>
              <a:rPr lang="en-US" dirty="0">
                <a:latin typeface="Consolas" panose="020B0609020204030204" pitchFamily="49" charset="0"/>
              </a:rPr>
              <a:t>char</a:t>
            </a:r>
            <a:r>
              <a:rPr lang="en-US" dirty="0"/>
              <a:t> digit to </a:t>
            </a:r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dirty="0"/>
              <a:t> digit.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char – 48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int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2A30409-03C9-44D7-88AA-A100123C8526}"/>
              </a:ext>
            </a:extLst>
          </p:cNvPr>
          <p:cNvSpPr/>
          <p:nvPr/>
        </p:nvSpPr>
        <p:spPr>
          <a:xfrm>
            <a:off x="5634645" y="748145"/>
            <a:ext cx="2926080" cy="9144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Consolas" panose="020B0609020204030204" pitchFamily="49" charset="0"/>
              </a:rPr>
              <a:t>13579</a:t>
            </a:r>
            <a:endParaRPr 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774E85-C345-477E-AA03-E3622B3E29DF}"/>
              </a:ext>
            </a:extLst>
          </p:cNvPr>
          <p:cNvSpPr/>
          <p:nvPr/>
        </p:nvSpPr>
        <p:spPr>
          <a:xfrm>
            <a:off x="8713127" y="743123"/>
            <a:ext cx="2926080" cy="9144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C811FC-5B20-4272-B301-B9E123B494F0}"/>
              </a:ext>
            </a:extLst>
          </p:cNvPr>
          <p:cNvSpPr/>
          <p:nvPr/>
        </p:nvSpPr>
        <p:spPr>
          <a:xfrm>
            <a:off x="6413844" y="189637"/>
            <a:ext cx="13676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number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B981E0-0FA9-4877-BFF1-F764A36A3122}"/>
              </a:ext>
            </a:extLst>
          </p:cNvPr>
          <p:cNvSpPr/>
          <p:nvPr/>
        </p:nvSpPr>
        <p:spPr>
          <a:xfrm>
            <a:off x="9788079" y="189637"/>
            <a:ext cx="776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sum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4E379F-0F76-4955-94EB-EDE489849DA2}"/>
              </a:ext>
            </a:extLst>
          </p:cNvPr>
          <p:cNvSpPr/>
          <p:nvPr/>
        </p:nvSpPr>
        <p:spPr>
          <a:xfrm>
            <a:off x="7297766" y="4131841"/>
            <a:ext cx="731520" cy="9144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'3'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4BEE32-1285-4FB1-829D-69D56E15EAC2}"/>
              </a:ext>
            </a:extLst>
          </p:cNvPr>
          <p:cNvSpPr/>
          <p:nvPr/>
        </p:nvSpPr>
        <p:spPr>
          <a:xfrm>
            <a:off x="8395046" y="4131841"/>
            <a:ext cx="731520" cy="9144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'5'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128E20-7902-473A-951A-E71FF568BE74}"/>
              </a:ext>
            </a:extLst>
          </p:cNvPr>
          <p:cNvSpPr/>
          <p:nvPr/>
        </p:nvSpPr>
        <p:spPr>
          <a:xfrm>
            <a:off x="9492326" y="4131841"/>
            <a:ext cx="731520" cy="9144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'7'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A21277-96ED-4ACE-AB22-78BC8C0BB79E}"/>
              </a:ext>
            </a:extLst>
          </p:cNvPr>
          <p:cNvSpPr/>
          <p:nvPr/>
        </p:nvSpPr>
        <p:spPr>
          <a:xfrm>
            <a:off x="7297766" y="5625563"/>
            <a:ext cx="2926080" cy="9144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800DB33-40CC-42EA-B0C7-82441A97F80F}"/>
              </a:ext>
            </a:extLst>
          </p:cNvPr>
          <p:cNvSpPr/>
          <p:nvPr/>
        </p:nvSpPr>
        <p:spPr>
          <a:xfrm>
            <a:off x="10589606" y="4131841"/>
            <a:ext cx="731520" cy="9144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'9'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C1776E-3C39-4469-A333-02B72C81AD51}"/>
              </a:ext>
            </a:extLst>
          </p:cNvPr>
          <p:cNvSpPr/>
          <p:nvPr/>
        </p:nvSpPr>
        <p:spPr>
          <a:xfrm>
            <a:off x="6200486" y="4131841"/>
            <a:ext cx="731520" cy="9144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'1'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B7DBDB-995B-4A49-ADAE-6EC9AAA4E5C9}"/>
              </a:ext>
            </a:extLst>
          </p:cNvPr>
          <p:cNvSpPr/>
          <p:nvPr/>
        </p:nvSpPr>
        <p:spPr>
          <a:xfrm>
            <a:off x="10271525" y="5821153"/>
            <a:ext cx="13676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length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6CE923-64CA-4CD3-BCF1-754A20E97F2A}"/>
              </a:ext>
            </a:extLst>
          </p:cNvPr>
          <p:cNvSpPr/>
          <p:nvPr/>
        </p:nvSpPr>
        <p:spPr>
          <a:xfrm>
            <a:off x="5175764" y="4327431"/>
            <a:ext cx="973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800" dirty="0">
                <a:latin typeface="Consolas" panose="020B0609020204030204" pitchFamily="49" charset="0"/>
              </a:rPr>
              <a:t>data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E43E1A7-0D7E-4FA8-9D15-6C556F82AB9B}"/>
              </a:ext>
            </a:extLst>
          </p:cNvPr>
          <p:cNvSpPr/>
          <p:nvPr/>
        </p:nvSpPr>
        <p:spPr>
          <a:xfrm>
            <a:off x="5054138" y="3967942"/>
            <a:ext cx="6849687" cy="2700421"/>
          </a:xfrm>
          <a:prstGeom prst="roundRect">
            <a:avLst>
              <a:gd name="adj" fmla="val 5033"/>
            </a:avLst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4172D00-7B26-4DFD-8628-BDE960F0BA72}"/>
              </a:ext>
            </a:extLst>
          </p:cNvPr>
          <p:cNvSpPr/>
          <p:nvPr/>
        </p:nvSpPr>
        <p:spPr>
          <a:xfrm>
            <a:off x="10955365" y="3439700"/>
            <a:ext cx="9733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800" dirty="0">
                <a:latin typeface="Consolas" panose="020B0609020204030204" pitchFamily="49" charset="0"/>
              </a:rPr>
              <a:t>text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E5E224E-72F3-4934-8CC5-F72359399F1B}"/>
              </a:ext>
            </a:extLst>
          </p:cNvPr>
          <p:cNvSpPr/>
          <p:nvPr/>
        </p:nvSpPr>
        <p:spPr>
          <a:xfrm>
            <a:off x="7015941" y="2353021"/>
            <a:ext cx="2926080" cy="9144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D360114-46B1-4A8D-8CCC-2F98FC3F4FBC}"/>
              </a:ext>
            </a:extLst>
          </p:cNvPr>
          <p:cNvSpPr/>
          <p:nvPr/>
        </p:nvSpPr>
        <p:spPr>
          <a:xfrm>
            <a:off x="9942021" y="2551122"/>
            <a:ext cx="11705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digit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C45F324A-7176-44F7-B20A-F1A9A34759C7}"/>
              </a:ext>
            </a:extLst>
          </p:cNvPr>
          <p:cNvSpPr/>
          <p:nvPr/>
        </p:nvSpPr>
        <p:spPr>
          <a:xfrm rot="12996412">
            <a:off x="9070050" y="3337763"/>
            <a:ext cx="1743941" cy="559838"/>
          </a:xfrm>
          <a:prstGeom prst="rightArrow">
            <a:avLst/>
          </a:prstGeom>
          <a:ln w="571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255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B90119E-A5F9-476A-9F5F-68765459C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First Attempt (String Conversion)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160773B-EC97-4E15-B168-63183AB72F2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1" dirty="0"/>
              <a:t>Generalized Pseudocode: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Step 1.</a:t>
            </a:r>
            <a:r>
              <a:rPr lang="en-US" dirty="0"/>
              <a:t> Assign value to </a:t>
            </a:r>
            <a:r>
              <a:rPr lang="en-US" dirty="0">
                <a:latin typeface="Consolas" panose="020B0609020204030204" pitchFamily="49" charset="0"/>
              </a:rPr>
              <a:t>input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E.g., </a:t>
            </a:r>
            <a:r>
              <a:rPr lang="en-US" dirty="0" err="1">
                <a:latin typeface="Consolas" panose="020B0609020204030204" pitchFamily="49" charset="0"/>
              </a:rPr>
              <a:t>cin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ifstream</a:t>
            </a:r>
            <a:endParaRPr lang="en-US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Step 2.</a:t>
            </a:r>
            <a:r>
              <a:rPr lang="en-US" dirty="0"/>
              <a:t> Convert </a:t>
            </a:r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dirty="0"/>
              <a:t> to </a:t>
            </a:r>
            <a:r>
              <a:rPr lang="en-US" dirty="0">
                <a:latin typeface="Consolas" panose="020B0609020204030204" pitchFamily="49" charset="0"/>
              </a:rPr>
              <a:t>string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std::</a:t>
            </a:r>
            <a:r>
              <a:rPr lang="en-US" dirty="0" err="1">
                <a:latin typeface="Consolas" panose="020B0609020204030204" pitchFamily="49" charset="0"/>
              </a:rPr>
              <a:t>to_string</a:t>
            </a:r>
            <a:r>
              <a:rPr lang="en-US" dirty="0">
                <a:latin typeface="Consolas" panose="020B0609020204030204" pitchFamily="49" charset="0"/>
              </a:rPr>
              <a:t>(int)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Step 3.</a:t>
            </a:r>
            <a:r>
              <a:rPr lang="en-US" dirty="0"/>
              <a:t> Loop through each </a:t>
            </a:r>
            <a:r>
              <a:rPr lang="en-US" dirty="0">
                <a:latin typeface="Consolas" panose="020B0609020204030204" pitchFamily="49" charset="0"/>
              </a:rPr>
              <a:t>char</a:t>
            </a:r>
            <a:r>
              <a:rPr lang="en-US" dirty="0"/>
              <a:t> in </a:t>
            </a:r>
            <a:r>
              <a:rPr lang="en-US" dirty="0">
                <a:latin typeface="Consolas" panose="020B0609020204030204" pitchFamily="49" charset="0"/>
              </a:rPr>
              <a:t>string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string::at(int)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string::length()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Step 3A.</a:t>
            </a:r>
            <a:r>
              <a:rPr lang="en-US" dirty="0"/>
              <a:t> Convert </a:t>
            </a:r>
            <a:r>
              <a:rPr lang="en-US" dirty="0">
                <a:latin typeface="Consolas" panose="020B0609020204030204" pitchFamily="49" charset="0"/>
              </a:rPr>
              <a:t>char</a:t>
            </a:r>
            <a:r>
              <a:rPr lang="en-US" dirty="0"/>
              <a:t> digit to </a:t>
            </a:r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dirty="0"/>
              <a:t> digit.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char – 48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Step 3B.</a:t>
            </a:r>
            <a:r>
              <a:rPr lang="en-US" dirty="0"/>
              <a:t> Update sum with </a:t>
            </a:r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dirty="0"/>
              <a:t> digit.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+=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2A30409-03C9-44D7-88AA-A100123C8526}"/>
              </a:ext>
            </a:extLst>
          </p:cNvPr>
          <p:cNvSpPr/>
          <p:nvPr/>
        </p:nvSpPr>
        <p:spPr>
          <a:xfrm>
            <a:off x="5634645" y="748145"/>
            <a:ext cx="2926080" cy="9144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Consolas" panose="020B0609020204030204" pitchFamily="49" charset="0"/>
              </a:rPr>
              <a:t>13579</a:t>
            </a:r>
            <a:endParaRPr 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774E85-C345-477E-AA03-E3622B3E29DF}"/>
              </a:ext>
            </a:extLst>
          </p:cNvPr>
          <p:cNvSpPr/>
          <p:nvPr/>
        </p:nvSpPr>
        <p:spPr>
          <a:xfrm>
            <a:off x="8713127" y="743123"/>
            <a:ext cx="2926080" cy="9144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Consolas" panose="020B0609020204030204" pitchFamily="49" charset="0"/>
              </a:rPr>
              <a:t>25</a:t>
            </a:r>
            <a:endParaRPr 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C811FC-5B20-4272-B301-B9E123B494F0}"/>
              </a:ext>
            </a:extLst>
          </p:cNvPr>
          <p:cNvSpPr/>
          <p:nvPr/>
        </p:nvSpPr>
        <p:spPr>
          <a:xfrm>
            <a:off x="6413844" y="189637"/>
            <a:ext cx="13676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number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B981E0-0FA9-4877-BFF1-F764A36A3122}"/>
              </a:ext>
            </a:extLst>
          </p:cNvPr>
          <p:cNvSpPr/>
          <p:nvPr/>
        </p:nvSpPr>
        <p:spPr>
          <a:xfrm>
            <a:off x="9788079" y="189637"/>
            <a:ext cx="776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sum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4E379F-0F76-4955-94EB-EDE489849DA2}"/>
              </a:ext>
            </a:extLst>
          </p:cNvPr>
          <p:cNvSpPr/>
          <p:nvPr/>
        </p:nvSpPr>
        <p:spPr>
          <a:xfrm>
            <a:off x="7297766" y="4131841"/>
            <a:ext cx="731520" cy="9144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'3'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4BEE32-1285-4FB1-829D-69D56E15EAC2}"/>
              </a:ext>
            </a:extLst>
          </p:cNvPr>
          <p:cNvSpPr/>
          <p:nvPr/>
        </p:nvSpPr>
        <p:spPr>
          <a:xfrm>
            <a:off x="8395046" y="4131841"/>
            <a:ext cx="731520" cy="9144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'5'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128E20-7902-473A-951A-E71FF568BE74}"/>
              </a:ext>
            </a:extLst>
          </p:cNvPr>
          <p:cNvSpPr/>
          <p:nvPr/>
        </p:nvSpPr>
        <p:spPr>
          <a:xfrm>
            <a:off x="9492326" y="4131841"/>
            <a:ext cx="731520" cy="9144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'7'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A21277-96ED-4ACE-AB22-78BC8C0BB79E}"/>
              </a:ext>
            </a:extLst>
          </p:cNvPr>
          <p:cNvSpPr/>
          <p:nvPr/>
        </p:nvSpPr>
        <p:spPr>
          <a:xfrm>
            <a:off x="7297766" y="5625563"/>
            <a:ext cx="2926080" cy="9144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800DB33-40CC-42EA-B0C7-82441A97F80F}"/>
              </a:ext>
            </a:extLst>
          </p:cNvPr>
          <p:cNvSpPr/>
          <p:nvPr/>
        </p:nvSpPr>
        <p:spPr>
          <a:xfrm>
            <a:off x="10589606" y="4131841"/>
            <a:ext cx="731520" cy="9144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'9'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C1776E-3C39-4469-A333-02B72C81AD51}"/>
              </a:ext>
            </a:extLst>
          </p:cNvPr>
          <p:cNvSpPr/>
          <p:nvPr/>
        </p:nvSpPr>
        <p:spPr>
          <a:xfrm>
            <a:off x="6200486" y="4131841"/>
            <a:ext cx="731520" cy="9144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'1'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B7DBDB-995B-4A49-ADAE-6EC9AAA4E5C9}"/>
              </a:ext>
            </a:extLst>
          </p:cNvPr>
          <p:cNvSpPr/>
          <p:nvPr/>
        </p:nvSpPr>
        <p:spPr>
          <a:xfrm>
            <a:off x="10271525" y="5821153"/>
            <a:ext cx="13676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length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6CE923-64CA-4CD3-BCF1-754A20E97F2A}"/>
              </a:ext>
            </a:extLst>
          </p:cNvPr>
          <p:cNvSpPr/>
          <p:nvPr/>
        </p:nvSpPr>
        <p:spPr>
          <a:xfrm>
            <a:off x="5175764" y="4327431"/>
            <a:ext cx="973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800" dirty="0">
                <a:latin typeface="Consolas" panose="020B0609020204030204" pitchFamily="49" charset="0"/>
              </a:rPr>
              <a:t>data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E43E1A7-0D7E-4FA8-9D15-6C556F82AB9B}"/>
              </a:ext>
            </a:extLst>
          </p:cNvPr>
          <p:cNvSpPr/>
          <p:nvPr/>
        </p:nvSpPr>
        <p:spPr>
          <a:xfrm>
            <a:off x="5054138" y="3967942"/>
            <a:ext cx="6849687" cy="2700421"/>
          </a:xfrm>
          <a:prstGeom prst="roundRect">
            <a:avLst>
              <a:gd name="adj" fmla="val 5033"/>
            </a:avLst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4172D00-7B26-4DFD-8628-BDE960F0BA72}"/>
              </a:ext>
            </a:extLst>
          </p:cNvPr>
          <p:cNvSpPr/>
          <p:nvPr/>
        </p:nvSpPr>
        <p:spPr>
          <a:xfrm>
            <a:off x="10955365" y="3439700"/>
            <a:ext cx="9733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800" dirty="0">
                <a:latin typeface="Consolas" panose="020B0609020204030204" pitchFamily="49" charset="0"/>
              </a:rPr>
              <a:t>text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E5E224E-72F3-4934-8CC5-F72359399F1B}"/>
              </a:ext>
            </a:extLst>
          </p:cNvPr>
          <p:cNvSpPr/>
          <p:nvPr/>
        </p:nvSpPr>
        <p:spPr>
          <a:xfrm>
            <a:off x="7015941" y="2353021"/>
            <a:ext cx="2926080" cy="9144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D360114-46B1-4A8D-8CCC-2F98FC3F4FBC}"/>
              </a:ext>
            </a:extLst>
          </p:cNvPr>
          <p:cNvSpPr/>
          <p:nvPr/>
        </p:nvSpPr>
        <p:spPr>
          <a:xfrm>
            <a:off x="9942021" y="2551122"/>
            <a:ext cx="11705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digit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C45F324A-7176-44F7-B20A-F1A9A34759C7}"/>
              </a:ext>
            </a:extLst>
          </p:cNvPr>
          <p:cNvSpPr/>
          <p:nvPr/>
        </p:nvSpPr>
        <p:spPr>
          <a:xfrm rot="19319446">
            <a:off x="8444789" y="1691881"/>
            <a:ext cx="1743941" cy="559838"/>
          </a:xfrm>
          <a:prstGeom prst="rightArrow">
            <a:avLst/>
          </a:prstGeom>
          <a:ln w="571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64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B4F56D-5ED6-43AE-9748-FD22DE760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Description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5328F9-A740-44C9-BDB2-BF62054BCD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81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76E55F-8EF7-4C49-B816-44EA4F4A0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First Attempt (String Conversion)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E15EC5-43BB-4B12-A45C-97D45809E8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581698" cy="4351338"/>
          </a:xfrm>
        </p:spPr>
        <p:txBody>
          <a:bodyPr anchor="ctr"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Question:</a:t>
            </a:r>
          </a:p>
          <a:p>
            <a:pPr marL="0" indent="0">
              <a:buNone/>
            </a:pPr>
            <a:r>
              <a:rPr lang="en-US" dirty="0"/>
              <a:t>Of the following steps, which one of these causes inefficiency in the generalized pseudocode?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30F41D-9BA9-4F8C-9009-67DE37F3E4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Generalized Pseudocode:</a:t>
            </a:r>
          </a:p>
          <a:p>
            <a:pPr marL="285750" indent="-285750"/>
            <a:r>
              <a:rPr lang="en-US" b="1" dirty="0"/>
              <a:t>Step 1.</a:t>
            </a:r>
            <a:r>
              <a:rPr lang="en-US" dirty="0"/>
              <a:t> Assign value to </a:t>
            </a:r>
            <a:r>
              <a:rPr lang="en-US" dirty="0">
                <a:latin typeface="Consolas" panose="020B0609020204030204" pitchFamily="49" charset="0"/>
              </a:rPr>
              <a:t>input</a:t>
            </a:r>
            <a:r>
              <a:rPr lang="en-US" dirty="0"/>
              <a:t>.</a:t>
            </a:r>
          </a:p>
          <a:p>
            <a:pPr marL="742950" lvl="1" indent="-285750"/>
            <a:r>
              <a:rPr lang="en-US" dirty="0"/>
              <a:t>E.g., </a:t>
            </a:r>
            <a:r>
              <a:rPr lang="en-US" dirty="0" err="1">
                <a:latin typeface="Consolas" panose="020B0609020204030204" pitchFamily="49" charset="0"/>
              </a:rPr>
              <a:t>cin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ifstream</a:t>
            </a:r>
            <a:endParaRPr lang="en-US" dirty="0">
              <a:latin typeface="Consolas" panose="020B0609020204030204" pitchFamily="49" charset="0"/>
            </a:endParaRPr>
          </a:p>
          <a:p>
            <a:pPr marL="285750" indent="-285750"/>
            <a:r>
              <a:rPr lang="en-US" b="1" dirty="0"/>
              <a:t>Step 2.</a:t>
            </a:r>
            <a:r>
              <a:rPr lang="en-US" dirty="0"/>
              <a:t> Convert </a:t>
            </a:r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dirty="0"/>
              <a:t> to </a:t>
            </a:r>
            <a:r>
              <a:rPr lang="en-US" dirty="0">
                <a:latin typeface="Consolas" panose="020B0609020204030204" pitchFamily="49" charset="0"/>
              </a:rPr>
              <a:t>string</a:t>
            </a:r>
            <a:r>
              <a:rPr lang="en-US" dirty="0"/>
              <a:t>.</a:t>
            </a:r>
          </a:p>
          <a:p>
            <a:pPr marL="742950" lvl="1" indent="-285750"/>
            <a:r>
              <a:rPr lang="en-US" dirty="0">
                <a:latin typeface="Consolas" panose="020B0609020204030204" pitchFamily="49" charset="0"/>
              </a:rPr>
              <a:t>std::</a:t>
            </a:r>
            <a:r>
              <a:rPr lang="en-US" dirty="0" err="1">
                <a:latin typeface="Consolas" panose="020B0609020204030204" pitchFamily="49" charset="0"/>
              </a:rPr>
              <a:t>to_string</a:t>
            </a:r>
            <a:r>
              <a:rPr lang="en-US" dirty="0">
                <a:latin typeface="Consolas" panose="020B0609020204030204" pitchFamily="49" charset="0"/>
              </a:rPr>
              <a:t>(int)</a:t>
            </a:r>
          </a:p>
          <a:p>
            <a:pPr marL="285750" indent="-285750"/>
            <a:r>
              <a:rPr lang="en-US" b="1" dirty="0"/>
              <a:t>Step 3.</a:t>
            </a:r>
            <a:r>
              <a:rPr lang="en-US" dirty="0"/>
              <a:t> Loop through each </a:t>
            </a:r>
            <a:r>
              <a:rPr lang="en-US" dirty="0">
                <a:latin typeface="Consolas" panose="020B0609020204030204" pitchFamily="49" charset="0"/>
              </a:rPr>
              <a:t>char</a:t>
            </a:r>
            <a:r>
              <a:rPr lang="en-US" dirty="0"/>
              <a:t> in </a:t>
            </a:r>
            <a:r>
              <a:rPr lang="en-US" dirty="0">
                <a:latin typeface="Consolas" panose="020B0609020204030204" pitchFamily="49" charset="0"/>
              </a:rPr>
              <a:t>string</a:t>
            </a:r>
            <a:r>
              <a:rPr lang="en-US" dirty="0"/>
              <a:t>.</a:t>
            </a:r>
          </a:p>
          <a:p>
            <a:pPr marL="742950" lvl="1" indent="-285750"/>
            <a:r>
              <a:rPr lang="en-US" dirty="0">
                <a:latin typeface="Consolas" panose="020B0609020204030204" pitchFamily="49" charset="0"/>
              </a:rPr>
              <a:t>string::at(int)</a:t>
            </a:r>
          </a:p>
          <a:p>
            <a:pPr marL="742950" lvl="1" indent="-285750"/>
            <a:r>
              <a:rPr lang="en-US" dirty="0">
                <a:latin typeface="Consolas" panose="020B0609020204030204" pitchFamily="49" charset="0"/>
              </a:rPr>
              <a:t>string::length()</a:t>
            </a:r>
          </a:p>
          <a:p>
            <a:pPr marL="285750" indent="-285750"/>
            <a:r>
              <a:rPr lang="en-US" b="1" dirty="0"/>
              <a:t>Step 3A.</a:t>
            </a:r>
            <a:r>
              <a:rPr lang="en-US" dirty="0"/>
              <a:t> Convert </a:t>
            </a:r>
            <a:r>
              <a:rPr lang="en-US" dirty="0">
                <a:latin typeface="Consolas" panose="020B0609020204030204" pitchFamily="49" charset="0"/>
              </a:rPr>
              <a:t>char</a:t>
            </a:r>
            <a:r>
              <a:rPr lang="en-US" dirty="0"/>
              <a:t> digit to </a:t>
            </a:r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dirty="0"/>
              <a:t> digit.</a:t>
            </a:r>
          </a:p>
          <a:p>
            <a:pPr marL="742950" lvl="1" indent="-285750"/>
            <a:r>
              <a:rPr lang="en-US" dirty="0">
                <a:latin typeface="Consolas" panose="020B0609020204030204" pitchFamily="49" charset="0"/>
              </a:rPr>
              <a:t>char – 48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int</a:t>
            </a:r>
          </a:p>
          <a:p>
            <a:pPr marL="285750" indent="-285750"/>
            <a:r>
              <a:rPr lang="en-US" b="1" dirty="0"/>
              <a:t>Step 3B.</a:t>
            </a:r>
            <a:r>
              <a:rPr lang="en-US" dirty="0"/>
              <a:t> Update sum with </a:t>
            </a:r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dirty="0"/>
              <a:t> digit.</a:t>
            </a:r>
          </a:p>
          <a:p>
            <a:pPr marL="742950" lvl="1" indent="-285750"/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+=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FDA4C4F1-F0D4-4E41-976A-8439B301A8CE}"/>
              </a:ext>
            </a:extLst>
          </p:cNvPr>
          <p:cNvSpPr/>
          <p:nvPr/>
        </p:nvSpPr>
        <p:spPr>
          <a:xfrm>
            <a:off x="5320144" y="1825625"/>
            <a:ext cx="565267" cy="3815946"/>
          </a:xfrm>
          <a:prstGeom prst="leftBrace">
            <a:avLst>
              <a:gd name="adj1" fmla="val 8333"/>
              <a:gd name="adj2" fmla="val 57261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6378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B90119E-A5F9-476A-9F5F-68765459C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First Attempt (String Conversion)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160773B-EC97-4E15-B168-63183AB72F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Time Complexity: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to copy the digits into a new data structure one-by-one.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to visit each digit in the string one-by-one.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to convert each </a:t>
            </a:r>
            <a:r>
              <a:rPr lang="en-US" dirty="0">
                <a:latin typeface="Consolas" panose="020B0609020204030204" pitchFamily="49" charset="0"/>
              </a:rPr>
              <a:t>char</a:t>
            </a:r>
            <a:r>
              <a:rPr lang="en-US" dirty="0"/>
              <a:t> into an </a:t>
            </a:r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dirty="0"/>
              <a:t>.</a:t>
            </a:r>
          </a:p>
          <a:p>
            <a:r>
              <a:rPr lang="en-US" b="1" dirty="0"/>
              <a:t>Space Complexity: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to store separate data structure as a </a:t>
            </a:r>
            <a:r>
              <a:rPr lang="en-US" dirty="0">
                <a:latin typeface="Consolas" panose="020B0609020204030204" pitchFamily="49" charset="0"/>
              </a:rPr>
              <a:t>string</a:t>
            </a:r>
            <a:r>
              <a:rPr lang="en-US" dirty="0"/>
              <a:t> object, consisting of the </a:t>
            </a:r>
            <a:r>
              <a:rPr lang="en-US" dirty="0">
                <a:latin typeface="Consolas" panose="020B0609020204030204" pitchFamily="49" charset="0"/>
              </a:rPr>
              <a:t>char</a:t>
            </a:r>
            <a:r>
              <a:rPr lang="en-US" dirty="0"/>
              <a:t> sequence and other auxiliary data (e.g., length).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Need to create a separate data structure to store each digit as a </a:t>
            </a:r>
            <a:r>
              <a:rPr lang="en-US" dirty="0">
                <a:latin typeface="Consolas" panose="020B0609020204030204" pitchFamily="49" charset="0"/>
              </a:rPr>
              <a:t>char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to store value to convert </a:t>
            </a:r>
            <a:r>
              <a:rPr lang="en-US" dirty="0">
                <a:latin typeface="Consolas" panose="020B0609020204030204" pitchFamily="49" charset="0"/>
              </a:rPr>
              <a:t>char</a:t>
            </a:r>
            <a:r>
              <a:rPr lang="en-US" dirty="0"/>
              <a:t> to </a:t>
            </a:r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dirty="0"/>
              <a:t>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2A30409-03C9-44D7-88AA-A100123C8526}"/>
              </a:ext>
            </a:extLst>
          </p:cNvPr>
          <p:cNvSpPr/>
          <p:nvPr/>
        </p:nvSpPr>
        <p:spPr>
          <a:xfrm>
            <a:off x="5634645" y="748145"/>
            <a:ext cx="2926080" cy="9144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Consolas" panose="020B0609020204030204" pitchFamily="49" charset="0"/>
              </a:rPr>
              <a:t>13579</a:t>
            </a:r>
            <a:endParaRPr 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774E85-C345-477E-AA03-E3622B3E29DF}"/>
              </a:ext>
            </a:extLst>
          </p:cNvPr>
          <p:cNvSpPr/>
          <p:nvPr/>
        </p:nvSpPr>
        <p:spPr>
          <a:xfrm>
            <a:off x="8713127" y="743123"/>
            <a:ext cx="2926080" cy="9144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Consolas" panose="020B0609020204030204" pitchFamily="49" charset="0"/>
              </a:rPr>
              <a:t>25</a:t>
            </a:r>
            <a:endParaRPr 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C811FC-5B20-4272-B301-B9E123B494F0}"/>
              </a:ext>
            </a:extLst>
          </p:cNvPr>
          <p:cNvSpPr/>
          <p:nvPr/>
        </p:nvSpPr>
        <p:spPr>
          <a:xfrm>
            <a:off x="6413844" y="189637"/>
            <a:ext cx="13676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number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B981E0-0FA9-4877-BFF1-F764A36A3122}"/>
              </a:ext>
            </a:extLst>
          </p:cNvPr>
          <p:cNvSpPr/>
          <p:nvPr/>
        </p:nvSpPr>
        <p:spPr>
          <a:xfrm>
            <a:off x="9788079" y="189637"/>
            <a:ext cx="776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sum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4E379F-0F76-4955-94EB-EDE489849DA2}"/>
              </a:ext>
            </a:extLst>
          </p:cNvPr>
          <p:cNvSpPr/>
          <p:nvPr/>
        </p:nvSpPr>
        <p:spPr>
          <a:xfrm>
            <a:off x="7297766" y="4131841"/>
            <a:ext cx="731520" cy="9144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'3'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4BEE32-1285-4FB1-829D-69D56E15EAC2}"/>
              </a:ext>
            </a:extLst>
          </p:cNvPr>
          <p:cNvSpPr/>
          <p:nvPr/>
        </p:nvSpPr>
        <p:spPr>
          <a:xfrm>
            <a:off x="8395046" y="4131841"/>
            <a:ext cx="731520" cy="9144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'5'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128E20-7902-473A-951A-E71FF568BE74}"/>
              </a:ext>
            </a:extLst>
          </p:cNvPr>
          <p:cNvSpPr/>
          <p:nvPr/>
        </p:nvSpPr>
        <p:spPr>
          <a:xfrm>
            <a:off x="9492326" y="4131841"/>
            <a:ext cx="731520" cy="9144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'7'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A21277-96ED-4ACE-AB22-78BC8C0BB79E}"/>
              </a:ext>
            </a:extLst>
          </p:cNvPr>
          <p:cNvSpPr/>
          <p:nvPr/>
        </p:nvSpPr>
        <p:spPr>
          <a:xfrm>
            <a:off x="7297766" y="5625563"/>
            <a:ext cx="2926080" cy="9144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800DB33-40CC-42EA-B0C7-82441A97F80F}"/>
              </a:ext>
            </a:extLst>
          </p:cNvPr>
          <p:cNvSpPr/>
          <p:nvPr/>
        </p:nvSpPr>
        <p:spPr>
          <a:xfrm>
            <a:off x="10589606" y="4131841"/>
            <a:ext cx="731520" cy="9144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'9'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C1776E-3C39-4469-A333-02B72C81AD51}"/>
              </a:ext>
            </a:extLst>
          </p:cNvPr>
          <p:cNvSpPr/>
          <p:nvPr/>
        </p:nvSpPr>
        <p:spPr>
          <a:xfrm>
            <a:off x="6200486" y="4131841"/>
            <a:ext cx="731520" cy="9144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'1'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B7DBDB-995B-4A49-ADAE-6EC9AAA4E5C9}"/>
              </a:ext>
            </a:extLst>
          </p:cNvPr>
          <p:cNvSpPr/>
          <p:nvPr/>
        </p:nvSpPr>
        <p:spPr>
          <a:xfrm>
            <a:off x="10271525" y="5821153"/>
            <a:ext cx="13676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length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6CE923-64CA-4CD3-BCF1-754A20E97F2A}"/>
              </a:ext>
            </a:extLst>
          </p:cNvPr>
          <p:cNvSpPr/>
          <p:nvPr/>
        </p:nvSpPr>
        <p:spPr>
          <a:xfrm>
            <a:off x="5175764" y="4327431"/>
            <a:ext cx="973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800" dirty="0">
                <a:latin typeface="Consolas" panose="020B0609020204030204" pitchFamily="49" charset="0"/>
              </a:rPr>
              <a:t>data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E43E1A7-0D7E-4FA8-9D15-6C556F82AB9B}"/>
              </a:ext>
            </a:extLst>
          </p:cNvPr>
          <p:cNvSpPr/>
          <p:nvPr/>
        </p:nvSpPr>
        <p:spPr>
          <a:xfrm>
            <a:off x="5054138" y="3967942"/>
            <a:ext cx="6849687" cy="2700421"/>
          </a:xfrm>
          <a:prstGeom prst="roundRect">
            <a:avLst>
              <a:gd name="adj" fmla="val 5033"/>
            </a:avLst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4172D00-7B26-4DFD-8628-BDE960F0BA72}"/>
              </a:ext>
            </a:extLst>
          </p:cNvPr>
          <p:cNvSpPr/>
          <p:nvPr/>
        </p:nvSpPr>
        <p:spPr>
          <a:xfrm>
            <a:off x="10955365" y="3439700"/>
            <a:ext cx="9733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800" dirty="0">
                <a:latin typeface="Consolas" panose="020B0609020204030204" pitchFamily="49" charset="0"/>
              </a:rPr>
              <a:t>text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E5E224E-72F3-4934-8CC5-F72359399F1B}"/>
              </a:ext>
            </a:extLst>
          </p:cNvPr>
          <p:cNvSpPr/>
          <p:nvPr/>
        </p:nvSpPr>
        <p:spPr>
          <a:xfrm>
            <a:off x="7015941" y="2353021"/>
            <a:ext cx="2926080" cy="9144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D360114-46B1-4A8D-8CCC-2F98FC3F4FBC}"/>
              </a:ext>
            </a:extLst>
          </p:cNvPr>
          <p:cNvSpPr/>
          <p:nvPr/>
        </p:nvSpPr>
        <p:spPr>
          <a:xfrm>
            <a:off x="9942021" y="2551122"/>
            <a:ext cx="11705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digit</a:t>
            </a:r>
          </a:p>
        </p:txBody>
      </p:sp>
    </p:spTree>
    <p:extLst>
      <p:ext uri="{BB962C8B-B14F-4D97-AF65-F5344CB8AC3E}">
        <p14:creationId xmlns:p14="http://schemas.microsoft.com/office/powerpoint/2010/main" val="41343927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2883B2-DA1C-4253-9B80-ADD081555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Second Attempt (Left-to-Right Number Slicing)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7B7FB7-7204-4EFB-BEC6-0B293BE7B8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0191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1DAE89-B857-4390-8967-E237D5AA9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Second Attempt (Left-to-Right Number Slicing)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AF01F4A-4F91-4D82-A596-3C186334A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Objective:</a:t>
            </a:r>
            <a:r>
              <a:rPr lang="en-US" dirty="0"/>
              <a:t> Re-interpret the number 13,579?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200" dirty="0"/>
              <a:t>13,579</a:t>
            </a:r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= (1 × 10,000) + (3 × 1,000) + (5 × 100) + (7 × 10) + (9 × 1)</a:t>
            </a:r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>
                <a:latin typeface="Consolas" panose="020B0609020204030204" pitchFamily="49" charset="0"/>
              </a:rPr>
              <a:t>= </a:t>
            </a:r>
            <a:r>
              <a:rPr lang="en-US" sz="3200" dirty="0"/>
              <a:t>(1 × 10</a:t>
            </a:r>
            <a:r>
              <a:rPr lang="en-US" sz="3200" baseline="30000" dirty="0"/>
              <a:t>4</a:t>
            </a:r>
            <a:r>
              <a:rPr lang="en-US" sz="3200" dirty="0"/>
              <a:t>) + (3 × 10</a:t>
            </a:r>
            <a:r>
              <a:rPr lang="en-US" sz="3200" baseline="30000" dirty="0"/>
              <a:t>3</a:t>
            </a:r>
            <a:r>
              <a:rPr lang="en-US" sz="3200" dirty="0"/>
              <a:t>) + (5 × 10</a:t>
            </a:r>
            <a:r>
              <a:rPr lang="en-US" sz="3200" baseline="30000" dirty="0"/>
              <a:t>2</a:t>
            </a:r>
            <a:r>
              <a:rPr lang="en-US" sz="3200" dirty="0"/>
              <a:t>) + (7 × 10</a:t>
            </a:r>
            <a:r>
              <a:rPr lang="en-US" sz="3200" baseline="30000" dirty="0"/>
              <a:t>1</a:t>
            </a:r>
            <a:r>
              <a:rPr lang="en-US" sz="3200" dirty="0"/>
              <a:t>) + (9 × 10</a:t>
            </a:r>
            <a:r>
              <a:rPr lang="en-US" sz="3200" baseline="30000" dirty="0"/>
              <a:t>0</a:t>
            </a:r>
            <a:r>
              <a:rPr lang="en-US" sz="3200" dirty="0"/>
              <a:t>)</a:t>
            </a:r>
            <a:endParaRPr lang="en-US" sz="3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4600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1DAE89-B857-4390-8967-E237D5AA9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Second Attempt (Left-to-Right Number Slicing)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AF01F4A-4F91-4D82-A596-3C186334A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sz="3200" b="1" dirty="0">
                <a:highlight>
                  <a:srgbClr val="FFFF00"/>
                </a:highlight>
              </a:rPr>
              <a:t>(1 × 10</a:t>
            </a:r>
            <a:r>
              <a:rPr lang="en-US" sz="3200" b="1" baseline="30000" dirty="0">
                <a:highlight>
                  <a:srgbClr val="FFFF00"/>
                </a:highlight>
              </a:rPr>
              <a:t>4</a:t>
            </a:r>
            <a:r>
              <a:rPr lang="en-US" sz="3200" b="1" dirty="0">
                <a:highlight>
                  <a:srgbClr val="FFFF00"/>
                </a:highlight>
              </a:rPr>
              <a:t>)</a:t>
            </a:r>
            <a:r>
              <a:rPr lang="en-US" sz="3200" dirty="0"/>
              <a:t> + (3 × 10</a:t>
            </a:r>
            <a:r>
              <a:rPr lang="en-US" sz="3200" baseline="30000" dirty="0"/>
              <a:t>3</a:t>
            </a:r>
            <a:r>
              <a:rPr lang="en-US" sz="3200" dirty="0"/>
              <a:t>) + (5 × 10</a:t>
            </a:r>
            <a:r>
              <a:rPr lang="en-US" sz="3200" baseline="30000" dirty="0"/>
              <a:t>2</a:t>
            </a:r>
            <a:r>
              <a:rPr lang="en-US" sz="3200" dirty="0"/>
              <a:t>) + (7 × 10</a:t>
            </a:r>
            <a:r>
              <a:rPr lang="en-US" sz="3200" baseline="30000" dirty="0"/>
              <a:t>1</a:t>
            </a:r>
            <a:r>
              <a:rPr lang="en-US" sz="3200" dirty="0"/>
              <a:t>) + (9 × 10</a:t>
            </a:r>
            <a:r>
              <a:rPr lang="en-US" sz="3200" baseline="30000" dirty="0"/>
              <a:t>0</a:t>
            </a:r>
            <a:r>
              <a:rPr lang="en-US" sz="3200" dirty="0"/>
              <a:t>)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r>
              <a:rPr lang="en-US" sz="3200" b="1" dirty="0"/>
              <a:t>Get left digit: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digit = 13579 / 10</a:t>
            </a:r>
            <a:r>
              <a:rPr lang="en-US" sz="3200" baseline="30000" dirty="0">
                <a:latin typeface="Consolas" panose="020B0609020204030204" pitchFamily="49" charset="0"/>
              </a:rPr>
              <a:t>4</a:t>
            </a:r>
            <a:r>
              <a:rPr lang="en-US" sz="3200" dirty="0">
                <a:latin typeface="Consolas" panose="020B0609020204030204" pitchFamily="49" charset="0"/>
              </a:rPr>
              <a:t> = 13579 / 10000 = 1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r>
              <a:rPr lang="en-US" sz="3200" b="1" dirty="0"/>
              <a:t>Update sum: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sum = 0 + 1 = 1</a:t>
            </a:r>
          </a:p>
          <a:p>
            <a:pPr marL="0" indent="0">
              <a:buNone/>
            </a:pPr>
            <a:endParaRPr lang="en-US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b="1" dirty="0"/>
              <a:t>Remove left digit: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number = 13579 % (10</a:t>
            </a:r>
            <a:r>
              <a:rPr lang="en-US" sz="3200" baseline="30000" dirty="0">
                <a:latin typeface="Consolas" panose="020B0609020204030204" pitchFamily="49" charset="0"/>
              </a:rPr>
              <a:t>4</a:t>
            </a:r>
            <a:r>
              <a:rPr lang="en-US" sz="3200" dirty="0">
                <a:latin typeface="Consolas" panose="020B0609020204030204" pitchFamily="49" charset="0"/>
              </a:rPr>
              <a:t> × digit) = 13579 % (10000 × 1)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       = 13579 % 10000 = 3579</a:t>
            </a:r>
          </a:p>
          <a:p>
            <a:pPr marL="0" indent="0">
              <a:buNone/>
            </a:pPr>
            <a:endParaRPr lang="en-US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2936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1DAE89-B857-4390-8967-E237D5AA9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Second Attempt (Left-to-Right Number Slicing)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AF01F4A-4F91-4D82-A596-3C186334A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sz="3200" dirty="0"/>
              <a:t>(1 × 10</a:t>
            </a:r>
            <a:r>
              <a:rPr lang="en-US" sz="3200" baseline="30000" dirty="0"/>
              <a:t>4</a:t>
            </a:r>
            <a:r>
              <a:rPr lang="en-US" sz="3200" dirty="0"/>
              <a:t>) + </a:t>
            </a:r>
            <a:r>
              <a:rPr lang="en-US" sz="3200" b="1" dirty="0">
                <a:highlight>
                  <a:srgbClr val="FFFF00"/>
                </a:highlight>
              </a:rPr>
              <a:t>(3 × 10</a:t>
            </a:r>
            <a:r>
              <a:rPr lang="en-US" sz="3200" b="1" baseline="30000" dirty="0">
                <a:highlight>
                  <a:srgbClr val="FFFF00"/>
                </a:highlight>
              </a:rPr>
              <a:t>3</a:t>
            </a:r>
            <a:r>
              <a:rPr lang="en-US" sz="3200" b="1" dirty="0">
                <a:highlight>
                  <a:srgbClr val="FFFF00"/>
                </a:highlight>
              </a:rPr>
              <a:t>)</a:t>
            </a:r>
            <a:r>
              <a:rPr lang="en-US" sz="3200" dirty="0"/>
              <a:t> + (5 × 10</a:t>
            </a:r>
            <a:r>
              <a:rPr lang="en-US" sz="3200" baseline="30000" dirty="0"/>
              <a:t>2</a:t>
            </a:r>
            <a:r>
              <a:rPr lang="en-US" sz="3200" dirty="0"/>
              <a:t>) + (7 × 10</a:t>
            </a:r>
            <a:r>
              <a:rPr lang="en-US" sz="3200" baseline="30000" dirty="0"/>
              <a:t>1</a:t>
            </a:r>
            <a:r>
              <a:rPr lang="en-US" sz="3200" dirty="0"/>
              <a:t>) + (9 × 10</a:t>
            </a:r>
            <a:r>
              <a:rPr lang="en-US" sz="3200" baseline="30000" dirty="0"/>
              <a:t>0</a:t>
            </a:r>
            <a:r>
              <a:rPr lang="en-US" sz="3200" dirty="0"/>
              <a:t>)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r>
              <a:rPr lang="en-US" sz="3200" b="1" dirty="0"/>
              <a:t>Get left digit: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digit = 3579 / 10</a:t>
            </a:r>
            <a:r>
              <a:rPr lang="en-US" sz="3200" baseline="30000" dirty="0">
                <a:latin typeface="Consolas" panose="020B0609020204030204" pitchFamily="49" charset="0"/>
              </a:rPr>
              <a:t>3</a:t>
            </a:r>
            <a:r>
              <a:rPr lang="en-US" sz="3200" dirty="0">
                <a:latin typeface="Consolas" panose="020B0609020204030204" pitchFamily="49" charset="0"/>
              </a:rPr>
              <a:t> = 3579 / 1000 = 3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r>
              <a:rPr lang="en-US" sz="3200" b="1" dirty="0"/>
              <a:t>Update sum: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sum = 1 + 3 = 4</a:t>
            </a:r>
          </a:p>
          <a:p>
            <a:pPr marL="0" indent="0">
              <a:buNone/>
            </a:pPr>
            <a:endParaRPr lang="en-US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b="1" dirty="0"/>
              <a:t>Remove left digit: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number = 3579 % (10</a:t>
            </a:r>
            <a:r>
              <a:rPr lang="en-US" sz="3200" baseline="30000" dirty="0">
                <a:latin typeface="Consolas" panose="020B0609020204030204" pitchFamily="49" charset="0"/>
              </a:rPr>
              <a:t>3</a:t>
            </a:r>
            <a:r>
              <a:rPr lang="en-US" sz="3200" dirty="0">
                <a:latin typeface="Consolas" panose="020B0609020204030204" pitchFamily="49" charset="0"/>
              </a:rPr>
              <a:t> × digit) = 3579 % (1000 × 3)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       = 3579 % 3000 = 579</a:t>
            </a:r>
          </a:p>
          <a:p>
            <a:pPr marL="0" indent="0">
              <a:buNone/>
            </a:pPr>
            <a:endParaRPr lang="en-US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0321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1DAE89-B857-4390-8967-E237D5AA9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Second Attempt (Left-to-Right Number Slicing)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AF01F4A-4F91-4D82-A596-3C186334A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sz="3200" dirty="0"/>
              <a:t>(1 × 10</a:t>
            </a:r>
            <a:r>
              <a:rPr lang="en-US" sz="3200" baseline="30000" dirty="0"/>
              <a:t>4</a:t>
            </a:r>
            <a:r>
              <a:rPr lang="en-US" sz="3200" dirty="0"/>
              <a:t>) + (3 × 10</a:t>
            </a:r>
            <a:r>
              <a:rPr lang="en-US" sz="3200" baseline="30000" dirty="0"/>
              <a:t>3</a:t>
            </a:r>
            <a:r>
              <a:rPr lang="en-US" sz="3200" dirty="0"/>
              <a:t>) + </a:t>
            </a:r>
            <a:r>
              <a:rPr lang="en-US" sz="3200" b="1" dirty="0">
                <a:highlight>
                  <a:srgbClr val="FFFF00"/>
                </a:highlight>
              </a:rPr>
              <a:t>(5 × 10</a:t>
            </a:r>
            <a:r>
              <a:rPr lang="en-US" sz="3200" b="1" baseline="30000" dirty="0">
                <a:highlight>
                  <a:srgbClr val="FFFF00"/>
                </a:highlight>
              </a:rPr>
              <a:t>2</a:t>
            </a:r>
            <a:r>
              <a:rPr lang="en-US" sz="3200" b="1" dirty="0">
                <a:highlight>
                  <a:srgbClr val="FFFF00"/>
                </a:highlight>
              </a:rPr>
              <a:t>)</a:t>
            </a:r>
            <a:r>
              <a:rPr lang="en-US" sz="3200" dirty="0"/>
              <a:t> + (7 × 10</a:t>
            </a:r>
            <a:r>
              <a:rPr lang="en-US" sz="3200" baseline="30000" dirty="0"/>
              <a:t>1</a:t>
            </a:r>
            <a:r>
              <a:rPr lang="en-US" sz="3200" dirty="0"/>
              <a:t>) + (9 × 10</a:t>
            </a:r>
            <a:r>
              <a:rPr lang="en-US" sz="3200" baseline="30000" dirty="0"/>
              <a:t>0</a:t>
            </a:r>
            <a:r>
              <a:rPr lang="en-US" sz="3200" dirty="0"/>
              <a:t>)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r>
              <a:rPr lang="en-US" sz="3200" b="1" dirty="0"/>
              <a:t>Get left digit: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digit = 579 / 10</a:t>
            </a:r>
            <a:r>
              <a:rPr lang="en-US" sz="3200" baseline="30000" dirty="0">
                <a:latin typeface="Consolas" panose="020B0609020204030204" pitchFamily="49" charset="0"/>
              </a:rPr>
              <a:t>2</a:t>
            </a:r>
            <a:r>
              <a:rPr lang="en-US" sz="3200" dirty="0">
                <a:latin typeface="Consolas" panose="020B0609020204030204" pitchFamily="49" charset="0"/>
              </a:rPr>
              <a:t> = 579 / 100 = 5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r>
              <a:rPr lang="en-US" sz="3200" b="1" dirty="0"/>
              <a:t>Update sum: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sum = 4 + 5 = 9</a:t>
            </a:r>
          </a:p>
          <a:p>
            <a:pPr marL="0" indent="0">
              <a:buNone/>
            </a:pPr>
            <a:endParaRPr lang="en-US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b="1" dirty="0"/>
              <a:t>Remove left digit: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number = 579 % (10</a:t>
            </a:r>
            <a:r>
              <a:rPr lang="en-US" sz="3200" baseline="30000" dirty="0">
                <a:latin typeface="Consolas" panose="020B0609020204030204" pitchFamily="49" charset="0"/>
              </a:rPr>
              <a:t>2</a:t>
            </a:r>
            <a:r>
              <a:rPr lang="en-US" sz="3200" dirty="0">
                <a:latin typeface="Consolas" panose="020B0609020204030204" pitchFamily="49" charset="0"/>
              </a:rPr>
              <a:t> × digit) = 579 % (100 × 5)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       = 579 % 500 = 79</a:t>
            </a:r>
          </a:p>
          <a:p>
            <a:pPr marL="0" indent="0">
              <a:buNone/>
            </a:pPr>
            <a:endParaRPr lang="en-US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3170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1DAE89-B857-4390-8967-E237D5AA9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Second Attempt (Left-to-Right Number Slicing)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AF01F4A-4F91-4D82-A596-3C186334A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sz="3200" dirty="0"/>
              <a:t>(1 × 10</a:t>
            </a:r>
            <a:r>
              <a:rPr lang="en-US" sz="3200" baseline="30000" dirty="0"/>
              <a:t>4</a:t>
            </a:r>
            <a:r>
              <a:rPr lang="en-US" sz="3200" dirty="0"/>
              <a:t>) + (3 × 10</a:t>
            </a:r>
            <a:r>
              <a:rPr lang="en-US" sz="3200" baseline="30000" dirty="0"/>
              <a:t>3</a:t>
            </a:r>
            <a:r>
              <a:rPr lang="en-US" sz="3200" dirty="0"/>
              <a:t>) + (5 × 10</a:t>
            </a:r>
            <a:r>
              <a:rPr lang="en-US" sz="3200" baseline="30000" dirty="0"/>
              <a:t>2</a:t>
            </a:r>
            <a:r>
              <a:rPr lang="en-US" sz="3200" dirty="0"/>
              <a:t>) + </a:t>
            </a:r>
            <a:r>
              <a:rPr lang="en-US" sz="3200" b="1" dirty="0">
                <a:highlight>
                  <a:srgbClr val="FFFF00"/>
                </a:highlight>
              </a:rPr>
              <a:t>(7 × 10</a:t>
            </a:r>
            <a:r>
              <a:rPr lang="en-US" sz="3200" b="1" baseline="30000" dirty="0">
                <a:highlight>
                  <a:srgbClr val="FFFF00"/>
                </a:highlight>
              </a:rPr>
              <a:t>1</a:t>
            </a:r>
            <a:r>
              <a:rPr lang="en-US" sz="3200" b="1" dirty="0">
                <a:highlight>
                  <a:srgbClr val="FFFF00"/>
                </a:highlight>
              </a:rPr>
              <a:t>)</a:t>
            </a:r>
            <a:r>
              <a:rPr lang="en-US" sz="3200" dirty="0"/>
              <a:t> + (9 × 10</a:t>
            </a:r>
            <a:r>
              <a:rPr lang="en-US" sz="3200" baseline="30000" dirty="0"/>
              <a:t>0</a:t>
            </a:r>
            <a:r>
              <a:rPr lang="en-US" sz="3200" dirty="0"/>
              <a:t>)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r>
              <a:rPr lang="en-US" sz="3200" b="1" dirty="0"/>
              <a:t>Get left digit: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digit = 79 / 10</a:t>
            </a:r>
            <a:r>
              <a:rPr lang="en-US" sz="3200" baseline="30000" dirty="0">
                <a:latin typeface="Consolas" panose="020B0609020204030204" pitchFamily="49" charset="0"/>
              </a:rPr>
              <a:t>1</a:t>
            </a:r>
            <a:r>
              <a:rPr lang="en-US" sz="3200" dirty="0">
                <a:latin typeface="Consolas" panose="020B0609020204030204" pitchFamily="49" charset="0"/>
              </a:rPr>
              <a:t> = 79 / 10 = 7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r>
              <a:rPr lang="en-US" sz="3200" b="1" dirty="0"/>
              <a:t>Update sum: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sum = 9 + 7 = 16</a:t>
            </a:r>
          </a:p>
          <a:p>
            <a:pPr marL="0" indent="0">
              <a:buNone/>
            </a:pPr>
            <a:endParaRPr lang="en-US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b="1" dirty="0"/>
              <a:t>Remove left digit: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number = 79 % (10</a:t>
            </a:r>
            <a:r>
              <a:rPr lang="en-US" sz="3200" baseline="30000" dirty="0">
                <a:latin typeface="Consolas" panose="020B0609020204030204" pitchFamily="49" charset="0"/>
              </a:rPr>
              <a:t>1</a:t>
            </a:r>
            <a:r>
              <a:rPr lang="en-US" sz="3200" dirty="0">
                <a:latin typeface="Consolas" panose="020B0609020204030204" pitchFamily="49" charset="0"/>
              </a:rPr>
              <a:t> × digit) = 79 % (10 × 7)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       = 79 % 70 = 9</a:t>
            </a:r>
          </a:p>
          <a:p>
            <a:pPr marL="0" indent="0">
              <a:buNone/>
            </a:pPr>
            <a:endParaRPr lang="en-US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0834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1DAE89-B857-4390-8967-E237D5AA9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Second Attempt (Left-to-Right Number Slicing)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AF01F4A-4F91-4D82-A596-3C186334A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sz="3200" dirty="0"/>
              <a:t>(1 × 10</a:t>
            </a:r>
            <a:r>
              <a:rPr lang="en-US" sz="3200" baseline="30000" dirty="0"/>
              <a:t>4</a:t>
            </a:r>
            <a:r>
              <a:rPr lang="en-US" sz="3200" dirty="0"/>
              <a:t>) + (3 × 10</a:t>
            </a:r>
            <a:r>
              <a:rPr lang="en-US" sz="3200" baseline="30000" dirty="0"/>
              <a:t>3</a:t>
            </a:r>
            <a:r>
              <a:rPr lang="en-US" sz="3200" dirty="0"/>
              <a:t>) + (5 × 10</a:t>
            </a:r>
            <a:r>
              <a:rPr lang="en-US" sz="3200" baseline="30000" dirty="0"/>
              <a:t>2</a:t>
            </a:r>
            <a:r>
              <a:rPr lang="en-US" sz="3200" dirty="0"/>
              <a:t>) + (7 × 10</a:t>
            </a:r>
            <a:r>
              <a:rPr lang="en-US" sz="3200" baseline="30000" dirty="0"/>
              <a:t>1</a:t>
            </a:r>
            <a:r>
              <a:rPr lang="en-US" sz="3200" dirty="0"/>
              <a:t>) + </a:t>
            </a:r>
            <a:r>
              <a:rPr lang="en-US" sz="3200" b="1" dirty="0">
                <a:highlight>
                  <a:srgbClr val="FFFF00"/>
                </a:highlight>
              </a:rPr>
              <a:t>(9 × 10</a:t>
            </a:r>
            <a:r>
              <a:rPr lang="en-US" sz="3200" b="1" baseline="30000" dirty="0">
                <a:highlight>
                  <a:srgbClr val="FFFF00"/>
                </a:highlight>
              </a:rPr>
              <a:t>0</a:t>
            </a:r>
            <a:r>
              <a:rPr lang="en-US" sz="3200" b="1" dirty="0">
                <a:highlight>
                  <a:srgbClr val="FFFF00"/>
                </a:highlight>
              </a:rPr>
              <a:t>)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r>
              <a:rPr lang="en-US" sz="3200" b="1" dirty="0"/>
              <a:t>Get left digit: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digit = 9 / 10</a:t>
            </a:r>
            <a:r>
              <a:rPr lang="en-US" sz="3200" baseline="30000" dirty="0">
                <a:latin typeface="Consolas" panose="020B0609020204030204" pitchFamily="49" charset="0"/>
              </a:rPr>
              <a:t>0</a:t>
            </a:r>
            <a:r>
              <a:rPr lang="en-US" sz="3200" dirty="0">
                <a:latin typeface="Consolas" panose="020B0609020204030204" pitchFamily="49" charset="0"/>
              </a:rPr>
              <a:t> = 9 / 1 = 9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r>
              <a:rPr lang="en-US" sz="3200" b="1" dirty="0"/>
              <a:t>Update sum: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sum = 16 + 9 = 25</a:t>
            </a:r>
          </a:p>
          <a:p>
            <a:pPr marL="0" indent="0">
              <a:buNone/>
            </a:pPr>
            <a:endParaRPr lang="en-US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b="1" dirty="0"/>
              <a:t>Remove left digit: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number = 9 % (10</a:t>
            </a:r>
            <a:r>
              <a:rPr lang="en-US" sz="3200" baseline="30000" dirty="0">
                <a:latin typeface="Consolas" panose="020B0609020204030204" pitchFamily="49" charset="0"/>
              </a:rPr>
              <a:t>0</a:t>
            </a:r>
            <a:r>
              <a:rPr lang="en-US" sz="3200" dirty="0">
                <a:latin typeface="Consolas" panose="020B0609020204030204" pitchFamily="49" charset="0"/>
              </a:rPr>
              <a:t> × 9) = 9 % (1 × 9)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       = 9 % 9 = 0</a:t>
            </a:r>
          </a:p>
          <a:p>
            <a:pPr marL="0" indent="0">
              <a:buNone/>
            </a:pPr>
            <a:endParaRPr lang="en-US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8426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76E55F-8EF7-4C49-B816-44EA4F4A0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Second Attempt (Left-to-Right Number Slicing)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E15EC5-43BB-4B12-A45C-97D45809E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Example Approach: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Take a number: </a:t>
            </a:r>
            <a:r>
              <a:rPr lang="en-US" dirty="0">
                <a:latin typeface="Consolas" panose="020B0609020204030204" pitchFamily="49" charset="0"/>
              </a:rPr>
              <a:t>13,579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Store as </a:t>
            </a:r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dirty="0"/>
              <a:t>: </a:t>
            </a:r>
            <a:r>
              <a:rPr lang="en-US" dirty="0">
                <a:latin typeface="Consolas" panose="020B0609020204030204" pitchFamily="49" charset="0"/>
              </a:rPr>
              <a:t>13579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Get the left digit: 1</a:t>
            </a:r>
            <a:endParaRPr lang="en-US" dirty="0"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the left digit to the rolling sum using integer division: 0 </a:t>
            </a:r>
            <a:r>
              <a:rPr lang="en-US" dirty="0">
                <a:sym typeface="Wingdings" panose="05000000000000000000" pitchFamily="2" charset="2"/>
              </a:rPr>
              <a:t> 1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Remove the left digit using modulo: </a:t>
            </a:r>
            <a:r>
              <a:rPr lang="en-US" dirty="0">
                <a:latin typeface="Consolas" panose="020B0609020204030204" pitchFamily="49" charset="0"/>
              </a:rPr>
              <a:t>13579 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en-US" dirty="0">
                <a:latin typeface="Consolas" panose="020B0609020204030204" pitchFamily="49" charset="0"/>
              </a:rPr>
              <a:t>3579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Repeat Steps 3 through 5 until all digits gotten.</a:t>
            </a:r>
          </a:p>
        </p:txBody>
      </p:sp>
    </p:spTree>
    <p:extLst>
      <p:ext uri="{BB962C8B-B14F-4D97-AF65-F5344CB8AC3E}">
        <p14:creationId xmlns:p14="http://schemas.microsoft.com/office/powerpoint/2010/main" val="3191081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ECBF6-383E-475A-8E50-DC08A4025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A88E5-BDE8-430F-84F2-52E311544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/>
              <a:t>Given a whole number that is not negative, calculate the sum of its digits.</a:t>
            </a:r>
          </a:p>
        </p:txBody>
      </p:sp>
    </p:spTree>
    <p:extLst>
      <p:ext uri="{BB962C8B-B14F-4D97-AF65-F5344CB8AC3E}">
        <p14:creationId xmlns:p14="http://schemas.microsoft.com/office/powerpoint/2010/main" val="39062973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76E55F-8EF7-4C49-B816-44EA4F4A0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Second Attempt (Left-to-Right Number Slicing)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E15EC5-43BB-4B12-A45C-97D45809E8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303643" cy="4351338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Question:</a:t>
            </a:r>
          </a:p>
          <a:p>
            <a:pPr marL="0" indent="0">
              <a:buNone/>
            </a:pPr>
            <a:r>
              <a:rPr lang="en-US" dirty="0"/>
              <a:t>Which step is non-trivial to perform?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3D7542F-6F97-4F03-A501-0C9CA7FB037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Example Approach: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Take a number: </a:t>
            </a:r>
            <a:r>
              <a:rPr lang="en-US" dirty="0">
                <a:latin typeface="Consolas" panose="020B0609020204030204" pitchFamily="49" charset="0"/>
              </a:rPr>
              <a:t>13,579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Store as </a:t>
            </a:r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dirty="0"/>
              <a:t>: </a:t>
            </a:r>
            <a:r>
              <a:rPr lang="en-US" dirty="0">
                <a:latin typeface="Consolas" panose="020B0609020204030204" pitchFamily="49" charset="0"/>
              </a:rPr>
              <a:t>13579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Get the left digit: 1</a:t>
            </a:r>
            <a:endParaRPr lang="en-US" dirty="0"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the left digit to the rolling sum using integer division: 0 </a:t>
            </a:r>
            <a:r>
              <a:rPr lang="en-US" dirty="0">
                <a:sym typeface="Wingdings" panose="05000000000000000000" pitchFamily="2" charset="2"/>
              </a:rPr>
              <a:t> 1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Remove the left digit using modulo: </a:t>
            </a:r>
            <a:r>
              <a:rPr lang="en-US" dirty="0">
                <a:latin typeface="Consolas" panose="020B0609020204030204" pitchFamily="49" charset="0"/>
              </a:rPr>
              <a:t>13579 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en-US" dirty="0">
                <a:latin typeface="Consolas" panose="020B0609020204030204" pitchFamily="49" charset="0"/>
              </a:rPr>
              <a:t>3579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Repeat Steps 3 through 5 until all digits gotten.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1357E902-CD18-4EAF-B2FD-F54EB33F6012}"/>
              </a:ext>
            </a:extLst>
          </p:cNvPr>
          <p:cNvSpPr/>
          <p:nvPr/>
        </p:nvSpPr>
        <p:spPr>
          <a:xfrm>
            <a:off x="5320144" y="1825625"/>
            <a:ext cx="565267" cy="3815946"/>
          </a:xfrm>
          <a:prstGeom prst="leftBrace">
            <a:avLst>
              <a:gd name="adj1" fmla="val 8333"/>
              <a:gd name="adj2" fmla="val 57261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452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76E55F-8EF7-4C49-B816-44EA4F4A0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Second Attempt (Left-to-Right Number Slicing)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E15EC5-43BB-4B12-A45C-97D45809E8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303643" cy="4351338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Details:</a:t>
            </a:r>
          </a:p>
          <a:p>
            <a:r>
              <a:rPr lang="en-US" dirty="0"/>
              <a:t>Getting the left digit is non-trivial.</a:t>
            </a:r>
          </a:p>
          <a:p>
            <a:pPr marL="0" indent="0" algn="ctr">
              <a:buNone/>
            </a:pPr>
            <a:r>
              <a:rPr lang="en-US" dirty="0"/>
              <a:t>13,579 </a:t>
            </a:r>
            <a:r>
              <a:rPr lang="en-US" dirty="0">
                <a:latin typeface="Consolas" panose="020B0609020204030204" pitchFamily="49" charset="0"/>
              </a:rPr>
              <a:t>=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/>
              <a:t>(1 × 10</a:t>
            </a:r>
            <a:r>
              <a:rPr lang="en-US" baseline="30000" dirty="0"/>
              <a:t>4</a:t>
            </a:r>
            <a:r>
              <a:rPr lang="en-US" dirty="0"/>
              <a:t>) + (3 × 10</a:t>
            </a:r>
            <a:r>
              <a:rPr lang="en-US" baseline="30000" dirty="0"/>
              <a:t>3</a:t>
            </a:r>
            <a:r>
              <a:rPr lang="en-US" dirty="0"/>
              <a:t>) + (5 × 10</a:t>
            </a:r>
            <a:r>
              <a:rPr lang="en-US" baseline="30000" dirty="0"/>
              <a:t>2</a:t>
            </a:r>
            <a:r>
              <a:rPr lang="en-US" dirty="0"/>
              <a:t>) + (7 × 10</a:t>
            </a:r>
            <a:r>
              <a:rPr lang="en-US" baseline="30000" dirty="0"/>
              <a:t>1</a:t>
            </a:r>
            <a:r>
              <a:rPr lang="en-US" dirty="0"/>
              <a:t>) + (9 × 10</a:t>
            </a:r>
            <a:r>
              <a:rPr lang="en-US" baseline="30000" dirty="0"/>
              <a:t>0</a:t>
            </a:r>
            <a:r>
              <a:rPr lang="en-US" dirty="0"/>
              <a:t>)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The current left digit for the above value is located in 10</a:t>
            </a:r>
            <a:r>
              <a:rPr lang="en-US" baseline="30000" dirty="0"/>
              <a:t>4</a:t>
            </a:r>
            <a:r>
              <a:rPr lang="en-US" dirty="0"/>
              <a:t>.</a:t>
            </a:r>
          </a:p>
          <a:p>
            <a:r>
              <a:rPr lang="en-US" dirty="0"/>
              <a:t>But how do you get the 4 in 10</a:t>
            </a:r>
            <a:r>
              <a:rPr lang="en-US" baseline="30000" dirty="0"/>
              <a:t>4</a:t>
            </a:r>
            <a:r>
              <a:rPr lang="en-US" dirty="0"/>
              <a:t>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3D7542F-6F97-4F03-A501-0C9CA7FB037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Example Approach: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Take a number: </a:t>
            </a:r>
            <a:r>
              <a:rPr lang="en-US" dirty="0">
                <a:latin typeface="Consolas" panose="020B0609020204030204" pitchFamily="49" charset="0"/>
              </a:rPr>
              <a:t>13,579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Store as </a:t>
            </a:r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dirty="0"/>
              <a:t>: </a:t>
            </a:r>
            <a:r>
              <a:rPr lang="en-US" dirty="0">
                <a:latin typeface="Consolas" panose="020B0609020204030204" pitchFamily="49" charset="0"/>
              </a:rPr>
              <a:t>13579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highlight>
                  <a:srgbClr val="FFFF00"/>
                </a:highlight>
              </a:rPr>
              <a:t>Get the left digit: 1</a:t>
            </a:r>
            <a:endParaRPr lang="en-US" b="1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the left digit to the rolling sum using integer division: 0 </a:t>
            </a:r>
            <a:r>
              <a:rPr lang="en-US" dirty="0">
                <a:sym typeface="Wingdings" panose="05000000000000000000" pitchFamily="2" charset="2"/>
              </a:rPr>
              <a:t> 1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Remove the left digit using modulo: </a:t>
            </a:r>
            <a:r>
              <a:rPr lang="en-US" dirty="0">
                <a:latin typeface="Consolas" panose="020B0609020204030204" pitchFamily="49" charset="0"/>
              </a:rPr>
              <a:t>13579 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en-US" dirty="0">
                <a:latin typeface="Consolas" panose="020B0609020204030204" pitchFamily="49" charset="0"/>
              </a:rPr>
              <a:t>3579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Repeat Steps 3 through 5 until all digits gotten.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1357E902-CD18-4EAF-B2FD-F54EB33F6012}"/>
              </a:ext>
            </a:extLst>
          </p:cNvPr>
          <p:cNvSpPr/>
          <p:nvPr/>
        </p:nvSpPr>
        <p:spPr>
          <a:xfrm>
            <a:off x="5320144" y="1825625"/>
            <a:ext cx="565267" cy="3815946"/>
          </a:xfrm>
          <a:prstGeom prst="leftBrace">
            <a:avLst>
              <a:gd name="adj1" fmla="val 8333"/>
              <a:gd name="adj2" fmla="val 57261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989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76E55F-8EF7-4C49-B816-44EA4F4A0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Second Attempt (Left-to-Right Number Slicing)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E15EC5-43BB-4B12-A45C-97D45809E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Naive Approach:</a:t>
            </a:r>
          </a:p>
          <a:p>
            <a:r>
              <a:rPr lang="en-US" i="1" dirty="0"/>
              <a:t>Assuming number is 13,579...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/>
              <a:t>Get the left digit.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number &lt; 10?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n = 0 for 10</a:t>
            </a:r>
            <a:r>
              <a:rPr lang="en-US" baseline="30000" dirty="0"/>
              <a:t>n</a:t>
            </a:r>
            <a:r>
              <a:rPr lang="en-US" dirty="0"/>
              <a:t>.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number &lt; 100?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n = 1 for 10</a:t>
            </a:r>
            <a:r>
              <a:rPr lang="en-US" baseline="30000" dirty="0"/>
              <a:t>n</a:t>
            </a:r>
            <a:r>
              <a:rPr lang="en-US" dirty="0"/>
              <a:t>.</a:t>
            </a:r>
            <a:endParaRPr lang="en-US" dirty="0">
              <a:latin typeface="Consolas" panose="020B0609020204030204" pitchFamily="49" charset="0"/>
            </a:endParaRP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number &lt; 1000?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n = 2 for 10</a:t>
            </a:r>
            <a:r>
              <a:rPr lang="en-US" baseline="30000" dirty="0"/>
              <a:t>n</a:t>
            </a:r>
            <a:r>
              <a:rPr lang="en-US" dirty="0"/>
              <a:t>.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number &lt; 10000?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n = 3 for 10</a:t>
            </a:r>
            <a:r>
              <a:rPr lang="en-US" baseline="30000" dirty="0"/>
              <a:t>n</a:t>
            </a:r>
            <a:r>
              <a:rPr lang="en-US" dirty="0"/>
              <a:t>.</a:t>
            </a:r>
            <a:endParaRPr lang="en-US" dirty="0">
              <a:latin typeface="Consolas" panose="020B0609020204030204" pitchFamily="49" charset="0"/>
            </a:endParaRPr>
          </a:p>
          <a:p>
            <a:pPr marL="971550" lvl="1" indent="-514350">
              <a:buFont typeface="+mj-lt"/>
              <a:buAutoNum type="alphaLcParenR"/>
            </a:pPr>
            <a:r>
              <a:rPr lang="en-US" b="1" dirty="0">
                <a:highlight>
                  <a:srgbClr val="FFFF00"/>
                </a:highlight>
              </a:rPr>
              <a:t>number &lt; 100000? </a:t>
            </a:r>
            <a:r>
              <a:rPr lang="en-US" b="1" dirty="0">
                <a:highlight>
                  <a:srgbClr val="FFFF00"/>
                </a:highlight>
                <a:sym typeface="Wingdings" panose="05000000000000000000" pitchFamily="2" charset="2"/>
              </a:rPr>
              <a:t> </a:t>
            </a:r>
            <a:r>
              <a:rPr lang="en-US" b="1" dirty="0">
                <a:highlight>
                  <a:srgbClr val="FFFF00"/>
                </a:highlight>
              </a:rPr>
              <a:t>n = 4 for 10</a:t>
            </a:r>
            <a:r>
              <a:rPr lang="en-US" b="1" baseline="30000" dirty="0">
                <a:highlight>
                  <a:srgbClr val="FFFF00"/>
                </a:highlight>
              </a:rPr>
              <a:t>n</a:t>
            </a:r>
            <a:r>
              <a:rPr lang="en-US" b="1" dirty="0">
                <a:highlight>
                  <a:srgbClr val="FFFF00"/>
                </a:highlight>
              </a:rPr>
              <a:t>.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number &lt; 1000000?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n = 5 for 10</a:t>
            </a:r>
            <a:r>
              <a:rPr lang="en-US" baseline="30000" dirty="0"/>
              <a:t>n</a:t>
            </a:r>
            <a:r>
              <a:rPr lang="en-US" dirty="0"/>
              <a:t>.</a:t>
            </a:r>
            <a:endParaRPr lang="en-US" dirty="0">
              <a:latin typeface="Consolas" panose="020B0609020204030204" pitchFamily="49" charset="0"/>
            </a:endParaRP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And so on…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0755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76E55F-8EF7-4C49-B816-44EA4F4A0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Second Attempt (Left-to-Right Number Slicing)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E15EC5-43BB-4B12-A45C-97D45809E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Observations for More Optimal Approach:</a:t>
            </a:r>
          </a:p>
          <a:p>
            <a:r>
              <a:rPr lang="en-US" dirty="0"/>
              <a:t>Assume number is 13,579.</a:t>
            </a:r>
          </a:p>
          <a:p>
            <a:r>
              <a:rPr lang="en-US" dirty="0"/>
              <a:t>Divide number by 10 until number reaches 0.</a:t>
            </a:r>
          </a:p>
          <a:p>
            <a:r>
              <a:rPr lang="en-US" dirty="0"/>
              <a:t>Count how many times you divided by 10.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Count = 0:</a:t>
            </a:r>
            <a:r>
              <a:rPr lang="en-US" dirty="0">
                <a:latin typeface="Consolas" panose="020B0609020204030204" pitchFamily="49" charset="0"/>
              </a:rPr>
              <a:t> 13579 / 10 = 1357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Count = 1:</a:t>
            </a:r>
            <a:r>
              <a:rPr lang="en-US" dirty="0">
                <a:latin typeface="Consolas" panose="020B0609020204030204" pitchFamily="49" charset="0"/>
              </a:rPr>
              <a:t> 1357 / 10 = 135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Count = 2:</a:t>
            </a:r>
            <a:r>
              <a:rPr lang="en-US" dirty="0">
                <a:latin typeface="Consolas" panose="020B0609020204030204" pitchFamily="49" charset="0"/>
              </a:rPr>
              <a:t> 135 / 10 = 13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Count = 3:</a:t>
            </a:r>
            <a:r>
              <a:rPr lang="en-US" dirty="0">
                <a:latin typeface="Consolas" panose="020B0609020204030204" pitchFamily="49" charset="0"/>
              </a:rPr>
              <a:t> 13 / 10 = 1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Count = 4:</a:t>
            </a:r>
            <a:r>
              <a:rPr lang="en-US" dirty="0">
                <a:latin typeface="Consolas" panose="020B0609020204030204" pitchFamily="49" charset="0"/>
              </a:rPr>
              <a:t> 1 / 10 = 0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Count = 5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 13579 has 5 digits</a:t>
            </a: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9737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76E55F-8EF7-4C49-B816-44EA4F4A0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Second Attempt (Left-to-Right Number Slicing)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E15EC5-43BB-4B12-A45C-97D45809E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Observations for More Optimal Approach:</a:t>
            </a:r>
          </a:p>
          <a:p>
            <a:r>
              <a:rPr lang="en-US" dirty="0"/>
              <a:t>13,579 has </a:t>
            </a:r>
            <a:r>
              <a:rPr lang="en-US" b="1" dirty="0"/>
              <a:t>5 digits</a:t>
            </a:r>
            <a:r>
              <a:rPr lang="en-US" dirty="0"/>
              <a:t>.</a:t>
            </a:r>
          </a:p>
          <a:p>
            <a:r>
              <a:rPr lang="en-US" dirty="0"/>
              <a:t>13,579 = (1 × 10</a:t>
            </a:r>
            <a:r>
              <a:rPr lang="en-US" baseline="30000" dirty="0"/>
              <a:t>4</a:t>
            </a:r>
            <a:r>
              <a:rPr lang="en-US" dirty="0"/>
              <a:t>) + (3 × 10</a:t>
            </a:r>
            <a:r>
              <a:rPr lang="en-US" baseline="30000" dirty="0"/>
              <a:t>3</a:t>
            </a:r>
            <a:r>
              <a:rPr lang="en-US" dirty="0"/>
              <a:t>) + (5 × 10</a:t>
            </a:r>
            <a:r>
              <a:rPr lang="en-US" baseline="30000" dirty="0"/>
              <a:t>2</a:t>
            </a:r>
            <a:r>
              <a:rPr lang="en-US" dirty="0"/>
              <a:t>) + (7 × 10</a:t>
            </a:r>
            <a:r>
              <a:rPr lang="en-US" baseline="30000" dirty="0"/>
              <a:t>1</a:t>
            </a:r>
            <a:r>
              <a:rPr lang="en-US" dirty="0"/>
              <a:t>) + (9 × 10</a:t>
            </a:r>
            <a:r>
              <a:rPr lang="en-US" baseline="30000" dirty="0"/>
              <a:t>0</a:t>
            </a:r>
            <a:r>
              <a:rPr lang="en-US" dirty="0"/>
              <a:t>)</a:t>
            </a:r>
          </a:p>
          <a:p>
            <a:r>
              <a:rPr lang="en-US" dirty="0"/>
              <a:t>Let n = 5.</a:t>
            </a:r>
          </a:p>
          <a:p>
            <a:r>
              <a:rPr lang="en-US" dirty="0"/>
              <a:t>13,579 = (1 × 10</a:t>
            </a:r>
            <a:r>
              <a:rPr lang="en-US" baseline="30000" dirty="0"/>
              <a:t>n-1</a:t>
            </a:r>
            <a:r>
              <a:rPr lang="en-US" dirty="0"/>
              <a:t>) + (3 × 10</a:t>
            </a:r>
            <a:r>
              <a:rPr lang="en-US" baseline="30000" dirty="0"/>
              <a:t>n-2</a:t>
            </a:r>
            <a:r>
              <a:rPr lang="en-US" dirty="0"/>
              <a:t>) + (5 × 10</a:t>
            </a:r>
            <a:r>
              <a:rPr lang="en-US" baseline="30000" dirty="0"/>
              <a:t>n-3</a:t>
            </a:r>
            <a:r>
              <a:rPr lang="en-US" dirty="0"/>
              <a:t>) + (7 × 10</a:t>
            </a:r>
            <a:r>
              <a:rPr lang="en-US" baseline="30000" dirty="0"/>
              <a:t>n-4</a:t>
            </a:r>
            <a:r>
              <a:rPr lang="en-US" dirty="0"/>
              <a:t>) + (9 × 10</a:t>
            </a:r>
            <a:r>
              <a:rPr lang="en-US" baseline="30000" dirty="0"/>
              <a:t>n-5</a:t>
            </a:r>
            <a:r>
              <a:rPr lang="en-US" dirty="0"/>
              <a:t>)</a:t>
            </a:r>
          </a:p>
          <a:p>
            <a:r>
              <a:rPr lang="en-US" dirty="0"/>
              <a:t>Let left digit be in the 10</a:t>
            </a:r>
            <a:r>
              <a:rPr lang="en-US" baseline="30000" dirty="0"/>
              <a:t>n-1 </a:t>
            </a:r>
            <a:r>
              <a:rPr lang="en-US" dirty="0"/>
              <a:t>place.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 n – 1 = 4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 Left digit is in the 10</a:t>
            </a:r>
            <a:r>
              <a:rPr lang="en-US" baseline="30000" dirty="0">
                <a:sym typeface="Wingdings" panose="05000000000000000000" pitchFamily="2" charset="2"/>
              </a:rPr>
              <a:t>4</a:t>
            </a:r>
            <a:r>
              <a:rPr lang="en-US" baseline="-25000" dirty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place.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9854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76E55F-8EF7-4C49-B816-44EA4F4A0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Second Attempt (Left-to-Right Number Slicing)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E15EC5-43BB-4B12-A45C-97D45809E8A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More Optimal Approach:</a:t>
            </a:r>
          </a:p>
          <a:p>
            <a:r>
              <a:rPr lang="en-US" i="1" dirty="0"/>
              <a:t>Assuming number is 13,579...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Take a number: </a:t>
            </a:r>
            <a:r>
              <a:rPr lang="en-US" dirty="0">
                <a:latin typeface="Consolas" panose="020B0609020204030204" pitchFamily="49" charset="0"/>
              </a:rPr>
              <a:t>13,579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Store as </a:t>
            </a:r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dirty="0"/>
              <a:t>: </a:t>
            </a:r>
            <a:r>
              <a:rPr lang="en-US" dirty="0">
                <a:latin typeface="Consolas" panose="020B0609020204030204" pitchFamily="49" charset="0"/>
              </a:rPr>
              <a:t>13579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Get digit count of number: 5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Count how many times you can divide number by 10.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/>
              <a:t>Get the left digit: 1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Divide </a:t>
            </a:r>
            <a:r>
              <a:rPr lang="en-US" dirty="0">
                <a:latin typeface="Consolas" panose="020B0609020204030204" pitchFamily="49" charset="0"/>
              </a:rPr>
              <a:t>13579</a:t>
            </a:r>
            <a:r>
              <a:rPr lang="en-US" dirty="0"/>
              <a:t> by </a:t>
            </a:r>
            <a:r>
              <a:rPr lang="en-US" dirty="0">
                <a:latin typeface="Consolas" panose="020B0609020204030204" pitchFamily="49" charset="0"/>
              </a:rPr>
              <a:t>10</a:t>
            </a:r>
            <a:r>
              <a:rPr lang="en-US" baseline="30000" dirty="0">
                <a:latin typeface="Consolas" panose="020B0609020204030204" pitchFamily="49" charset="0"/>
              </a:rPr>
              <a:t>5-1</a:t>
            </a:r>
            <a:r>
              <a:rPr lang="en-US" dirty="0"/>
              <a:t> = </a:t>
            </a:r>
            <a:r>
              <a:rPr lang="en-US" dirty="0">
                <a:latin typeface="Consolas" panose="020B0609020204030204" pitchFamily="49" charset="0"/>
              </a:rPr>
              <a:t>10</a:t>
            </a:r>
            <a:r>
              <a:rPr lang="en-US" baseline="30000" dirty="0">
                <a:latin typeface="Consolas" panose="020B0609020204030204" pitchFamily="49" charset="0"/>
              </a:rPr>
              <a:t>4</a:t>
            </a:r>
            <a:r>
              <a:rPr lang="en-US" baseline="-25000" dirty="0">
                <a:latin typeface="Consolas" panose="020B0609020204030204" pitchFamily="49" charset="0"/>
              </a:rPr>
              <a:t>.</a:t>
            </a:r>
            <a:endParaRPr lang="en-US" dirty="0"/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66F1680-049E-43A5-A9CE-914DC768F43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dirty="0"/>
              <a:t>Add left digit to the rolling sum using integer division: 0 </a:t>
            </a:r>
            <a:r>
              <a:rPr lang="en-US" dirty="0">
                <a:sym typeface="Wingdings" panose="05000000000000000000" pitchFamily="2" charset="2"/>
              </a:rPr>
              <a:t> 1</a:t>
            </a:r>
            <a:endParaRPr lang="en-US" dirty="0"/>
          </a:p>
          <a:p>
            <a:pPr marL="514350" indent="-514350">
              <a:buFont typeface="+mj-lt"/>
              <a:buAutoNum type="arabicPeriod" startAt="5"/>
            </a:pPr>
            <a:r>
              <a:rPr lang="en-US" dirty="0"/>
              <a:t>Remove the left digit using modulo: </a:t>
            </a:r>
            <a:r>
              <a:rPr lang="en-US" dirty="0">
                <a:latin typeface="Consolas" panose="020B0609020204030204" pitchFamily="49" charset="0"/>
              </a:rPr>
              <a:t>13579 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en-US" dirty="0">
                <a:latin typeface="Consolas" panose="020B0609020204030204" pitchFamily="49" charset="0"/>
              </a:rPr>
              <a:t>3579</a:t>
            </a:r>
            <a:r>
              <a:rPr lang="en-US" dirty="0"/>
              <a:t>.</a:t>
            </a:r>
            <a:endParaRPr lang="en-US" dirty="0">
              <a:latin typeface="Consolas" panose="020B0609020204030204" pitchFamily="49" charset="0"/>
            </a:endParaRP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Mod </a:t>
            </a:r>
            <a:r>
              <a:rPr lang="en-US" dirty="0">
                <a:latin typeface="Consolas" panose="020B0609020204030204" pitchFamily="49" charset="0"/>
              </a:rPr>
              <a:t>13579</a:t>
            </a:r>
            <a:r>
              <a:rPr lang="en-US" dirty="0"/>
              <a:t> by the product of left digit 1 and left place </a:t>
            </a:r>
            <a:r>
              <a:rPr lang="en-US" dirty="0">
                <a:latin typeface="Consolas" panose="020B0609020204030204" pitchFamily="49" charset="0"/>
              </a:rPr>
              <a:t>10</a:t>
            </a:r>
            <a:r>
              <a:rPr lang="en-US" baseline="30000" dirty="0">
                <a:latin typeface="Consolas" panose="020B0609020204030204" pitchFamily="49" charset="0"/>
              </a:rPr>
              <a:t>4</a:t>
            </a:r>
            <a:r>
              <a:rPr lang="en-US" baseline="-25000" dirty="0">
                <a:latin typeface="Consolas" panose="020B0609020204030204" pitchFamily="49" charset="0"/>
              </a:rPr>
              <a:t>.</a:t>
            </a:r>
            <a:endParaRPr lang="en-US" dirty="0"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 startAt="5"/>
            </a:pPr>
            <a:r>
              <a:rPr lang="en-US" dirty="0"/>
              <a:t>Repeat Steps 3 through 5 until all digits gotten.</a:t>
            </a:r>
          </a:p>
        </p:txBody>
      </p:sp>
    </p:spTree>
    <p:extLst>
      <p:ext uri="{BB962C8B-B14F-4D97-AF65-F5344CB8AC3E}">
        <p14:creationId xmlns:p14="http://schemas.microsoft.com/office/powerpoint/2010/main" val="40191685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B5565-5D93-4848-81CB-889FEAE01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81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Analysis: Second Attempt (Left-to-Right Number Slicing)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ACB52-75B2-4C3E-B295-6CC9823487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Question 1.</a:t>
            </a:r>
          </a:p>
          <a:p>
            <a:pPr marL="0" indent="0">
              <a:buNone/>
            </a:pPr>
            <a:r>
              <a:rPr lang="en-US" dirty="0"/>
              <a:t>What is the naïve reason for slicing the number from left to right?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Sum of Digits for: 13,579</a:t>
            </a:r>
          </a:p>
          <a:p>
            <a:pPr marL="0" indent="0" algn="ctr">
              <a:buNone/>
            </a:pPr>
            <a:r>
              <a:rPr lang="en-US" dirty="0">
                <a:sym typeface="Wingdings" panose="05000000000000000000" pitchFamily="2" charset="2"/>
              </a:rPr>
              <a:t> 1 + 3 + 5 + 7 + 9 = 25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Question 2.</a:t>
            </a:r>
          </a:p>
          <a:p>
            <a:pPr marL="0" indent="0">
              <a:buNone/>
            </a:pPr>
            <a:r>
              <a:rPr lang="en-US" dirty="0"/>
              <a:t>Is there a benefit for slicing the number from left to right?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E8C99D-3DF9-4B8D-89A3-1D053DFEF3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65125"/>
            <a:ext cx="5181600" cy="58118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More Optimal Approach:</a:t>
            </a:r>
          </a:p>
          <a:p>
            <a:r>
              <a:rPr lang="en-US" i="1" dirty="0"/>
              <a:t>Assuming number is 13,579...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Take a number: </a:t>
            </a:r>
            <a:r>
              <a:rPr lang="en-US" dirty="0">
                <a:latin typeface="Consolas" panose="020B0609020204030204" pitchFamily="49" charset="0"/>
              </a:rPr>
              <a:t>13,579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Store as </a:t>
            </a:r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dirty="0"/>
              <a:t>: </a:t>
            </a:r>
            <a:r>
              <a:rPr lang="en-US" dirty="0">
                <a:latin typeface="Consolas" panose="020B0609020204030204" pitchFamily="49" charset="0"/>
              </a:rPr>
              <a:t>13579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Get digit count of number: 5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Count how many times you can divide number by 10.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/>
              <a:t>Get the left digit: 1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Divide </a:t>
            </a:r>
            <a:r>
              <a:rPr lang="en-US" dirty="0">
                <a:latin typeface="Consolas" panose="020B0609020204030204" pitchFamily="49" charset="0"/>
              </a:rPr>
              <a:t>13579</a:t>
            </a:r>
            <a:r>
              <a:rPr lang="en-US" dirty="0"/>
              <a:t> by </a:t>
            </a:r>
            <a:r>
              <a:rPr lang="en-US" dirty="0">
                <a:latin typeface="Consolas" panose="020B0609020204030204" pitchFamily="49" charset="0"/>
              </a:rPr>
              <a:t>10</a:t>
            </a:r>
            <a:r>
              <a:rPr lang="en-US" baseline="30000" dirty="0">
                <a:latin typeface="Consolas" panose="020B0609020204030204" pitchFamily="49" charset="0"/>
              </a:rPr>
              <a:t>5-1</a:t>
            </a:r>
            <a:r>
              <a:rPr lang="en-US" dirty="0"/>
              <a:t> = </a:t>
            </a:r>
            <a:r>
              <a:rPr lang="en-US" dirty="0">
                <a:latin typeface="Consolas" panose="020B0609020204030204" pitchFamily="49" charset="0"/>
              </a:rPr>
              <a:t>10</a:t>
            </a:r>
            <a:r>
              <a:rPr lang="en-US" baseline="30000" dirty="0">
                <a:latin typeface="Consolas" panose="020B0609020204030204" pitchFamily="49" charset="0"/>
              </a:rPr>
              <a:t>4</a:t>
            </a:r>
            <a:r>
              <a:rPr lang="en-US" baseline="-25000" dirty="0">
                <a:latin typeface="Consolas" panose="020B0609020204030204" pitchFamily="49" charset="0"/>
              </a:rPr>
              <a:t>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/>
              <a:t>Add left digit to the rolling sum using integer division: 0 </a:t>
            </a:r>
            <a:r>
              <a:rPr lang="en-US" dirty="0">
                <a:sym typeface="Wingdings" panose="05000000000000000000" pitchFamily="2" charset="2"/>
              </a:rPr>
              <a:t> 1</a:t>
            </a:r>
            <a:endParaRPr lang="en-US" dirty="0"/>
          </a:p>
          <a:p>
            <a:pPr marL="514350" indent="-514350">
              <a:buFont typeface="+mj-lt"/>
              <a:buAutoNum type="arabicPeriod" startAt="4"/>
            </a:pPr>
            <a:r>
              <a:rPr lang="en-US" dirty="0"/>
              <a:t>Remove the left digit using modulo: </a:t>
            </a:r>
            <a:r>
              <a:rPr lang="en-US" dirty="0">
                <a:latin typeface="Consolas" panose="020B0609020204030204" pitchFamily="49" charset="0"/>
              </a:rPr>
              <a:t>13579 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en-US" dirty="0">
                <a:latin typeface="Consolas" panose="020B0609020204030204" pitchFamily="49" charset="0"/>
              </a:rPr>
              <a:t>3579</a:t>
            </a:r>
            <a:r>
              <a:rPr lang="en-US" dirty="0"/>
              <a:t>.</a:t>
            </a:r>
            <a:endParaRPr lang="en-US" dirty="0">
              <a:latin typeface="Consolas" panose="020B0609020204030204" pitchFamily="49" charset="0"/>
            </a:endParaRP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Mod </a:t>
            </a:r>
            <a:r>
              <a:rPr lang="en-US" dirty="0">
                <a:latin typeface="Consolas" panose="020B0609020204030204" pitchFamily="49" charset="0"/>
              </a:rPr>
              <a:t>13579</a:t>
            </a:r>
            <a:r>
              <a:rPr lang="en-US" dirty="0"/>
              <a:t> by the product of left digit 1 and left place </a:t>
            </a:r>
            <a:r>
              <a:rPr lang="en-US" dirty="0">
                <a:latin typeface="Consolas" panose="020B0609020204030204" pitchFamily="49" charset="0"/>
              </a:rPr>
              <a:t>10</a:t>
            </a:r>
            <a:r>
              <a:rPr lang="en-US" baseline="30000" dirty="0">
                <a:latin typeface="Consolas" panose="020B0609020204030204" pitchFamily="49" charset="0"/>
              </a:rPr>
              <a:t>4</a:t>
            </a:r>
            <a:r>
              <a:rPr lang="en-US" baseline="-25000" dirty="0">
                <a:latin typeface="Consolas" panose="020B0609020204030204" pitchFamily="49" charset="0"/>
              </a:rPr>
              <a:t>.</a:t>
            </a:r>
            <a:endParaRPr lang="en-US" dirty="0"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 startAt="4"/>
            </a:pPr>
            <a:r>
              <a:rPr lang="en-US" dirty="0"/>
              <a:t>Repeat Steps 3 through 5 until all digits gotten.</a:t>
            </a:r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021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2883B2-DA1C-4253-9B80-ADD081555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Second Attempt (Right-to-Left Number Slicing)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7B7FB7-7204-4EFB-BEC6-0B293BE7B8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053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FFE6C2-A19E-46B6-89B4-333273B88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Second Attempt (Right-to-Left Number Slicing)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495122-1CCE-4E6F-987F-41B22DBA2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b="1" i="1" dirty="0"/>
              <a:t>Assume the number be 13,579.</a:t>
            </a:r>
          </a:p>
          <a:p>
            <a:endParaRPr lang="en-US" b="1" dirty="0"/>
          </a:p>
          <a:p>
            <a:r>
              <a:rPr lang="en-US" b="1" dirty="0"/>
              <a:t>What happens when you get the modulo of a number by 10?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13579 % 10 = 9</a:t>
            </a:r>
          </a:p>
          <a:p>
            <a:pPr lvl="1"/>
            <a:r>
              <a:rPr lang="en-US" dirty="0"/>
              <a:t>You get the one's digit.</a:t>
            </a:r>
          </a:p>
          <a:p>
            <a:r>
              <a:rPr lang="en-US" b="1" dirty="0"/>
              <a:t>What happens when you divide a number by 10?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13579 / 10 = 1357</a:t>
            </a:r>
          </a:p>
          <a:p>
            <a:pPr lvl="1"/>
            <a:r>
              <a:rPr lang="en-US" dirty="0"/>
              <a:t>You remove the old one's digit.</a:t>
            </a:r>
          </a:p>
          <a:p>
            <a:pPr lvl="1"/>
            <a:r>
              <a:rPr lang="en-US" dirty="0"/>
              <a:t>You get a new one's digit.</a:t>
            </a:r>
          </a:p>
          <a:p>
            <a:r>
              <a:rPr lang="en-US" b="1" dirty="0"/>
              <a:t>When do you stop getting the one's digit?</a:t>
            </a:r>
          </a:p>
          <a:p>
            <a:pPr lvl="1"/>
            <a:r>
              <a:rPr lang="en-US" dirty="0"/>
              <a:t>13579 </a:t>
            </a:r>
            <a:r>
              <a:rPr lang="en-US" dirty="0">
                <a:sym typeface="Wingdings" panose="05000000000000000000" pitchFamily="2" charset="2"/>
              </a:rPr>
              <a:t> 1357  135  13  1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1 / 10 = 0</a:t>
            </a:r>
          </a:p>
          <a:p>
            <a:pPr lvl="1"/>
            <a:r>
              <a:rPr lang="en-US" dirty="0"/>
              <a:t>Stop dividing when one's digit becomes 0.</a:t>
            </a:r>
          </a:p>
        </p:txBody>
      </p:sp>
    </p:spTree>
    <p:extLst>
      <p:ext uri="{BB962C8B-B14F-4D97-AF65-F5344CB8AC3E}">
        <p14:creationId xmlns:p14="http://schemas.microsoft.com/office/powerpoint/2010/main" val="37048154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76E55F-8EF7-4C49-B816-44EA4F4A0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Second Attempt (Right-to-Left Number Slicing)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E15EC5-43BB-4B12-A45C-97D45809E8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303643" cy="4351338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Details:</a:t>
            </a:r>
          </a:p>
          <a:p>
            <a:r>
              <a:rPr lang="en-US" dirty="0"/>
              <a:t>Approach does not rely on knowing how many digits is in the number.</a:t>
            </a:r>
          </a:p>
          <a:p>
            <a:pPr lvl="1"/>
            <a:r>
              <a:rPr lang="en-US" dirty="0"/>
              <a:t>I.e., keep looping until zero.</a:t>
            </a:r>
          </a:p>
          <a:p>
            <a:r>
              <a:rPr lang="en-US" dirty="0"/>
              <a:t>Simpler logic since no need to do another loop to count digits.</a:t>
            </a:r>
          </a:p>
          <a:p>
            <a:r>
              <a:rPr lang="en-US" dirty="0"/>
              <a:t>13579 = 9 + 7 + 5 + 3 + 1</a:t>
            </a:r>
          </a:p>
          <a:p>
            <a:pPr lvl="1"/>
            <a:r>
              <a:rPr lang="en-US" dirty="0"/>
              <a:t>Order is irrelevant since addition is commutative.</a:t>
            </a:r>
          </a:p>
          <a:p>
            <a:pPr lvl="1"/>
            <a:r>
              <a:rPr lang="en-US" dirty="0"/>
              <a:t>I.e., a + b = b + a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3D7542F-6F97-4F03-A501-0C9CA7FB037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Example Approach: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Take a number: </a:t>
            </a:r>
            <a:r>
              <a:rPr lang="en-US" dirty="0">
                <a:latin typeface="Consolas" panose="020B0609020204030204" pitchFamily="49" charset="0"/>
              </a:rPr>
              <a:t>13,579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Store as </a:t>
            </a:r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dirty="0"/>
              <a:t>: </a:t>
            </a:r>
            <a:r>
              <a:rPr lang="en-US" dirty="0">
                <a:latin typeface="Consolas" panose="020B0609020204030204" pitchFamily="49" charset="0"/>
              </a:rPr>
              <a:t>13579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Get one's digit: 9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Number % 10</a:t>
            </a:r>
            <a:endParaRPr lang="en-US" b="1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left digit to the rolling sum using integer division: 0 </a:t>
            </a:r>
            <a:r>
              <a:rPr lang="en-US" dirty="0">
                <a:sym typeface="Wingdings" panose="05000000000000000000" pitchFamily="2" charset="2"/>
              </a:rPr>
              <a:t> 9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Remove the one's digit: </a:t>
            </a:r>
            <a:r>
              <a:rPr lang="en-US" dirty="0">
                <a:latin typeface="Consolas" panose="020B0609020204030204" pitchFamily="49" charset="0"/>
              </a:rPr>
              <a:t>13579 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 1</a:t>
            </a:r>
            <a:r>
              <a:rPr lang="en-US" dirty="0">
                <a:latin typeface="Consolas" panose="020B0609020204030204" pitchFamily="49" charset="0"/>
              </a:rPr>
              <a:t>357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Number / 10</a:t>
            </a:r>
            <a:endParaRPr lang="en-US" dirty="0"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Repeat Steps 3 through 5 until one's digit is zero.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1357E902-CD18-4EAF-B2FD-F54EB33F6012}"/>
              </a:ext>
            </a:extLst>
          </p:cNvPr>
          <p:cNvSpPr/>
          <p:nvPr/>
        </p:nvSpPr>
        <p:spPr>
          <a:xfrm>
            <a:off x="5320144" y="1825625"/>
            <a:ext cx="565267" cy="3815946"/>
          </a:xfrm>
          <a:prstGeom prst="leftBrace">
            <a:avLst>
              <a:gd name="adj1" fmla="val 8333"/>
              <a:gd name="adj2" fmla="val 57261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539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ECBF6-383E-475A-8E50-DC08A4025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Description,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A88E5-BDE8-430F-84F2-52E311544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b="1" dirty="0"/>
              <a:t>Given a number:</a:t>
            </a:r>
          </a:p>
          <a:p>
            <a:pPr marL="0" indent="0">
              <a:buNone/>
            </a:pPr>
            <a:r>
              <a:rPr lang="en-US" sz="5400" dirty="0"/>
              <a:t>13,579</a:t>
            </a:r>
          </a:p>
          <a:p>
            <a:pPr marL="0" indent="0">
              <a:buNone/>
            </a:pPr>
            <a:endParaRPr lang="en-US" sz="5400" dirty="0"/>
          </a:p>
          <a:p>
            <a:pPr marL="0" indent="0">
              <a:buNone/>
            </a:pPr>
            <a:r>
              <a:rPr lang="en-US" sz="5400" b="1" dirty="0"/>
              <a:t>Calculate sum of digits:</a:t>
            </a:r>
          </a:p>
          <a:p>
            <a:pPr marL="0" indent="0">
              <a:buNone/>
            </a:pPr>
            <a:r>
              <a:rPr lang="en-US" sz="5400" dirty="0"/>
              <a:t>1 + 3 + 5 + 7 + 9 = 25</a:t>
            </a:r>
          </a:p>
        </p:txBody>
      </p:sp>
    </p:spTree>
    <p:extLst>
      <p:ext uri="{BB962C8B-B14F-4D97-AF65-F5344CB8AC3E}">
        <p14:creationId xmlns:p14="http://schemas.microsoft.com/office/powerpoint/2010/main" val="25552483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76E55F-8EF7-4C49-B816-44EA4F4A0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Second Attempt (Right-to-Left Number Slicing)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E15EC5-43BB-4B12-A45C-97D45809E8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303643" cy="4351338"/>
          </a:xfrm>
        </p:spPr>
        <p:txBody>
          <a:bodyPr anchor="ctr">
            <a:normAutofit fontScale="70000" lnSpcReduction="20000"/>
          </a:bodyPr>
          <a:lstStyle/>
          <a:p>
            <a:r>
              <a:rPr lang="en-US" dirty="0">
                <a:latin typeface="Consolas" panose="020B0609020204030204" pitchFamily="49" charset="0"/>
              </a:rPr>
              <a:t>13579 % 10 = 9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Sum:</a:t>
            </a:r>
            <a:r>
              <a:rPr lang="en-US" dirty="0">
                <a:latin typeface="Consolas" panose="020B0609020204030204" pitchFamily="49" charset="0"/>
              </a:rPr>
              <a:t> 0 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 9</a:t>
            </a:r>
          </a:p>
          <a:p>
            <a:pPr lvl="1"/>
            <a:r>
              <a:rPr lang="en-US" b="1" dirty="0">
                <a:latin typeface="Consolas" panose="020B0609020204030204" pitchFamily="49" charset="0"/>
                <a:sym typeface="Wingdings" panose="05000000000000000000" pitchFamily="2" charset="2"/>
              </a:rPr>
              <a:t>Number: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 13579 / 10 = 1357</a:t>
            </a:r>
          </a:p>
          <a:p>
            <a:r>
              <a:rPr lang="en-US" dirty="0">
                <a:latin typeface="Consolas" panose="020B0609020204030204" pitchFamily="49" charset="0"/>
              </a:rPr>
              <a:t>1357 % 10 = 7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Sum:</a:t>
            </a:r>
            <a:r>
              <a:rPr lang="en-US" dirty="0">
                <a:latin typeface="Consolas" panose="020B0609020204030204" pitchFamily="49" charset="0"/>
              </a:rPr>
              <a:t> 9 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 16</a:t>
            </a:r>
          </a:p>
          <a:p>
            <a:pPr lvl="1"/>
            <a:r>
              <a:rPr lang="en-US" b="1" dirty="0">
                <a:latin typeface="Consolas" panose="020B0609020204030204" pitchFamily="49" charset="0"/>
                <a:sym typeface="Wingdings" panose="05000000000000000000" pitchFamily="2" charset="2"/>
              </a:rPr>
              <a:t>Number: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 1357 / 10 = 135</a:t>
            </a:r>
          </a:p>
          <a:p>
            <a:r>
              <a:rPr lang="en-US" dirty="0">
                <a:latin typeface="Consolas" panose="020B0609020204030204" pitchFamily="49" charset="0"/>
              </a:rPr>
              <a:t>135 % 10 = 5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Sum:</a:t>
            </a:r>
            <a:r>
              <a:rPr lang="en-US" dirty="0">
                <a:latin typeface="Consolas" panose="020B0609020204030204" pitchFamily="49" charset="0"/>
              </a:rPr>
              <a:t> 16 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 21</a:t>
            </a:r>
          </a:p>
          <a:p>
            <a:pPr lvl="1"/>
            <a:r>
              <a:rPr lang="en-US" b="1" dirty="0">
                <a:latin typeface="Consolas" panose="020B0609020204030204" pitchFamily="49" charset="0"/>
                <a:sym typeface="Wingdings" panose="05000000000000000000" pitchFamily="2" charset="2"/>
              </a:rPr>
              <a:t>Number: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 135 / 10 = 13</a:t>
            </a:r>
          </a:p>
          <a:p>
            <a:r>
              <a:rPr lang="en-US" dirty="0">
                <a:latin typeface="Consolas" panose="020B0609020204030204" pitchFamily="49" charset="0"/>
              </a:rPr>
              <a:t>13 % 10 = 3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Sum:</a:t>
            </a:r>
            <a:r>
              <a:rPr lang="en-US" dirty="0">
                <a:latin typeface="Consolas" panose="020B0609020204030204" pitchFamily="49" charset="0"/>
              </a:rPr>
              <a:t> 21 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 24</a:t>
            </a:r>
          </a:p>
          <a:p>
            <a:pPr lvl="1"/>
            <a:r>
              <a:rPr lang="en-US" b="1" dirty="0">
                <a:latin typeface="Consolas" panose="020B0609020204030204" pitchFamily="49" charset="0"/>
                <a:sym typeface="Wingdings" panose="05000000000000000000" pitchFamily="2" charset="2"/>
              </a:rPr>
              <a:t>Number: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 13 / 10 = 1</a:t>
            </a:r>
          </a:p>
          <a:p>
            <a:r>
              <a:rPr lang="en-US" dirty="0">
                <a:latin typeface="Consolas" panose="020B0609020204030204" pitchFamily="49" charset="0"/>
              </a:rPr>
              <a:t>1 % 10 = 1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Sum:</a:t>
            </a:r>
            <a:r>
              <a:rPr lang="en-US" dirty="0">
                <a:latin typeface="Consolas" panose="020B0609020204030204" pitchFamily="49" charset="0"/>
              </a:rPr>
              <a:t> 24 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 25</a:t>
            </a:r>
          </a:p>
          <a:p>
            <a:pPr lvl="1"/>
            <a:r>
              <a:rPr lang="en-US" b="1" dirty="0">
                <a:latin typeface="Consolas" panose="020B0609020204030204" pitchFamily="49" charset="0"/>
                <a:sym typeface="Wingdings" panose="05000000000000000000" pitchFamily="2" charset="2"/>
              </a:rPr>
              <a:t>Number: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 1 / 10 = 0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9921ACFB-13D4-4A47-B278-C3C024DAC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Example Approach: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Take a number: </a:t>
            </a:r>
            <a:r>
              <a:rPr lang="en-US" dirty="0">
                <a:latin typeface="Consolas" panose="020B0609020204030204" pitchFamily="49" charset="0"/>
              </a:rPr>
              <a:t>13,579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Store as </a:t>
            </a:r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dirty="0"/>
              <a:t>: </a:t>
            </a:r>
            <a:r>
              <a:rPr lang="en-US" dirty="0">
                <a:latin typeface="Consolas" panose="020B0609020204030204" pitchFamily="49" charset="0"/>
              </a:rPr>
              <a:t>13579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Get one's digit: 9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Number % 10</a:t>
            </a:r>
            <a:endParaRPr lang="en-US" b="1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left digit to the rolling sum using integer division: 0 </a:t>
            </a:r>
            <a:r>
              <a:rPr lang="en-US" dirty="0">
                <a:sym typeface="Wingdings" panose="05000000000000000000" pitchFamily="2" charset="2"/>
              </a:rPr>
              <a:t> 9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Remove the one's digit: </a:t>
            </a:r>
            <a:r>
              <a:rPr lang="en-US" dirty="0">
                <a:latin typeface="Consolas" panose="020B0609020204030204" pitchFamily="49" charset="0"/>
              </a:rPr>
              <a:t>13579 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 1</a:t>
            </a:r>
            <a:r>
              <a:rPr lang="en-US" dirty="0">
                <a:latin typeface="Consolas" panose="020B0609020204030204" pitchFamily="49" charset="0"/>
              </a:rPr>
              <a:t>357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Number / 10</a:t>
            </a:r>
            <a:endParaRPr lang="en-US" dirty="0"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Repeat Steps 3 through 5 until one's digit is zero.</a:t>
            </a:r>
          </a:p>
        </p:txBody>
      </p:sp>
    </p:spTree>
    <p:extLst>
      <p:ext uri="{BB962C8B-B14F-4D97-AF65-F5344CB8AC3E}">
        <p14:creationId xmlns:p14="http://schemas.microsoft.com/office/powerpoint/2010/main" val="1655874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2883B2-DA1C-4253-9B80-ADD081555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Initial Details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7B7FB7-7204-4EFB-BEC6-0B293BE7B8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96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F34AA0-CC79-4C31-B521-E00DAF273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Description, Revisited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F9A28B-C820-4D68-8642-7AB15D8D50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ctr"/>
            <a:r>
              <a:rPr lang="en-US" dirty="0"/>
              <a:t>Problem Description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46BDFC-B291-477D-A988-2ED6700CF1A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Given a </a:t>
            </a:r>
            <a:r>
              <a:rPr lang="en-US" sz="4000" b="1" i="1" dirty="0"/>
              <a:t>whole number</a:t>
            </a:r>
            <a:r>
              <a:rPr lang="en-US" sz="4000" i="1" dirty="0"/>
              <a:t> </a:t>
            </a:r>
            <a:r>
              <a:rPr lang="en-US" sz="4000" dirty="0"/>
              <a:t>that is </a:t>
            </a:r>
            <a:r>
              <a:rPr lang="en-US" sz="4000" b="1" i="1" dirty="0"/>
              <a:t>not negative</a:t>
            </a:r>
            <a:r>
              <a:rPr lang="en-US" sz="4000" dirty="0"/>
              <a:t>, </a:t>
            </a:r>
            <a:r>
              <a:rPr lang="en-US" sz="4000" b="1" i="1" dirty="0"/>
              <a:t>calculate</a:t>
            </a:r>
            <a:r>
              <a:rPr lang="en-US" sz="4000" dirty="0"/>
              <a:t> the </a:t>
            </a:r>
            <a:r>
              <a:rPr lang="en-US" sz="4000" b="1" i="1" dirty="0"/>
              <a:t>sum of its digits</a:t>
            </a:r>
            <a:r>
              <a:rPr lang="en-US" sz="4000" dirty="0"/>
              <a:t>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C5C2DCD-0BE7-45CC-A5D7-6BBB22B834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pPr algn="ctr"/>
            <a:r>
              <a:rPr lang="en-US" dirty="0"/>
              <a:t>Problem Breakdown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EBAB57B-2C17-40D8-AD18-4FF2CF938B0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Input:</a:t>
            </a:r>
          </a:p>
          <a:p>
            <a:pPr marL="0" indent="0">
              <a:buNone/>
            </a:pPr>
            <a:r>
              <a:rPr lang="en-US" dirty="0"/>
              <a:t>A whole number that is not negative.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Output:</a:t>
            </a:r>
          </a:p>
          <a:p>
            <a:pPr marL="0" indent="0">
              <a:buNone/>
            </a:pPr>
            <a:r>
              <a:rPr lang="en-US" dirty="0"/>
              <a:t>The sum of digits of the non-negative whole number.</a:t>
            </a:r>
          </a:p>
        </p:txBody>
      </p:sp>
    </p:spTree>
    <p:extLst>
      <p:ext uri="{BB962C8B-B14F-4D97-AF65-F5344CB8AC3E}">
        <p14:creationId xmlns:p14="http://schemas.microsoft.com/office/powerpoint/2010/main" val="3443464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ECBF6-383E-475A-8E50-DC08A4025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Description, Domain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4A88E5-BDE8-430F-84F2-52E311544EB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Given some non-negative number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b="1" dirty="0"/>
                  <a:t> and digit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b="1" dirty="0"/>
                  <a:t> where: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i="1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4A88E5-BDE8-430F-84F2-52E311544E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06855A6-C0DF-4B7A-8C18-98C4DA52CB8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Calculate the sum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b="1" dirty="0"/>
                  <a:t>'s digits,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, where: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…+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, 0≤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06855A6-C0DF-4B7A-8C18-98C4DA52CB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471" t="-2241" r="-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7106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ECBF6-383E-475A-8E50-DC08A4025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Description, Requirements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4A88E5-BDE8-430F-84F2-52E311544EB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b="1" dirty="0"/>
                  <a:t>Input</a:t>
                </a:r>
              </a:p>
              <a:p>
                <a:r>
                  <a:rPr lang="en-US" b="1" dirty="0"/>
                  <a:t>number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b="1" dirty="0"/>
              </a:p>
              <a:p>
                <a:r>
                  <a:rPr lang="en-US" b="1" dirty="0"/>
                  <a:t>digit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b="1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i="1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4A88E5-BDE8-430F-84F2-52E311544E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06855A6-C0DF-4B7A-8C18-98C4DA52CB8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b="1" dirty="0"/>
                  <a:t>Output</a:t>
                </a:r>
              </a:p>
              <a:p>
                <a:r>
                  <a:rPr lang="en-US" b="1" dirty="0"/>
                  <a:t>sum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b="1" dirty="0"/>
              </a:p>
              <a:p>
                <a:r>
                  <a:rPr lang="en-US" b="1" dirty="0"/>
                  <a:t>digit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…+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, 0≤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06855A6-C0DF-4B7A-8C18-98C4DA52CB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118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5011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D64B1-4A78-4EDF-BD1F-C7078EAF4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Description,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4CD82-ADCD-457D-BE1C-5BA91697654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US" sz="3000" b="1" dirty="0"/>
              <a:t>Question:</a:t>
            </a:r>
          </a:p>
          <a:p>
            <a:pPr marL="0" indent="0">
              <a:buNone/>
            </a:pPr>
            <a:r>
              <a:rPr lang="en-US" sz="3000" dirty="0"/>
              <a:t>What different ways can you solve this problem by hand?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1A01E5A-31F5-44F0-9ACB-2EBF775566E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u="sng" dirty="0"/>
                  <a:t>Input:</a:t>
                </a:r>
              </a:p>
              <a:p>
                <a:r>
                  <a:rPr lang="en-US" b="1" dirty="0"/>
                  <a:t>number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b="1" dirty="0"/>
              </a:p>
              <a:p>
                <a:r>
                  <a:rPr lang="en-US" b="1" dirty="0"/>
                  <a:t>digit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b="1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…|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i="1" dirty="0"/>
              </a:p>
              <a:p>
                <a:pPr marL="0" indent="0" algn="ctr">
                  <a:buNone/>
                </a:pPr>
                <a:endParaRPr lang="en-US" i="1" dirty="0"/>
              </a:p>
              <a:p>
                <a:pPr marL="0" indent="0">
                  <a:buNone/>
                </a:pPr>
                <a:r>
                  <a:rPr lang="en-US" b="1" u="sng" dirty="0"/>
                  <a:t>Output:</a:t>
                </a:r>
              </a:p>
              <a:p>
                <a:r>
                  <a:rPr lang="en-US" b="1" dirty="0"/>
                  <a:t>sum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b="1" dirty="0"/>
              </a:p>
              <a:p>
                <a:r>
                  <a:rPr lang="en-US" b="1" dirty="0"/>
                  <a:t>digit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…+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1A01E5A-31F5-44F0-9ACB-2EBF775566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882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5927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3051</Words>
  <Application>Microsoft Office PowerPoint</Application>
  <PresentationFormat>Widescreen</PresentationFormat>
  <Paragraphs>504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Consolas</vt:lpstr>
      <vt:lpstr>Wingdings</vt:lpstr>
      <vt:lpstr>Office Theme</vt:lpstr>
      <vt:lpstr>Analysis Process Example</vt:lpstr>
      <vt:lpstr>Problem Description</vt:lpstr>
      <vt:lpstr>Problem Description</vt:lpstr>
      <vt:lpstr>Problem Description, Example</vt:lpstr>
      <vt:lpstr>Analysis: Initial Details</vt:lpstr>
      <vt:lpstr>Problem Description, Revisited</vt:lpstr>
      <vt:lpstr>Problem Description, Domain</vt:lpstr>
      <vt:lpstr>Problem Description, Requirements</vt:lpstr>
      <vt:lpstr>Problem Description, Considerations</vt:lpstr>
      <vt:lpstr>Analysis: First Attempt (String Conversion)</vt:lpstr>
      <vt:lpstr>Analysis: First Attempt (String Conversion)</vt:lpstr>
      <vt:lpstr>Analysis: First Attempt (String Conversion)</vt:lpstr>
      <vt:lpstr>Analysis: First Attempt (String Conversion)</vt:lpstr>
      <vt:lpstr>Analysis: First Attempt (String Conversion)</vt:lpstr>
      <vt:lpstr>Analysis: First Attempt (String Conversion)</vt:lpstr>
      <vt:lpstr>Analysis: First Attempt (String Conversion)</vt:lpstr>
      <vt:lpstr>Analysis: First Attempt (String Conversion)</vt:lpstr>
      <vt:lpstr>Analysis: First Attempt (String Conversion)</vt:lpstr>
      <vt:lpstr>Analysis: First Attempt (String Conversion)</vt:lpstr>
      <vt:lpstr>Analysis: First Attempt (String Conversion)</vt:lpstr>
      <vt:lpstr>Analysis: First Attempt (String Conversion)</vt:lpstr>
      <vt:lpstr>Analysis: Second Attempt (Left-to-Right Number Slicing)</vt:lpstr>
      <vt:lpstr>Analysis: Second Attempt (Left-to-Right Number Slicing)</vt:lpstr>
      <vt:lpstr>Analysis: Second Attempt (Left-to-Right Number Slicing)</vt:lpstr>
      <vt:lpstr>Analysis: Second Attempt (Left-to-Right Number Slicing)</vt:lpstr>
      <vt:lpstr>Analysis: Second Attempt (Left-to-Right Number Slicing)</vt:lpstr>
      <vt:lpstr>Analysis: Second Attempt (Left-to-Right Number Slicing)</vt:lpstr>
      <vt:lpstr>Analysis: Second Attempt (Left-to-Right Number Slicing)</vt:lpstr>
      <vt:lpstr>Analysis: Second Attempt (Left-to-Right Number Slicing)</vt:lpstr>
      <vt:lpstr>Analysis: Second Attempt (Left-to-Right Number Slicing)</vt:lpstr>
      <vt:lpstr>Analysis: Second Attempt (Left-to-Right Number Slicing)</vt:lpstr>
      <vt:lpstr>Analysis: Second Attempt (Left-to-Right Number Slicing)</vt:lpstr>
      <vt:lpstr>Analysis: Second Attempt (Left-to-Right Number Slicing)</vt:lpstr>
      <vt:lpstr>Analysis: Second Attempt (Left-to-Right Number Slicing)</vt:lpstr>
      <vt:lpstr>Analysis: Second Attempt (Left-to-Right Number Slicing)</vt:lpstr>
      <vt:lpstr>Analysis: Second Attempt (Left-to-Right Number Slicing)</vt:lpstr>
      <vt:lpstr>Analysis: Second Attempt (Right-to-Left Number Slicing)</vt:lpstr>
      <vt:lpstr>Analysis: Second Attempt (Right-to-Left Number Slicing)</vt:lpstr>
      <vt:lpstr>Analysis: Second Attempt (Right-to-Left Number Slicing)</vt:lpstr>
      <vt:lpstr>Analysis: Second Attempt (Right-to-Left Number Slicing)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3-1. Software Development Process, Example</dc:title>
  <dc:creator>Taele, Paul P</dc:creator>
  <cp:lastModifiedBy>McGuire, Timothy J</cp:lastModifiedBy>
  <cp:revision>21</cp:revision>
  <dcterms:created xsi:type="dcterms:W3CDTF">2022-01-27T00:10:28Z</dcterms:created>
  <dcterms:modified xsi:type="dcterms:W3CDTF">2022-09-09T16:30:39Z</dcterms:modified>
</cp:coreProperties>
</file>