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5"/>
  </p:notesMasterIdLst>
  <p:handoutMasterIdLst>
    <p:handoutMasterId r:id="rId36"/>
  </p:handoutMasterIdLst>
  <p:sldIdLst>
    <p:sldId id="256" r:id="rId2"/>
    <p:sldId id="298" r:id="rId3"/>
    <p:sldId id="299" r:id="rId4"/>
    <p:sldId id="300" r:id="rId5"/>
    <p:sldId id="301" r:id="rId6"/>
    <p:sldId id="328" r:id="rId7"/>
    <p:sldId id="329" r:id="rId8"/>
    <p:sldId id="302" r:id="rId9"/>
    <p:sldId id="303" r:id="rId10"/>
    <p:sldId id="304" r:id="rId11"/>
    <p:sldId id="305" r:id="rId12"/>
    <p:sldId id="306" r:id="rId13"/>
    <p:sldId id="307" r:id="rId14"/>
    <p:sldId id="331" r:id="rId15"/>
    <p:sldId id="308" r:id="rId16"/>
    <p:sldId id="309" r:id="rId17"/>
    <p:sldId id="330" r:id="rId18"/>
    <p:sldId id="310" r:id="rId19"/>
    <p:sldId id="311" r:id="rId20"/>
    <p:sldId id="312" r:id="rId21"/>
    <p:sldId id="313" r:id="rId22"/>
    <p:sldId id="314" r:id="rId23"/>
    <p:sldId id="327" r:id="rId24"/>
    <p:sldId id="316" r:id="rId25"/>
    <p:sldId id="317" r:id="rId26"/>
    <p:sldId id="318" r:id="rId27"/>
    <p:sldId id="319" r:id="rId28"/>
    <p:sldId id="320" r:id="rId29"/>
    <p:sldId id="321" r:id="rId30"/>
    <p:sldId id="322" r:id="rId31"/>
    <p:sldId id="323" r:id="rId32"/>
    <p:sldId id="324" r:id="rId33"/>
    <p:sldId id="326" r:id="rId34"/>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83088" autoAdjust="0"/>
  </p:normalViewPr>
  <p:slideViewPr>
    <p:cSldViewPr>
      <p:cViewPr varScale="1">
        <p:scale>
          <a:sx n="66" d="100"/>
          <a:sy n="66" d="100"/>
        </p:scale>
        <p:origin x="72" y="198"/>
      </p:cViewPr>
      <p:guideLst>
        <p:guide orient="horz" pos="2160"/>
        <p:guide pos="3840"/>
      </p:guideLst>
    </p:cSldViewPr>
  </p:slideViewPr>
  <p:outlineViewPr>
    <p:cViewPr>
      <p:scale>
        <a:sx n="33" d="100"/>
        <a:sy n="33" d="100"/>
      </p:scale>
      <p:origin x="0" y="0"/>
    </p:cViewPr>
  </p:outlineViewPr>
  <p:notesTextViewPr>
    <p:cViewPr>
      <p:scale>
        <a:sx n="75" d="100"/>
        <a:sy n="75" d="100"/>
      </p:scale>
      <p:origin x="0" y="0"/>
    </p:cViewPr>
  </p:notesTextViewPr>
  <p:sorterViewPr>
    <p:cViewPr varScale="1">
      <p:scale>
        <a:sx n="100" d="100"/>
        <a:sy n="100" d="100"/>
      </p:scale>
      <p:origin x="0" y="0"/>
    </p:cViewPr>
  </p:sorterViewPr>
  <p:notesViewPr>
    <p:cSldViewPr>
      <p:cViewPr varScale="1">
        <p:scale>
          <a:sx n="63" d="100"/>
          <a:sy n="63" d="100"/>
        </p:scale>
        <p:origin x="274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6FA35C-A935-46F4-85EE-301488F4F84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82C5E6D-D93E-492B-8E9D-CB21E0BDD7B5}">
      <dgm:prSet custT="1"/>
      <dgm:spPr/>
      <dgm:t>
        <a:bodyPr/>
        <a:lstStyle/>
        <a:p>
          <a:pPr algn="ctr" rtl="0"/>
          <a:r>
            <a:rPr lang="en-US" sz="2400" dirty="0" smtClean="0"/>
            <a:t>Interpreter</a:t>
          </a:r>
          <a:endParaRPr lang="en-US" sz="1500" dirty="0"/>
        </a:p>
      </dgm:t>
    </dgm:pt>
    <dgm:pt modelId="{3E051093-1CA2-45AA-9DFC-BF9E8FD77D4C}" type="parTrans" cxnId="{80B87DC8-1551-4FD3-B05F-30D130C7F0C8}">
      <dgm:prSet/>
      <dgm:spPr/>
      <dgm:t>
        <a:bodyPr/>
        <a:lstStyle/>
        <a:p>
          <a:endParaRPr lang="en-US"/>
        </a:p>
      </dgm:t>
    </dgm:pt>
    <dgm:pt modelId="{ECA0844B-E173-4B7D-86A1-D351C30757E1}" type="sibTrans" cxnId="{80B87DC8-1551-4FD3-B05F-30D130C7F0C8}">
      <dgm:prSet/>
      <dgm:spPr/>
      <dgm:t>
        <a:bodyPr/>
        <a:lstStyle/>
        <a:p>
          <a:endParaRPr lang="en-US"/>
        </a:p>
      </dgm:t>
    </dgm:pt>
    <dgm:pt modelId="{C1AAB188-0077-40C3-BA1D-D250E4BA7A6C}" type="pres">
      <dgm:prSet presAssocID="{486FA35C-A935-46F4-85EE-301488F4F84A}" presName="linear" presStyleCnt="0">
        <dgm:presLayoutVars>
          <dgm:animLvl val="lvl"/>
          <dgm:resizeHandles val="exact"/>
        </dgm:presLayoutVars>
      </dgm:prSet>
      <dgm:spPr/>
      <dgm:t>
        <a:bodyPr/>
        <a:lstStyle/>
        <a:p>
          <a:endParaRPr lang="en-US"/>
        </a:p>
      </dgm:t>
    </dgm:pt>
    <dgm:pt modelId="{05A63AB8-BBFD-476B-B6B0-B3564526A332}" type="pres">
      <dgm:prSet presAssocID="{F82C5E6D-D93E-492B-8E9D-CB21E0BDD7B5}" presName="parentText" presStyleLbl="node1" presStyleIdx="0" presStyleCnt="1" custScaleY="100076">
        <dgm:presLayoutVars>
          <dgm:chMax val="0"/>
          <dgm:bulletEnabled val="1"/>
        </dgm:presLayoutVars>
      </dgm:prSet>
      <dgm:spPr/>
      <dgm:t>
        <a:bodyPr/>
        <a:lstStyle/>
        <a:p>
          <a:endParaRPr lang="en-US"/>
        </a:p>
      </dgm:t>
    </dgm:pt>
  </dgm:ptLst>
  <dgm:cxnLst>
    <dgm:cxn modelId="{88380E51-9A69-417F-A7DC-F7909D3D7243}" type="presOf" srcId="{486FA35C-A935-46F4-85EE-301488F4F84A}" destId="{C1AAB188-0077-40C3-BA1D-D250E4BA7A6C}" srcOrd="0" destOrd="0" presId="urn:microsoft.com/office/officeart/2005/8/layout/vList2"/>
    <dgm:cxn modelId="{3278E651-2883-437D-9171-B8A0C1D58ECB}" type="presOf" srcId="{F82C5E6D-D93E-492B-8E9D-CB21E0BDD7B5}" destId="{05A63AB8-BBFD-476B-B6B0-B3564526A332}" srcOrd="0" destOrd="0" presId="urn:microsoft.com/office/officeart/2005/8/layout/vList2"/>
    <dgm:cxn modelId="{80B87DC8-1551-4FD3-B05F-30D130C7F0C8}" srcId="{486FA35C-A935-46F4-85EE-301488F4F84A}" destId="{F82C5E6D-D93E-492B-8E9D-CB21E0BDD7B5}" srcOrd="0" destOrd="0" parTransId="{3E051093-1CA2-45AA-9DFC-BF9E8FD77D4C}" sibTransId="{ECA0844B-E173-4B7D-86A1-D351C30757E1}"/>
    <dgm:cxn modelId="{473E3ED7-A6EE-412B-8B11-1642244383BB}" type="presParOf" srcId="{C1AAB188-0077-40C3-BA1D-D250E4BA7A6C}" destId="{05A63AB8-BBFD-476B-B6B0-B3564526A332}"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A63AB8-BBFD-476B-B6B0-B3564526A332}">
      <dsp:nvSpPr>
        <dsp:cNvPr id="0" name=""/>
        <dsp:cNvSpPr/>
      </dsp:nvSpPr>
      <dsp:spPr>
        <a:xfrm>
          <a:off x="0" y="606"/>
          <a:ext cx="2209800" cy="78052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t>Interpreter</a:t>
          </a:r>
          <a:endParaRPr lang="en-US" sz="1500" kern="1200" dirty="0"/>
        </a:p>
      </dsp:txBody>
      <dsp:txXfrm>
        <a:off x="38102" y="38708"/>
        <a:ext cx="2133596" cy="70431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52A57DA2-3A82-4C13-976D-CFC9F93BB3E3}"/>
              </a:ext>
            </a:extLst>
          </p:cNvPr>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277" tIns="48139" rIns="96277" bIns="48139" numCol="1" anchor="t" anchorCtr="0" compatLnSpc="1">
            <a:prstTxWarp prst="textNoShape">
              <a:avLst/>
            </a:prstTxWarp>
          </a:bodyPr>
          <a:lstStyle>
            <a:lvl1pPr defTabSz="962025" eaLnBrk="1" hangingPunct="1">
              <a:defRPr sz="1300">
                <a:latin typeface="Calibri" pitchFamily="34" charset="0"/>
                <a:cs typeface="Arial" charset="0"/>
              </a:defRPr>
            </a:lvl1pPr>
          </a:lstStyle>
          <a:p>
            <a:pPr>
              <a:defRPr/>
            </a:pPr>
            <a:endParaRPr lang="en-US" altLang="zh-CN"/>
          </a:p>
        </p:txBody>
      </p:sp>
      <p:sp>
        <p:nvSpPr>
          <p:cNvPr id="30723" name="Rectangle 3">
            <a:extLst>
              <a:ext uri="{FF2B5EF4-FFF2-40B4-BE49-F238E27FC236}">
                <a16:creationId xmlns:a16="http://schemas.microsoft.com/office/drawing/2014/main" id="{E4148945-0F38-48E0-991C-FAFDAAF1BD90}"/>
              </a:ext>
            </a:extLst>
          </p:cNvPr>
          <p:cNvSpPr>
            <a:spLocks noGrp="1" noChangeArrowheads="1"/>
          </p:cNvSpPr>
          <p:nvPr>
            <p:ph type="dt" sz="quarter"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277" tIns="48139" rIns="96277" bIns="48139" numCol="1" anchor="t" anchorCtr="0" compatLnSpc="1">
            <a:prstTxWarp prst="textNoShape">
              <a:avLst/>
            </a:prstTxWarp>
          </a:bodyPr>
          <a:lstStyle>
            <a:lvl1pPr algn="r" defTabSz="962025" eaLnBrk="1" hangingPunct="1">
              <a:defRPr sz="1300">
                <a:latin typeface="Calibri" pitchFamily="34" charset="0"/>
                <a:cs typeface="Arial" charset="0"/>
              </a:defRPr>
            </a:lvl1pPr>
          </a:lstStyle>
          <a:p>
            <a:pPr>
              <a:defRPr/>
            </a:pPr>
            <a:fld id="{A8F2EF0A-CDA2-4892-99B6-F398261121DA}" type="datetimeFigureOut">
              <a:rPr lang="zh-CN" altLang="en-US"/>
              <a:pPr>
                <a:defRPr/>
              </a:pPr>
              <a:t>2021/1/19</a:t>
            </a:fld>
            <a:endParaRPr lang="en-US" altLang="zh-CN"/>
          </a:p>
        </p:txBody>
      </p:sp>
      <p:sp>
        <p:nvSpPr>
          <p:cNvPr id="30724" name="Rectangle 4">
            <a:extLst>
              <a:ext uri="{FF2B5EF4-FFF2-40B4-BE49-F238E27FC236}">
                <a16:creationId xmlns:a16="http://schemas.microsoft.com/office/drawing/2014/main" id="{27AD5E72-3609-4191-880F-50C25221F651}"/>
              </a:ext>
            </a:extLst>
          </p:cNvPr>
          <p:cNvSpPr>
            <a:spLocks noGrp="1" noChangeArrowheads="1"/>
          </p:cNvSpPr>
          <p:nvPr>
            <p:ph type="ftr" sz="quarter" idx="2"/>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277" tIns="48139" rIns="96277" bIns="48139" numCol="1" anchor="b" anchorCtr="0" compatLnSpc="1">
            <a:prstTxWarp prst="textNoShape">
              <a:avLst/>
            </a:prstTxWarp>
          </a:bodyPr>
          <a:lstStyle>
            <a:lvl1pPr defTabSz="962025" eaLnBrk="1" hangingPunct="1">
              <a:defRPr sz="1300">
                <a:latin typeface="Calibri" pitchFamily="34" charset="0"/>
                <a:cs typeface="Arial" charset="0"/>
              </a:defRPr>
            </a:lvl1pPr>
          </a:lstStyle>
          <a:p>
            <a:pPr>
              <a:defRPr/>
            </a:pPr>
            <a:endParaRPr lang="en-US" altLang="zh-CN"/>
          </a:p>
        </p:txBody>
      </p:sp>
      <p:sp>
        <p:nvSpPr>
          <p:cNvPr id="30725" name="Rectangle 5">
            <a:extLst>
              <a:ext uri="{FF2B5EF4-FFF2-40B4-BE49-F238E27FC236}">
                <a16:creationId xmlns:a16="http://schemas.microsoft.com/office/drawing/2014/main" id="{84831761-0013-4C2A-A7F1-F187552E079D}"/>
              </a:ext>
            </a:extLst>
          </p:cNvPr>
          <p:cNvSpPr>
            <a:spLocks noGrp="1" noChangeArrowheads="1"/>
          </p:cNvSpPr>
          <p:nvPr>
            <p:ph type="sldNum" sz="quarter" idx="3"/>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277" tIns="48139" rIns="96277" bIns="48139" numCol="1" anchor="b" anchorCtr="0" compatLnSpc="1">
            <a:prstTxWarp prst="textNoShape">
              <a:avLst/>
            </a:prstTxWarp>
          </a:bodyPr>
          <a:lstStyle>
            <a:lvl1pPr algn="r" defTabSz="962025" eaLnBrk="1" hangingPunct="1">
              <a:defRPr sz="1300">
                <a:latin typeface="Calibri" panose="020F0502020204030204" pitchFamily="34" charset="0"/>
              </a:defRPr>
            </a:lvl1pPr>
          </a:lstStyle>
          <a:p>
            <a:pPr>
              <a:defRPr/>
            </a:pPr>
            <a:fld id="{FFE183D0-41C4-4BFE-AEA1-41FDCB589DF0}" type="slidenum">
              <a:rPr lang="zh-CN" altLang="en-US"/>
              <a:pPr>
                <a:defRPr/>
              </a:pPr>
              <a:t>‹#›</a:t>
            </a:fld>
            <a:endParaRPr lang="en-US" altLang="zh-CN"/>
          </a:p>
        </p:txBody>
      </p:sp>
    </p:spTree>
    <p:extLst>
      <p:ext uri="{BB962C8B-B14F-4D97-AF65-F5344CB8AC3E}">
        <p14:creationId xmlns:p14="http://schemas.microsoft.com/office/powerpoint/2010/main" val="16047863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C5E2C518-5F28-4A03-A6BA-1B954B89B1C4}"/>
              </a:ext>
            </a:extLst>
          </p:cNvPr>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cs typeface="Arial" charset="0"/>
              </a:defRPr>
            </a:lvl1pPr>
          </a:lstStyle>
          <a:p>
            <a:pPr>
              <a:defRPr/>
            </a:pPr>
            <a:endParaRPr lang="en-US" altLang="zh-CN"/>
          </a:p>
        </p:txBody>
      </p:sp>
      <p:sp>
        <p:nvSpPr>
          <p:cNvPr id="44035" name="Rectangle 3">
            <a:extLst>
              <a:ext uri="{FF2B5EF4-FFF2-40B4-BE49-F238E27FC236}">
                <a16:creationId xmlns:a16="http://schemas.microsoft.com/office/drawing/2014/main" id="{831D77DF-3128-4536-A90C-A6A40DF306E1}"/>
              </a:ext>
            </a:extLst>
          </p:cNvPr>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cs typeface="Arial" charset="0"/>
              </a:defRPr>
            </a:lvl1pPr>
          </a:lstStyle>
          <a:p>
            <a:pPr>
              <a:defRPr/>
            </a:pPr>
            <a:fld id="{A7A4B66B-2A32-48B1-B251-9FFE63B51D17}" type="datetimeFigureOut">
              <a:rPr lang="zh-CN" altLang="en-US"/>
              <a:pPr>
                <a:defRPr/>
              </a:pPr>
              <a:t>2021/1/19</a:t>
            </a:fld>
            <a:endParaRPr lang="en-US" altLang="zh-CN"/>
          </a:p>
        </p:txBody>
      </p:sp>
      <p:sp>
        <p:nvSpPr>
          <p:cNvPr id="2052"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4037" name="Rectangle 5">
            <a:extLst>
              <a:ext uri="{FF2B5EF4-FFF2-40B4-BE49-F238E27FC236}">
                <a16:creationId xmlns:a16="http://schemas.microsoft.com/office/drawing/2014/main" id="{0074C7B0-3571-47C1-879F-BAC39E1F2423}"/>
              </a:ext>
            </a:extLst>
          </p:cNvPr>
          <p:cNvSpPr>
            <a:spLocks noGrp="1" noChangeArrowheads="1"/>
          </p:cNvSpPr>
          <p:nvPr>
            <p:ph type="body" sz="quarter" idx="3"/>
          </p:nvPr>
        </p:nvSpPr>
        <p:spPr bwMode="auto">
          <a:xfrm>
            <a:off x="731838" y="4560888"/>
            <a:ext cx="5851525"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4038" name="Rectangle 6">
            <a:extLst>
              <a:ext uri="{FF2B5EF4-FFF2-40B4-BE49-F238E27FC236}">
                <a16:creationId xmlns:a16="http://schemas.microsoft.com/office/drawing/2014/main" id="{04AC6006-9C8C-4B97-80CB-1C735A21665B}"/>
              </a:ext>
            </a:extLst>
          </p:cNvPr>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cs typeface="Arial" charset="0"/>
              </a:defRPr>
            </a:lvl1pPr>
          </a:lstStyle>
          <a:p>
            <a:pPr>
              <a:defRPr/>
            </a:pPr>
            <a:endParaRPr lang="en-US" altLang="zh-CN"/>
          </a:p>
        </p:txBody>
      </p:sp>
      <p:sp>
        <p:nvSpPr>
          <p:cNvPr id="44039" name="Rectangle 7">
            <a:extLst>
              <a:ext uri="{FF2B5EF4-FFF2-40B4-BE49-F238E27FC236}">
                <a16:creationId xmlns:a16="http://schemas.microsoft.com/office/drawing/2014/main" id="{FF15B029-4C38-4F80-9348-655EDB1299B9}"/>
              </a:ext>
            </a:extLst>
          </p:cNvPr>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FAF53B1C-8410-49E4-B454-FED4721CF99A}" type="slidenum">
              <a:rPr lang="zh-CN" altLang="en-US"/>
              <a:pPr>
                <a:defRPr/>
              </a:pPr>
              <a:t>‹#›</a:t>
            </a:fld>
            <a:endParaRPr lang="en-US" altLang="zh-CN"/>
          </a:p>
        </p:txBody>
      </p:sp>
    </p:spTree>
    <p:extLst>
      <p:ext uri="{BB962C8B-B14F-4D97-AF65-F5344CB8AC3E}">
        <p14:creationId xmlns:p14="http://schemas.microsoft.com/office/powerpoint/2010/main" val="22448503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spect="1" noChangeArrowheads="1" noTextEdit="1"/>
          </p:cNvSpPr>
          <p:nvPr>
            <p:ph type="sldImg"/>
          </p:nvPr>
        </p:nvSpPr>
        <p:spPr>
          <a:xfrm>
            <a:off x="457200" y="720725"/>
            <a:ext cx="6400800" cy="3600450"/>
          </a:xfrm>
          <a:ln/>
        </p:spPr>
      </p:sp>
      <p:sp>
        <p:nvSpPr>
          <p:cNvPr id="5123" name="Rectangle 3"/>
          <p:cNvSpPr>
            <a:spLocks noGrp="1" noChangeArrowheads="1"/>
          </p:cNvSpPr>
          <p:nvPr>
            <p:ph type="body" idx="1"/>
          </p:nvPr>
        </p:nvSpPr>
        <p:spPr>
          <a:noFill/>
        </p:spPr>
        <p:txBody>
          <a:bodyPr/>
          <a:lstStyle/>
          <a:p>
            <a:pPr eaLnBrk="1" hangingPunct="1"/>
            <a:endParaRPr lang="en-US" altLang="zh-CN" dirty="0" smtClean="0"/>
          </a:p>
        </p:txBody>
      </p:sp>
    </p:spTree>
    <p:extLst>
      <p:ext uri="{BB962C8B-B14F-4D97-AF65-F5344CB8AC3E}">
        <p14:creationId xmlns:p14="http://schemas.microsoft.com/office/powerpoint/2010/main" val="7482626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F53B1C-8410-49E4-B454-FED4721CF99A}" type="slidenum">
              <a:rPr lang="zh-CN" altLang="en-US" smtClean="0"/>
              <a:pPr>
                <a:defRPr/>
              </a:pPr>
              <a:t>11</a:t>
            </a:fld>
            <a:endParaRPr lang="en-US" altLang="zh-CN"/>
          </a:p>
        </p:txBody>
      </p:sp>
    </p:spTree>
    <p:extLst>
      <p:ext uri="{BB962C8B-B14F-4D97-AF65-F5344CB8AC3E}">
        <p14:creationId xmlns:p14="http://schemas.microsoft.com/office/powerpoint/2010/main" val="30485225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F53B1C-8410-49E4-B454-FED4721CF99A}" type="slidenum">
              <a:rPr lang="zh-CN" altLang="en-US" smtClean="0"/>
              <a:pPr>
                <a:defRPr/>
              </a:pPr>
              <a:t>12</a:t>
            </a:fld>
            <a:endParaRPr lang="en-US" altLang="zh-CN"/>
          </a:p>
        </p:txBody>
      </p:sp>
    </p:spTree>
    <p:extLst>
      <p:ext uri="{BB962C8B-B14F-4D97-AF65-F5344CB8AC3E}">
        <p14:creationId xmlns:p14="http://schemas.microsoft.com/office/powerpoint/2010/main" val="3474327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F53B1C-8410-49E4-B454-FED4721CF99A}" type="slidenum">
              <a:rPr lang="zh-CN" altLang="en-US" smtClean="0"/>
              <a:pPr>
                <a:defRPr/>
              </a:pPr>
              <a:t>13</a:t>
            </a:fld>
            <a:endParaRPr lang="en-US" altLang="zh-CN"/>
          </a:p>
        </p:txBody>
      </p:sp>
    </p:spTree>
    <p:extLst>
      <p:ext uri="{BB962C8B-B14F-4D97-AF65-F5344CB8AC3E}">
        <p14:creationId xmlns:p14="http://schemas.microsoft.com/office/powerpoint/2010/main" val="3399783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early days before</a:t>
            </a:r>
            <a:r>
              <a:rPr lang="en-US" baseline="0" dirty="0" smtClean="0"/>
              <a:t> fully electronic computers, they literally were switches (relay switches)</a:t>
            </a:r>
            <a:endParaRPr lang="en-US" dirty="0"/>
          </a:p>
        </p:txBody>
      </p:sp>
      <p:sp>
        <p:nvSpPr>
          <p:cNvPr id="4" name="Slide Number Placeholder 3"/>
          <p:cNvSpPr>
            <a:spLocks noGrp="1"/>
          </p:cNvSpPr>
          <p:nvPr>
            <p:ph type="sldNum" sz="quarter" idx="10"/>
          </p:nvPr>
        </p:nvSpPr>
        <p:spPr/>
        <p:txBody>
          <a:bodyPr/>
          <a:lstStyle/>
          <a:p>
            <a:pPr>
              <a:defRPr/>
            </a:pPr>
            <a:fld id="{FAF53B1C-8410-49E4-B454-FED4721CF99A}" type="slidenum">
              <a:rPr lang="zh-CN" altLang="en-US" smtClean="0"/>
              <a:pPr>
                <a:defRPr/>
              </a:pPr>
              <a:t>15</a:t>
            </a:fld>
            <a:endParaRPr lang="en-US" altLang="zh-CN"/>
          </a:p>
        </p:txBody>
      </p:sp>
    </p:spTree>
    <p:extLst>
      <p:ext uri="{BB962C8B-B14F-4D97-AF65-F5344CB8AC3E}">
        <p14:creationId xmlns:p14="http://schemas.microsoft.com/office/powerpoint/2010/main" val="2197352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F53B1C-8410-49E4-B454-FED4721CF99A}" type="slidenum">
              <a:rPr lang="zh-CN" altLang="en-US" smtClean="0"/>
              <a:pPr>
                <a:defRPr/>
              </a:pPr>
              <a:t>16</a:t>
            </a:fld>
            <a:endParaRPr lang="en-US" altLang="zh-CN"/>
          </a:p>
        </p:txBody>
      </p:sp>
    </p:spTree>
    <p:extLst>
      <p:ext uri="{BB962C8B-B14F-4D97-AF65-F5344CB8AC3E}">
        <p14:creationId xmlns:p14="http://schemas.microsoft.com/office/powerpoint/2010/main" val="1327777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F53B1C-8410-49E4-B454-FED4721CF99A}" type="slidenum">
              <a:rPr lang="zh-CN" altLang="en-US" smtClean="0"/>
              <a:pPr>
                <a:defRPr/>
              </a:pPr>
              <a:t>18</a:t>
            </a:fld>
            <a:endParaRPr lang="en-US" altLang="zh-CN"/>
          </a:p>
        </p:txBody>
      </p:sp>
    </p:spTree>
    <p:extLst>
      <p:ext uri="{BB962C8B-B14F-4D97-AF65-F5344CB8AC3E}">
        <p14:creationId xmlns:p14="http://schemas.microsoft.com/office/powerpoint/2010/main" val="3908819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Calibri" pitchFamily="34" charset="0"/>
                <a:ea typeface="+mn-ea"/>
                <a:cs typeface="+mn-cs"/>
              </a:rPr>
              <a:t>Computers are able to store negative numbers and real numbers in memory, but to do so they use encoding schemes along with the binary numbering system. Negative numbers are encoded using a technique known as </a:t>
            </a:r>
            <a:r>
              <a:rPr lang="en-US" sz="1200" b="0" i="1" u="none" strike="noStrike" kern="1200" baseline="0" dirty="0" smtClean="0">
                <a:solidFill>
                  <a:schemeClr val="tx1"/>
                </a:solidFill>
                <a:latin typeface="Calibri" pitchFamily="34" charset="0"/>
                <a:ea typeface="+mn-ea"/>
                <a:cs typeface="+mn-cs"/>
              </a:rPr>
              <a:t>two’s complement, </a:t>
            </a:r>
            <a:r>
              <a:rPr lang="en-US" sz="1200" b="0" i="0" u="none" strike="noStrike" kern="1200" baseline="0" dirty="0" smtClean="0">
                <a:solidFill>
                  <a:schemeClr val="tx1"/>
                </a:solidFill>
                <a:latin typeface="Calibri" pitchFamily="34" charset="0"/>
                <a:ea typeface="+mn-ea"/>
                <a:cs typeface="+mn-cs"/>
              </a:rPr>
              <a:t>and real numbers are encoded in </a:t>
            </a:r>
            <a:r>
              <a:rPr lang="en-US" sz="1200" b="0" i="1" u="none" strike="noStrike" kern="1200" baseline="0" dirty="0" smtClean="0">
                <a:solidFill>
                  <a:schemeClr val="tx1"/>
                </a:solidFill>
                <a:latin typeface="Calibri" pitchFamily="34" charset="0"/>
                <a:ea typeface="+mn-ea"/>
                <a:cs typeface="+mn-cs"/>
              </a:rPr>
              <a:t>floating-point notation</a:t>
            </a:r>
            <a:r>
              <a:rPr lang="en-US" sz="1200" b="0" i="0" u="none" strike="noStrike" kern="1200" baseline="0" dirty="0" smtClean="0">
                <a:solidFill>
                  <a:schemeClr val="tx1"/>
                </a:solidFill>
                <a:latin typeface="Calibri" pitchFamily="34" charset="0"/>
                <a:ea typeface="+mn-ea"/>
                <a:cs typeface="+mn-cs"/>
              </a:rPr>
              <a:t>. You don’t need to know how these encoding schemes work, only that they are used to convert negative numbers and real numbers to binary format.</a:t>
            </a:r>
            <a:endParaRPr lang="en-US" dirty="0"/>
          </a:p>
        </p:txBody>
      </p:sp>
      <p:sp>
        <p:nvSpPr>
          <p:cNvPr id="4" name="Slide Number Placeholder 3"/>
          <p:cNvSpPr>
            <a:spLocks noGrp="1"/>
          </p:cNvSpPr>
          <p:nvPr>
            <p:ph type="sldNum" sz="quarter" idx="10"/>
          </p:nvPr>
        </p:nvSpPr>
        <p:spPr/>
        <p:txBody>
          <a:bodyPr/>
          <a:lstStyle/>
          <a:p>
            <a:pPr>
              <a:defRPr/>
            </a:pPr>
            <a:fld id="{FAF53B1C-8410-49E4-B454-FED4721CF99A}" type="slidenum">
              <a:rPr lang="zh-CN" altLang="en-US" smtClean="0"/>
              <a:pPr>
                <a:defRPr/>
              </a:pPr>
              <a:t>19</a:t>
            </a:fld>
            <a:endParaRPr lang="en-US" altLang="zh-CN"/>
          </a:p>
        </p:txBody>
      </p:sp>
    </p:spTree>
    <p:extLst>
      <p:ext uri="{BB962C8B-B14F-4D97-AF65-F5344CB8AC3E}">
        <p14:creationId xmlns:p14="http://schemas.microsoft.com/office/powerpoint/2010/main" val="5689880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Calibri" pitchFamily="34" charset="0"/>
                <a:ea typeface="+mn-ea"/>
                <a:cs typeface="+mn-cs"/>
              </a:rPr>
              <a:t>The term pixel stands for </a:t>
            </a:r>
            <a:r>
              <a:rPr lang="en-US" sz="1200" b="0" i="1" u="none" strike="noStrike" kern="1200" baseline="0" dirty="0" smtClean="0">
                <a:solidFill>
                  <a:schemeClr val="tx1"/>
                </a:solidFill>
                <a:latin typeface="Calibri" pitchFamily="34" charset="0"/>
                <a:ea typeface="+mn-ea"/>
                <a:cs typeface="+mn-cs"/>
              </a:rPr>
              <a:t>picture element</a:t>
            </a:r>
            <a:r>
              <a:rPr lang="en-US" sz="1200" b="0" i="0" u="none" strike="noStrike" kern="1200" baseline="0" dirty="0" smtClean="0">
                <a:solidFill>
                  <a:schemeClr val="tx1"/>
                </a:solidFill>
                <a:latin typeface="Calibri" pitchFamily="34" charset="0"/>
                <a:ea typeface="+mn-ea"/>
                <a:cs typeface="+mn-cs"/>
              </a:rPr>
              <a:t>.</a:t>
            </a:r>
          </a:p>
          <a:p>
            <a:endParaRPr lang="en-US" sz="1200" b="0" i="0" u="none" strike="noStrike" kern="1200" baseline="0" dirty="0" smtClean="0">
              <a:solidFill>
                <a:schemeClr val="tx1"/>
              </a:solidFill>
              <a:latin typeface="Calibri" pitchFamily="34" charset="0"/>
              <a:ea typeface="+mn-ea"/>
              <a:cs typeface="+mn-cs"/>
            </a:endParaRPr>
          </a:p>
          <a:p>
            <a:r>
              <a:rPr lang="en-US" sz="1200" b="0" i="0" u="none" strike="noStrike" kern="1200" baseline="0" dirty="0" smtClean="0">
                <a:solidFill>
                  <a:schemeClr val="tx1"/>
                </a:solidFill>
                <a:latin typeface="Calibri" pitchFamily="34" charset="0"/>
                <a:ea typeface="+mn-ea"/>
                <a:cs typeface="+mn-cs"/>
              </a:rPr>
              <a:t>A CD quality song is divided into more than 44,000 samples per second</a:t>
            </a:r>
          </a:p>
          <a:p>
            <a:endParaRPr lang="en-US" dirty="0"/>
          </a:p>
        </p:txBody>
      </p:sp>
      <p:sp>
        <p:nvSpPr>
          <p:cNvPr id="4" name="Slide Number Placeholder 3"/>
          <p:cNvSpPr>
            <a:spLocks noGrp="1"/>
          </p:cNvSpPr>
          <p:nvPr>
            <p:ph type="sldNum" sz="quarter" idx="10"/>
          </p:nvPr>
        </p:nvSpPr>
        <p:spPr/>
        <p:txBody>
          <a:bodyPr/>
          <a:lstStyle/>
          <a:p>
            <a:pPr>
              <a:defRPr/>
            </a:pPr>
            <a:fld id="{FAF53B1C-8410-49E4-B454-FED4721CF99A}" type="slidenum">
              <a:rPr lang="zh-CN" altLang="en-US" smtClean="0"/>
              <a:pPr>
                <a:defRPr/>
              </a:pPr>
              <a:t>20</a:t>
            </a:fld>
            <a:endParaRPr lang="en-US" altLang="zh-CN"/>
          </a:p>
        </p:txBody>
      </p:sp>
    </p:spTree>
    <p:extLst>
      <p:ext uri="{BB962C8B-B14F-4D97-AF65-F5344CB8AC3E}">
        <p14:creationId xmlns:p14="http://schemas.microsoft.com/office/powerpoint/2010/main" val="10223641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F53B1C-8410-49E4-B454-FED4721CF99A}" type="slidenum">
              <a:rPr lang="zh-CN" altLang="en-US" smtClean="0"/>
              <a:pPr>
                <a:defRPr/>
              </a:pPr>
              <a:t>21</a:t>
            </a:fld>
            <a:endParaRPr lang="en-US" altLang="zh-CN"/>
          </a:p>
        </p:txBody>
      </p:sp>
    </p:spTree>
    <p:extLst>
      <p:ext uri="{BB962C8B-B14F-4D97-AF65-F5344CB8AC3E}">
        <p14:creationId xmlns:p14="http://schemas.microsoft.com/office/powerpoint/2010/main" val="5487458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F53B1C-8410-49E4-B454-FED4721CF99A}" type="slidenum">
              <a:rPr lang="zh-CN" altLang="en-US" smtClean="0"/>
              <a:pPr>
                <a:defRPr/>
              </a:pPr>
              <a:t>22</a:t>
            </a:fld>
            <a:endParaRPr lang="en-US" altLang="zh-CN"/>
          </a:p>
        </p:txBody>
      </p:sp>
    </p:spTree>
    <p:extLst>
      <p:ext uri="{BB962C8B-B14F-4D97-AF65-F5344CB8AC3E}">
        <p14:creationId xmlns:p14="http://schemas.microsoft.com/office/powerpoint/2010/main" val="3217124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AF53B1C-8410-49E4-B454-FED4721CF99A}" type="slidenum">
              <a:rPr lang="zh-CN" altLang="en-US" smtClean="0"/>
              <a:pPr>
                <a:defRPr/>
              </a:pPr>
              <a:t>2</a:t>
            </a:fld>
            <a:endParaRPr lang="en-US" altLang="zh-CN"/>
          </a:p>
        </p:txBody>
      </p:sp>
    </p:spTree>
    <p:extLst>
      <p:ext uri="{BB962C8B-B14F-4D97-AF65-F5344CB8AC3E}">
        <p14:creationId xmlns:p14="http://schemas.microsoft.com/office/powerpoint/2010/main" val="17700700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F53B1C-8410-49E4-B454-FED4721CF99A}" type="slidenum">
              <a:rPr lang="zh-CN" altLang="en-US" smtClean="0"/>
              <a:pPr>
                <a:defRPr/>
              </a:pPr>
              <a:t>23</a:t>
            </a:fld>
            <a:endParaRPr lang="en-US" altLang="zh-CN"/>
          </a:p>
        </p:txBody>
      </p:sp>
    </p:spTree>
    <p:extLst>
      <p:ext uri="{BB962C8B-B14F-4D97-AF65-F5344CB8AC3E}">
        <p14:creationId xmlns:p14="http://schemas.microsoft.com/office/powerpoint/2010/main" val="31423027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Calibri" pitchFamily="34" charset="0"/>
                <a:ea typeface="+mn-ea"/>
                <a:cs typeface="+mn-cs"/>
              </a:rPr>
              <a:t>A computer’s CPU can only understand instructions that are written in machine language. Because people find it very difficult to write entire programs in machine language, other programming languages have been invented.</a:t>
            </a:r>
            <a:endParaRPr lang="en-US" b="0" dirty="0"/>
          </a:p>
        </p:txBody>
      </p:sp>
      <p:sp>
        <p:nvSpPr>
          <p:cNvPr id="4" name="Slide Number Placeholder 3"/>
          <p:cNvSpPr>
            <a:spLocks noGrp="1"/>
          </p:cNvSpPr>
          <p:nvPr>
            <p:ph type="sldNum" sz="quarter" idx="10"/>
          </p:nvPr>
        </p:nvSpPr>
        <p:spPr/>
        <p:txBody>
          <a:bodyPr/>
          <a:lstStyle/>
          <a:p>
            <a:pPr>
              <a:defRPr/>
            </a:pPr>
            <a:fld id="{FAF53B1C-8410-49E4-B454-FED4721CF99A}" type="slidenum">
              <a:rPr lang="zh-CN" altLang="en-US" smtClean="0"/>
              <a:pPr>
                <a:defRPr/>
              </a:pPr>
              <a:t>24</a:t>
            </a:fld>
            <a:endParaRPr lang="en-US" altLang="zh-CN"/>
          </a:p>
        </p:txBody>
      </p:sp>
    </p:spTree>
    <p:extLst>
      <p:ext uri="{BB962C8B-B14F-4D97-AF65-F5344CB8AC3E}">
        <p14:creationId xmlns:p14="http://schemas.microsoft.com/office/powerpoint/2010/main" val="34996620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F53B1C-8410-49E4-B454-FED4721CF99A}" type="slidenum">
              <a:rPr lang="zh-CN" altLang="en-US" smtClean="0"/>
              <a:pPr>
                <a:defRPr/>
              </a:pPr>
              <a:t>25</a:t>
            </a:fld>
            <a:endParaRPr lang="en-US" altLang="zh-CN"/>
          </a:p>
        </p:txBody>
      </p:sp>
    </p:spTree>
    <p:extLst>
      <p:ext uri="{BB962C8B-B14F-4D97-AF65-F5344CB8AC3E}">
        <p14:creationId xmlns:p14="http://schemas.microsoft.com/office/powerpoint/2010/main" val="2501505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F53B1C-8410-49E4-B454-FED4721CF99A}" type="slidenum">
              <a:rPr lang="zh-CN" altLang="en-US" smtClean="0"/>
              <a:pPr>
                <a:defRPr/>
              </a:pPr>
              <a:t>26</a:t>
            </a:fld>
            <a:endParaRPr lang="en-US" altLang="zh-CN"/>
          </a:p>
        </p:txBody>
      </p:sp>
    </p:spTree>
    <p:extLst>
      <p:ext uri="{BB962C8B-B14F-4D97-AF65-F5344CB8AC3E}">
        <p14:creationId xmlns:p14="http://schemas.microsoft.com/office/powerpoint/2010/main" val="25982065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F53B1C-8410-49E4-B454-FED4721CF99A}" type="slidenum">
              <a:rPr lang="zh-CN" altLang="en-US" smtClean="0"/>
              <a:pPr>
                <a:defRPr/>
              </a:pPr>
              <a:t>27</a:t>
            </a:fld>
            <a:endParaRPr lang="en-US" altLang="zh-CN"/>
          </a:p>
        </p:txBody>
      </p:sp>
    </p:spTree>
    <p:extLst>
      <p:ext uri="{BB962C8B-B14F-4D97-AF65-F5344CB8AC3E}">
        <p14:creationId xmlns:p14="http://schemas.microsoft.com/office/powerpoint/2010/main" val="33401027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F53B1C-8410-49E4-B454-FED4721CF99A}" type="slidenum">
              <a:rPr lang="zh-CN" altLang="en-US" smtClean="0"/>
              <a:pPr>
                <a:defRPr/>
              </a:pPr>
              <a:t>28</a:t>
            </a:fld>
            <a:endParaRPr lang="en-US" altLang="zh-CN"/>
          </a:p>
        </p:txBody>
      </p:sp>
    </p:spTree>
    <p:extLst>
      <p:ext uri="{BB962C8B-B14F-4D97-AF65-F5344CB8AC3E}">
        <p14:creationId xmlns:p14="http://schemas.microsoft.com/office/powerpoint/2010/main" val="2080109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F53B1C-8410-49E4-B454-FED4721CF99A}" type="slidenum">
              <a:rPr lang="zh-CN" altLang="en-US" smtClean="0"/>
              <a:pPr>
                <a:defRPr/>
              </a:pPr>
              <a:t>29</a:t>
            </a:fld>
            <a:endParaRPr lang="en-US" altLang="zh-CN"/>
          </a:p>
        </p:txBody>
      </p:sp>
    </p:spTree>
    <p:extLst>
      <p:ext uri="{BB962C8B-B14F-4D97-AF65-F5344CB8AC3E}">
        <p14:creationId xmlns:p14="http://schemas.microsoft.com/office/powerpoint/2010/main" val="16759915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F53B1C-8410-49E4-B454-FED4721CF99A}" type="slidenum">
              <a:rPr lang="zh-CN" altLang="en-US" smtClean="0"/>
              <a:pPr>
                <a:defRPr/>
              </a:pPr>
              <a:t>30</a:t>
            </a:fld>
            <a:endParaRPr lang="en-US" altLang="zh-CN"/>
          </a:p>
        </p:txBody>
      </p:sp>
    </p:spTree>
    <p:extLst>
      <p:ext uri="{BB962C8B-B14F-4D97-AF65-F5344CB8AC3E}">
        <p14:creationId xmlns:p14="http://schemas.microsoft.com/office/powerpoint/2010/main" val="5561232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F53B1C-8410-49E4-B454-FED4721CF99A}" type="slidenum">
              <a:rPr lang="zh-CN" altLang="en-US" smtClean="0"/>
              <a:pPr>
                <a:defRPr/>
              </a:pPr>
              <a:t>31</a:t>
            </a:fld>
            <a:endParaRPr lang="en-US" altLang="zh-CN"/>
          </a:p>
        </p:txBody>
      </p:sp>
    </p:spTree>
    <p:extLst>
      <p:ext uri="{BB962C8B-B14F-4D97-AF65-F5344CB8AC3E}">
        <p14:creationId xmlns:p14="http://schemas.microsoft.com/office/powerpoint/2010/main" val="26602332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F53B1C-8410-49E4-B454-FED4721CF99A}" type="slidenum">
              <a:rPr lang="zh-CN" altLang="en-US" smtClean="0"/>
              <a:pPr>
                <a:defRPr/>
              </a:pPr>
              <a:t>32</a:t>
            </a:fld>
            <a:endParaRPr lang="en-US" altLang="zh-CN"/>
          </a:p>
        </p:txBody>
      </p:sp>
    </p:spTree>
    <p:extLst>
      <p:ext uri="{BB962C8B-B14F-4D97-AF65-F5344CB8AC3E}">
        <p14:creationId xmlns:p14="http://schemas.microsoft.com/office/powerpoint/2010/main" val="3164004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Calibri" pitchFamily="34" charset="0"/>
                <a:ea typeface="+mn-ea"/>
                <a:cs typeface="+mn-cs"/>
              </a:rPr>
              <a:t>Computers can do such a wide variety of things because they can be programmed. This means that computers are not designed to do just one job, but to do any job that their programs tell them to do. A </a:t>
            </a:r>
            <a:r>
              <a:rPr lang="en-US" sz="1200" b="0" i="1" u="none" strike="noStrike" kern="1200" baseline="0" dirty="0" smtClean="0">
                <a:solidFill>
                  <a:schemeClr val="tx1"/>
                </a:solidFill>
                <a:latin typeface="Calibri" pitchFamily="34" charset="0"/>
                <a:ea typeface="+mn-ea"/>
                <a:cs typeface="+mn-cs"/>
              </a:rPr>
              <a:t>program </a:t>
            </a:r>
            <a:r>
              <a:rPr lang="en-US" sz="1200" b="0" i="0" u="none" strike="noStrike" kern="1200" baseline="0" dirty="0" smtClean="0">
                <a:solidFill>
                  <a:schemeClr val="tx1"/>
                </a:solidFill>
                <a:latin typeface="Calibri" pitchFamily="34" charset="0"/>
                <a:ea typeface="+mn-ea"/>
                <a:cs typeface="+mn-cs"/>
              </a:rPr>
              <a:t>is a set of instructions that a computer follows to perform a task.</a:t>
            </a:r>
          </a:p>
          <a:p>
            <a:r>
              <a:rPr lang="en-US" sz="1200" b="0" i="0" u="none" strike="noStrike" kern="1200" baseline="0" dirty="0" smtClean="0">
                <a:solidFill>
                  <a:schemeClr val="tx1"/>
                </a:solidFill>
                <a:latin typeface="Calibri" pitchFamily="34" charset="0"/>
                <a:ea typeface="+mn-ea"/>
                <a:cs typeface="+mn-cs"/>
              </a:rPr>
              <a:t>Programs are commonly referred to as </a:t>
            </a:r>
            <a:r>
              <a:rPr lang="en-US" sz="1200" b="0" i="1" u="none" strike="noStrike" kern="1200" baseline="0" dirty="0" smtClean="0">
                <a:solidFill>
                  <a:schemeClr val="tx1"/>
                </a:solidFill>
                <a:latin typeface="Calibri" pitchFamily="34" charset="0"/>
                <a:ea typeface="+mn-ea"/>
                <a:cs typeface="+mn-cs"/>
              </a:rPr>
              <a:t>software</a:t>
            </a:r>
            <a:r>
              <a:rPr lang="en-US" sz="1200" b="0" i="0" u="none" strike="noStrike" kern="1200" baseline="0" dirty="0" smtClean="0">
                <a:solidFill>
                  <a:schemeClr val="tx1"/>
                </a:solidFill>
                <a:latin typeface="Calibri" pitchFamily="34" charset="0"/>
                <a:ea typeface="+mn-ea"/>
                <a:cs typeface="+mn-cs"/>
              </a:rPr>
              <a:t>. Software is essential to a computer because it controls everything the computer does. All of the software that we use to make our computers useful is created by individuals working as programmers or software developers. A </a:t>
            </a:r>
            <a:r>
              <a:rPr lang="en-US" sz="1200" b="0" i="1" u="none" strike="noStrike" kern="1200" baseline="0" dirty="0" smtClean="0">
                <a:solidFill>
                  <a:schemeClr val="tx1"/>
                </a:solidFill>
                <a:latin typeface="Calibri" pitchFamily="34" charset="0"/>
                <a:ea typeface="+mn-ea"/>
                <a:cs typeface="+mn-cs"/>
              </a:rPr>
              <a:t>programmer, </a:t>
            </a:r>
            <a:r>
              <a:rPr lang="en-US" sz="1200" b="0" i="0" u="none" strike="noStrike" kern="1200" baseline="0" dirty="0" smtClean="0">
                <a:solidFill>
                  <a:schemeClr val="tx1"/>
                </a:solidFill>
                <a:latin typeface="Calibri" pitchFamily="34" charset="0"/>
                <a:ea typeface="+mn-ea"/>
                <a:cs typeface="+mn-cs"/>
              </a:rPr>
              <a:t>or </a:t>
            </a:r>
            <a:r>
              <a:rPr lang="en-US" sz="1200" b="0" i="1" u="none" strike="noStrike" kern="1200" baseline="0" dirty="0" smtClean="0">
                <a:solidFill>
                  <a:schemeClr val="tx1"/>
                </a:solidFill>
                <a:latin typeface="Calibri" pitchFamily="34" charset="0"/>
                <a:ea typeface="+mn-ea"/>
                <a:cs typeface="+mn-cs"/>
              </a:rPr>
              <a:t>software developer, </a:t>
            </a:r>
            <a:r>
              <a:rPr lang="en-US" sz="1200" b="0" i="0" u="none" strike="noStrike" kern="1200" baseline="0" dirty="0" smtClean="0">
                <a:solidFill>
                  <a:schemeClr val="tx1"/>
                </a:solidFill>
                <a:latin typeface="Calibri" pitchFamily="34" charset="0"/>
                <a:ea typeface="+mn-ea"/>
                <a:cs typeface="+mn-cs"/>
              </a:rPr>
              <a:t>is a person with the training and skills necessary to design, create, and test computer programs</a:t>
            </a:r>
            <a:endParaRPr lang="en-US" dirty="0"/>
          </a:p>
        </p:txBody>
      </p:sp>
      <p:sp>
        <p:nvSpPr>
          <p:cNvPr id="4" name="Slide Number Placeholder 3"/>
          <p:cNvSpPr>
            <a:spLocks noGrp="1"/>
          </p:cNvSpPr>
          <p:nvPr>
            <p:ph type="sldNum" sz="quarter" idx="10"/>
          </p:nvPr>
        </p:nvSpPr>
        <p:spPr/>
        <p:txBody>
          <a:bodyPr/>
          <a:lstStyle/>
          <a:p>
            <a:pPr>
              <a:defRPr/>
            </a:pPr>
            <a:fld id="{FAF53B1C-8410-49E4-B454-FED4721CF99A}" type="slidenum">
              <a:rPr lang="zh-CN" altLang="en-US" smtClean="0"/>
              <a:pPr>
                <a:defRPr/>
              </a:pPr>
              <a:t>3</a:t>
            </a:fld>
            <a:endParaRPr lang="en-US" altLang="zh-CN"/>
          </a:p>
        </p:txBody>
      </p:sp>
    </p:spTree>
    <p:extLst>
      <p:ext uri="{BB962C8B-B14F-4D97-AF65-F5344CB8AC3E}">
        <p14:creationId xmlns:p14="http://schemas.microsoft.com/office/powerpoint/2010/main" val="11240046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F53B1C-8410-49E4-B454-FED4721CF99A}" type="slidenum">
              <a:rPr lang="zh-CN" altLang="en-US" smtClean="0"/>
              <a:pPr>
                <a:defRPr/>
              </a:pPr>
              <a:t>33</a:t>
            </a:fld>
            <a:endParaRPr lang="en-US" altLang="zh-CN"/>
          </a:p>
        </p:txBody>
      </p:sp>
    </p:spTree>
    <p:extLst>
      <p:ext uri="{BB962C8B-B14F-4D97-AF65-F5344CB8AC3E}">
        <p14:creationId xmlns:p14="http://schemas.microsoft.com/office/powerpoint/2010/main" val="50770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Calibri" pitchFamily="34" charset="0"/>
                <a:ea typeface="+mn-ea"/>
                <a:cs typeface="+mn-cs"/>
              </a:rPr>
              <a:t>The term </a:t>
            </a:r>
            <a:r>
              <a:rPr lang="en-US" sz="1200" b="0" i="1" u="none" strike="noStrike" kern="1200" baseline="0" dirty="0" smtClean="0">
                <a:solidFill>
                  <a:schemeClr val="tx1"/>
                </a:solidFill>
                <a:latin typeface="Calibri" pitchFamily="34" charset="0"/>
                <a:ea typeface="+mn-ea"/>
                <a:cs typeface="+mn-cs"/>
              </a:rPr>
              <a:t>hardware </a:t>
            </a:r>
            <a:r>
              <a:rPr lang="en-US" sz="1200" b="0" i="0" u="none" strike="noStrike" kern="1200" baseline="0" dirty="0" smtClean="0">
                <a:solidFill>
                  <a:schemeClr val="tx1"/>
                </a:solidFill>
                <a:latin typeface="Calibri" pitchFamily="34" charset="0"/>
                <a:ea typeface="+mn-ea"/>
                <a:cs typeface="+mn-cs"/>
              </a:rPr>
              <a:t>refers to all of the physical devices, or </a:t>
            </a:r>
            <a:r>
              <a:rPr lang="en-US" sz="1200" b="0" i="1" u="none" strike="noStrike" kern="1200" baseline="0" dirty="0" smtClean="0">
                <a:solidFill>
                  <a:schemeClr val="tx1"/>
                </a:solidFill>
                <a:latin typeface="Calibri" pitchFamily="34" charset="0"/>
                <a:ea typeface="+mn-ea"/>
                <a:cs typeface="+mn-cs"/>
              </a:rPr>
              <a:t>components, </a:t>
            </a:r>
            <a:r>
              <a:rPr lang="en-US" sz="1200" b="0" i="0" u="none" strike="noStrike" kern="1200" baseline="0" dirty="0" smtClean="0">
                <a:solidFill>
                  <a:schemeClr val="tx1"/>
                </a:solidFill>
                <a:latin typeface="Calibri" pitchFamily="34" charset="0"/>
                <a:ea typeface="+mn-ea"/>
                <a:cs typeface="+mn-cs"/>
              </a:rPr>
              <a:t>that a computer is made of. A computer is not one single device, but a system of devices that all work together.</a:t>
            </a:r>
          </a:p>
          <a:p>
            <a:r>
              <a:rPr lang="en-US" sz="1200" b="0" i="0" u="none" strike="noStrike" kern="1200" baseline="0" dirty="0" smtClean="0">
                <a:solidFill>
                  <a:schemeClr val="tx1"/>
                </a:solidFill>
                <a:latin typeface="Calibri" pitchFamily="34" charset="0"/>
                <a:ea typeface="+mn-ea"/>
                <a:cs typeface="+mn-cs"/>
              </a:rPr>
              <a:t>A typical computer system consists of the following major components:</a:t>
            </a:r>
          </a:p>
          <a:p>
            <a:r>
              <a:rPr lang="en-US" sz="1200" b="0" i="0" u="none" strike="noStrike" kern="1200" baseline="0" dirty="0" smtClean="0">
                <a:solidFill>
                  <a:schemeClr val="tx1"/>
                </a:solidFill>
                <a:latin typeface="Calibri" pitchFamily="34" charset="0"/>
                <a:ea typeface="+mn-ea"/>
                <a:cs typeface="+mn-cs"/>
              </a:rPr>
              <a:t>• The central processing unit (CPU)</a:t>
            </a:r>
          </a:p>
          <a:p>
            <a:r>
              <a:rPr lang="en-US" sz="1200" b="0" i="0" u="none" strike="noStrike" kern="1200" baseline="0" dirty="0" smtClean="0">
                <a:solidFill>
                  <a:schemeClr val="tx1"/>
                </a:solidFill>
                <a:latin typeface="Calibri" pitchFamily="34" charset="0"/>
                <a:ea typeface="+mn-ea"/>
                <a:cs typeface="+mn-cs"/>
              </a:rPr>
              <a:t>• Main memory</a:t>
            </a:r>
          </a:p>
          <a:p>
            <a:r>
              <a:rPr lang="en-US" sz="1200" b="0" i="0" u="none" strike="noStrike" kern="1200" baseline="0" dirty="0" smtClean="0">
                <a:solidFill>
                  <a:schemeClr val="tx1"/>
                </a:solidFill>
                <a:latin typeface="Calibri" pitchFamily="34" charset="0"/>
                <a:ea typeface="+mn-ea"/>
                <a:cs typeface="+mn-cs"/>
              </a:rPr>
              <a:t>• Secondary storage</a:t>
            </a:r>
          </a:p>
          <a:p>
            <a:r>
              <a:rPr lang="en-US" sz="1200" b="0" i="0" u="none" strike="noStrike" kern="1200" baseline="0" dirty="0" smtClean="0">
                <a:solidFill>
                  <a:schemeClr val="tx1"/>
                </a:solidFill>
                <a:latin typeface="Calibri" pitchFamily="34" charset="0"/>
                <a:ea typeface="+mn-ea"/>
                <a:cs typeface="+mn-cs"/>
              </a:rPr>
              <a:t>• Input devices</a:t>
            </a:r>
          </a:p>
          <a:p>
            <a:r>
              <a:rPr lang="en-US" sz="1200" b="0" i="0" u="none" strike="noStrike" kern="1200" baseline="0" dirty="0" smtClean="0">
                <a:solidFill>
                  <a:schemeClr val="tx1"/>
                </a:solidFill>
                <a:latin typeface="Calibri" pitchFamily="34" charset="0"/>
                <a:ea typeface="+mn-ea"/>
                <a:cs typeface="+mn-cs"/>
              </a:rPr>
              <a:t>• Output devices</a:t>
            </a:r>
          </a:p>
        </p:txBody>
      </p:sp>
      <p:sp>
        <p:nvSpPr>
          <p:cNvPr id="4" name="Slide Number Placeholder 3"/>
          <p:cNvSpPr>
            <a:spLocks noGrp="1"/>
          </p:cNvSpPr>
          <p:nvPr>
            <p:ph type="sldNum" sz="quarter" idx="10"/>
          </p:nvPr>
        </p:nvSpPr>
        <p:spPr/>
        <p:txBody>
          <a:bodyPr/>
          <a:lstStyle/>
          <a:p>
            <a:pPr>
              <a:defRPr/>
            </a:pPr>
            <a:fld id="{FAF53B1C-8410-49E4-B454-FED4721CF99A}" type="slidenum">
              <a:rPr lang="zh-CN" altLang="en-US" smtClean="0"/>
              <a:pPr>
                <a:defRPr/>
              </a:pPr>
              <a:t>4</a:t>
            </a:fld>
            <a:endParaRPr lang="en-US" altLang="zh-CN"/>
          </a:p>
        </p:txBody>
      </p:sp>
    </p:spTree>
    <p:extLst>
      <p:ext uri="{BB962C8B-B14F-4D97-AF65-F5344CB8AC3E}">
        <p14:creationId xmlns:p14="http://schemas.microsoft.com/office/powerpoint/2010/main" val="708237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F53B1C-8410-49E4-B454-FED4721CF99A}" type="slidenum">
              <a:rPr lang="zh-CN" altLang="en-US" smtClean="0"/>
              <a:pPr>
                <a:defRPr/>
              </a:pPr>
              <a:t>5</a:t>
            </a:fld>
            <a:endParaRPr lang="en-US" altLang="zh-CN"/>
          </a:p>
        </p:txBody>
      </p:sp>
    </p:spTree>
    <p:extLst>
      <p:ext uri="{BB962C8B-B14F-4D97-AF65-F5344CB8AC3E}">
        <p14:creationId xmlns:p14="http://schemas.microsoft.com/office/powerpoint/2010/main" val="785563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Calibri" pitchFamily="34" charset="0"/>
                <a:ea typeface="+mn-ea"/>
                <a:cs typeface="+mn-cs"/>
              </a:rPr>
              <a:t>The two women in the photo are working with the historic ENIAC computer. The </a:t>
            </a:r>
            <a:r>
              <a:rPr lang="en-US" sz="1200" b="0" i="1" u="none" strike="noStrike" kern="1200" baseline="0" dirty="0" smtClean="0">
                <a:solidFill>
                  <a:schemeClr val="tx1"/>
                </a:solidFill>
                <a:latin typeface="Calibri" pitchFamily="34" charset="0"/>
                <a:ea typeface="+mn-ea"/>
                <a:cs typeface="+mn-cs"/>
              </a:rPr>
              <a:t>ENIAC,</a:t>
            </a:r>
            <a:r>
              <a:rPr lang="en-US" sz="1200" b="0" i="0" u="none" strike="noStrike" kern="1200" baseline="0" dirty="0" smtClean="0">
                <a:solidFill>
                  <a:schemeClr val="tx1"/>
                </a:solidFill>
                <a:latin typeface="Calibri" pitchFamily="34" charset="0"/>
                <a:ea typeface="+mn-ea"/>
                <a:cs typeface="+mn-cs"/>
              </a:rPr>
              <a:t> the world’s first programmable electronic computer, was built in 1945 to calculate artillery ballistic tables for the U.S. Army. This machine, which was</a:t>
            </a:r>
          </a:p>
          <a:p>
            <a:r>
              <a:rPr lang="en-US" sz="1200" b="0" i="0" u="none" strike="noStrike" kern="1200" baseline="0" dirty="0" smtClean="0">
                <a:solidFill>
                  <a:schemeClr val="tx1"/>
                </a:solidFill>
                <a:latin typeface="Calibri" pitchFamily="34" charset="0"/>
                <a:ea typeface="+mn-ea"/>
                <a:cs typeface="+mn-cs"/>
              </a:rPr>
              <a:t>primarily one big CPU, was 8 feet tall, 100 feet long, and weighed 30 tons.</a:t>
            </a:r>
            <a:endParaRPr lang="en-US" dirty="0"/>
          </a:p>
        </p:txBody>
      </p:sp>
      <p:sp>
        <p:nvSpPr>
          <p:cNvPr id="4" name="Slide Number Placeholder 3"/>
          <p:cNvSpPr>
            <a:spLocks noGrp="1"/>
          </p:cNvSpPr>
          <p:nvPr>
            <p:ph type="sldNum" sz="quarter" idx="10"/>
          </p:nvPr>
        </p:nvSpPr>
        <p:spPr/>
        <p:txBody>
          <a:bodyPr/>
          <a:lstStyle/>
          <a:p>
            <a:pPr>
              <a:defRPr/>
            </a:pPr>
            <a:fld id="{FAF53B1C-8410-49E4-B454-FED4721CF99A}" type="slidenum">
              <a:rPr lang="zh-CN" altLang="en-US" smtClean="0"/>
              <a:pPr>
                <a:defRPr/>
              </a:pPr>
              <a:t>6</a:t>
            </a:fld>
            <a:endParaRPr lang="en-US" altLang="zh-CN"/>
          </a:p>
        </p:txBody>
      </p:sp>
    </p:spTree>
    <p:extLst>
      <p:ext uri="{BB962C8B-B14F-4D97-AF65-F5344CB8AC3E}">
        <p14:creationId xmlns:p14="http://schemas.microsoft.com/office/powerpoint/2010/main" val="3856585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F53B1C-8410-49E4-B454-FED4721CF99A}" type="slidenum">
              <a:rPr lang="zh-CN" altLang="en-US" smtClean="0"/>
              <a:pPr>
                <a:defRPr/>
              </a:pPr>
              <a:t>8</a:t>
            </a:fld>
            <a:endParaRPr lang="en-US" altLang="zh-CN"/>
          </a:p>
        </p:txBody>
      </p:sp>
    </p:spTree>
    <p:extLst>
      <p:ext uri="{BB962C8B-B14F-4D97-AF65-F5344CB8AC3E}">
        <p14:creationId xmlns:p14="http://schemas.microsoft.com/office/powerpoint/2010/main" val="771253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1" u="none" strike="noStrike" kern="1200" baseline="0" dirty="0" smtClean="0">
                <a:solidFill>
                  <a:schemeClr val="tx1"/>
                </a:solidFill>
                <a:latin typeface="Calibri" pitchFamily="34" charset="0"/>
                <a:ea typeface="+mn-ea"/>
                <a:cs typeface="+mn-cs"/>
              </a:rPr>
              <a:t>Secondary storage </a:t>
            </a:r>
            <a:r>
              <a:rPr lang="en-US" sz="1600" b="0" i="0" u="none" strike="noStrike" kern="1200" baseline="0" dirty="0" smtClean="0">
                <a:solidFill>
                  <a:schemeClr val="tx1"/>
                </a:solidFill>
                <a:latin typeface="Calibri" pitchFamily="34" charset="0"/>
                <a:ea typeface="+mn-ea"/>
                <a:cs typeface="+mn-cs"/>
              </a:rPr>
              <a:t>is a type of memory that can hold data for long periods of time, even when there is no power to the computer. Programs are normally stored in secondary memory and loaded into main memory as needed. Important data, such as word processing documents, payroll data, and inventory records, is saved to secondary storage as well.</a:t>
            </a:r>
          </a:p>
          <a:p>
            <a:r>
              <a:rPr lang="en-US" sz="1600" b="0" i="0" u="none" strike="noStrike" kern="1200" baseline="0" dirty="0" smtClean="0">
                <a:solidFill>
                  <a:schemeClr val="tx1"/>
                </a:solidFill>
                <a:latin typeface="Calibri" pitchFamily="34" charset="0"/>
                <a:ea typeface="+mn-ea"/>
                <a:cs typeface="+mn-cs"/>
              </a:rPr>
              <a:t>The most common type of secondary storage device is the disk drive.   </a:t>
            </a:r>
          </a:p>
          <a:p>
            <a:r>
              <a:rPr lang="en-US" sz="1600" b="0" i="0" u="none" strike="noStrike" kern="1200" baseline="0" dirty="0" smtClean="0">
                <a:solidFill>
                  <a:schemeClr val="tx1"/>
                </a:solidFill>
                <a:latin typeface="Calibri" pitchFamily="34" charset="0"/>
                <a:ea typeface="+mn-ea"/>
                <a:cs typeface="+mn-cs"/>
              </a:rPr>
              <a:t>Most solid state drives use flash technology, although some newer ones use 3D </a:t>
            </a:r>
            <a:r>
              <a:rPr lang="en-US" sz="1600" b="0" i="0" u="none" strike="noStrike" kern="1200" baseline="0" dirty="0" err="1" smtClean="0">
                <a:solidFill>
                  <a:schemeClr val="tx1"/>
                </a:solidFill>
                <a:latin typeface="Calibri" pitchFamily="34" charset="0"/>
                <a:ea typeface="+mn-ea"/>
                <a:cs typeface="+mn-cs"/>
              </a:rPr>
              <a:t>Xpoint</a:t>
            </a:r>
            <a:r>
              <a:rPr lang="en-US" sz="1600" b="0" i="0" u="none" strike="noStrike" kern="1200" baseline="0" dirty="0" smtClean="0">
                <a:solidFill>
                  <a:schemeClr val="tx1"/>
                </a:solidFill>
                <a:latin typeface="Calibri" pitchFamily="34" charset="0"/>
                <a:ea typeface="+mn-ea"/>
                <a:cs typeface="+mn-cs"/>
              </a:rPr>
              <a:t> (3D “</a:t>
            </a:r>
            <a:r>
              <a:rPr lang="en-US" sz="1600" b="0" i="0" u="none" strike="noStrike" kern="1200" baseline="0" dirty="0" err="1" smtClean="0">
                <a:solidFill>
                  <a:schemeClr val="tx1"/>
                </a:solidFill>
                <a:latin typeface="Calibri" pitchFamily="34" charset="0"/>
                <a:ea typeface="+mn-ea"/>
                <a:cs typeface="+mn-cs"/>
              </a:rPr>
              <a:t>crosspoint</a:t>
            </a:r>
            <a:r>
              <a:rPr lang="en-US" sz="1600" b="0" i="0" u="none" strike="noStrike" kern="1200" baseline="0" dirty="0" smtClean="0">
                <a:solidFill>
                  <a:schemeClr val="tx1"/>
                </a:solidFill>
                <a:latin typeface="Calibri" pitchFamily="34" charset="0"/>
                <a:ea typeface="+mn-ea"/>
                <a:cs typeface="+mn-cs"/>
              </a:rPr>
              <a:t>”) technology.  (Current prices for </a:t>
            </a:r>
            <a:r>
              <a:rPr lang="en-US" sz="1600" b="0" i="0" u="none" strike="noStrike" kern="1200" baseline="0" dirty="0" err="1" smtClean="0">
                <a:solidFill>
                  <a:schemeClr val="tx1"/>
                </a:solidFill>
                <a:latin typeface="Calibri" pitchFamily="34" charset="0"/>
                <a:ea typeface="+mn-ea"/>
                <a:cs typeface="+mn-cs"/>
              </a:rPr>
              <a:t>Xpoint</a:t>
            </a:r>
            <a:r>
              <a:rPr lang="en-US" sz="1600" b="0" i="0" u="none" strike="noStrike" kern="1200" baseline="0" dirty="0" smtClean="0">
                <a:solidFill>
                  <a:schemeClr val="tx1"/>
                </a:solidFill>
                <a:latin typeface="Calibri" pitchFamily="34" charset="0"/>
                <a:ea typeface="+mn-ea"/>
                <a:cs typeface="+mn-cs"/>
              </a:rPr>
              <a:t> SSD are 10 to 20 times more expensive per terabyte than flash SSD)</a:t>
            </a:r>
            <a:endParaRPr lang="en-US" sz="1600" dirty="0"/>
          </a:p>
        </p:txBody>
      </p:sp>
      <p:sp>
        <p:nvSpPr>
          <p:cNvPr id="4" name="Slide Number Placeholder 3"/>
          <p:cNvSpPr>
            <a:spLocks noGrp="1"/>
          </p:cNvSpPr>
          <p:nvPr>
            <p:ph type="sldNum" sz="quarter" idx="10"/>
          </p:nvPr>
        </p:nvSpPr>
        <p:spPr/>
        <p:txBody>
          <a:bodyPr/>
          <a:lstStyle/>
          <a:p>
            <a:pPr>
              <a:defRPr/>
            </a:pPr>
            <a:fld id="{FAF53B1C-8410-49E4-B454-FED4721CF99A}" type="slidenum">
              <a:rPr lang="zh-CN" altLang="en-US" smtClean="0"/>
              <a:pPr>
                <a:defRPr/>
              </a:pPr>
              <a:t>9</a:t>
            </a:fld>
            <a:endParaRPr lang="en-US" altLang="zh-CN"/>
          </a:p>
        </p:txBody>
      </p:sp>
    </p:spTree>
    <p:extLst>
      <p:ext uri="{BB962C8B-B14F-4D97-AF65-F5344CB8AC3E}">
        <p14:creationId xmlns:p14="http://schemas.microsoft.com/office/powerpoint/2010/main" val="1870648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F53B1C-8410-49E4-B454-FED4721CF99A}" type="slidenum">
              <a:rPr lang="zh-CN" altLang="en-US" smtClean="0"/>
              <a:pPr>
                <a:defRPr/>
              </a:pPr>
              <a:t>10</a:t>
            </a:fld>
            <a:endParaRPr lang="en-US" altLang="zh-CN"/>
          </a:p>
        </p:txBody>
      </p:sp>
    </p:spTree>
    <p:extLst>
      <p:ext uri="{BB962C8B-B14F-4D97-AF65-F5344CB8AC3E}">
        <p14:creationId xmlns:p14="http://schemas.microsoft.com/office/powerpoint/2010/main" val="2237123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76AA2CB0-2729-4EE8-A61D-FD4ED2B8D795}"/>
              </a:ext>
            </a:extLst>
          </p:cNvPr>
          <p:cNvSpPr>
            <a:spLocks noGrp="1"/>
          </p:cNvSpPr>
          <p:nvPr>
            <p:ph type="dt" sz="half" idx="10"/>
          </p:nvPr>
        </p:nvSpPr>
        <p:spPr/>
        <p:txBody>
          <a:bodyPr/>
          <a:lstStyle>
            <a:lvl1pPr>
              <a:defRPr/>
            </a:lvl1pPr>
          </a:lstStyle>
          <a:p>
            <a:pPr>
              <a:defRPr/>
            </a:pPr>
            <a:fld id="{97DDCE07-BF10-4291-97F8-DC377167ED44}" type="datetime1">
              <a:rPr lang="zh-CN" altLang="en-US"/>
              <a:pPr>
                <a:defRPr/>
              </a:pPr>
              <a:t>2021/1/19</a:t>
            </a:fld>
            <a:endParaRPr lang="en-US" altLang="zh-CN"/>
          </a:p>
        </p:txBody>
      </p:sp>
      <p:sp>
        <p:nvSpPr>
          <p:cNvPr id="5" name="Footer Placeholder 4">
            <a:extLst>
              <a:ext uri="{FF2B5EF4-FFF2-40B4-BE49-F238E27FC236}">
                <a16:creationId xmlns:a16="http://schemas.microsoft.com/office/drawing/2014/main" id="{D925E8C9-4F23-4425-AF30-95ACE1A1308C}"/>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A2DA4F16-7B78-422F-8CB8-7BEA55621FD5}"/>
              </a:ext>
            </a:extLst>
          </p:cNvPr>
          <p:cNvSpPr>
            <a:spLocks noGrp="1"/>
          </p:cNvSpPr>
          <p:nvPr>
            <p:ph type="sldNum" sz="quarter" idx="12"/>
          </p:nvPr>
        </p:nvSpPr>
        <p:spPr/>
        <p:txBody>
          <a:bodyPr/>
          <a:lstStyle>
            <a:lvl1pPr>
              <a:defRPr/>
            </a:lvl1pPr>
          </a:lstStyle>
          <a:p>
            <a:pPr>
              <a:defRPr/>
            </a:pPr>
            <a:fld id="{355769D6-56EA-46F8-994B-72B76376AFE6}" type="slidenum">
              <a:rPr lang="zh-CN" altLang="en-US"/>
              <a:pPr>
                <a:defRPr/>
              </a:pPr>
              <a:t>‹#›</a:t>
            </a:fld>
            <a:endParaRPr lang="en-US" altLang="zh-CN"/>
          </a:p>
        </p:txBody>
      </p:sp>
    </p:spTree>
    <p:extLst>
      <p:ext uri="{BB962C8B-B14F-4D97-AF65-F5344CB8AC3E}">
        <p14:creationId xmlns:p14="http://schemas.microsoft.com/office/powerpoint/2010/main" val="623869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AA2CB0-2729-4EE8-A61D-FD4ED2B8D795}"/>
              </a:ext>
            </a:extLst>
          </p:cNvPr>
          <p:cNvSpPr>
            <a:spLocks noGrp="1"/>
          </p:cNvSpPr>
          <p:nvPr>
            <p:ph type="dt" sz="half" idx="10"/>
          </p:nvPr>
        </p:nvSpPr>
        <p:spPr/>
        <p:txBody>
          <a:bodyPr/>
          <a:lstStyle>
            <a:lvl1pPr>
              <a:defRPr/>
            </a:lvl1pPr>
          </a:lstStyle>
          <a:p>
            <a:pPr>
              <a:defRPr/>
            </a:pPr>
            <a:fld id="{1C827B7B-3B88-45DB-84CA-77B7DFD08BC0}" type="datetime1">
              <a:rPr lang="zh-CN" altLang="en-US"/>
              <a:pPr>
                <a:defRPr/>
              </a:pPr>
              <a:t>2021/1/19</a:t>
            </a:fld>
            <a:endParaRPr lang="en-US" altLang="zh-CN"/>
          </a:p>
        </p:txBody>
      </p:sp>
      <p:sp>
        <p:nvSpPr>
          <p:cNvPr id="5" name="Footer Placeholder 4">
            <a:extLst>
              <a:ext uri="{FF2B5EF4-FFF2-40B4-BE49-F238E27FC236}">
                <a16:creationId xmlns:a16="http://schemas.microsoft.com/office/drawing/2014/main" id="{D925E8C9-4F23-4425-AF30-95ACE1A1308C}"/>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A2DA4F16-7B78-422F-8CB8-7BEA55621FD5}"/>
              </a:ext>
            </a:extLst>
          </p:cNvPr>
          <p:cNvSpPr>
            <a:spLocks noGrp="1"/>
          </p:cNvSpPr>
          <p:nvPr>
            <p:ph type="sldNum" sz="quarter" idx="12"/>
          </p:nvPr>
        </p:nvSpPr>
        <p:spPr/>
        <p:txBody>
          <a:bodyPr/>
          <a:lstStyle>
            <a:lvl1pPr>
              <a:defRPr/>
            </a:lvl1pPr>
          </a:lstStyle>
          <a:p>
            <a:pPr>
              <a:defRPr/>
            </a:pPr>
            <a:fld id="{1990CD0A-2CB3-4219-9429-4391D4565040}" type="slidenum">
              <a:rPr lang="zh-CN" altLang="en-US"/>
              <a:pPr>
                <a:defRPr/>
              </a:pPr>
              <a:t>‹#›</a:t>
            </a:fld>
            <a:endParaRPr lang="en-US" altLang="zh-CN"/>
          </a:p>
        </p:txBody>
      </p:sp>
    </p:spTree>
    <p:extLst>
      <p:ext uri="{BB962C8B-B14F-4D97-AF65-F5344CB8AC3E}">
        <p14:creationId xmlns:p14="http://schemas.microsoft.com/office/powerpoint/2010/main" val="816676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AA2CB0-2729-4EE8-A61D-FD4ED2B8D795}"/>
              </a:ext>
            </a:extLst>
          </p:cNvPr>
          <p:cNvSpPr>
            <a:spLocks noGrp="1"/>
          </p:cNvSpPr>
          <p:nvPr>
            <p:ph type="dt" sz="half" idx="10"/>
          </p:nvPr>
        </p:nvSpPr>
        <p:spPr/>
        <p:txBody>
          <a:bodyPr/>
          <a:lstStyle>
            <a:lvl1pPr>
              <a:defRPr/>
            </a:lvl1pPr>
          </a:lstStyle>
          <a:p>
            <a:pPr>
              <a:defRPr/>
            </a:pPr>
            <a:fld id="{E80BF78E-3C04-4074-81C4-6A38DF924B27}" type="datetime1">
              <a:rPr lang="zh-CN" altLang="en-US"/>
              <a:pPr>
                <a:defRPr/>
              </a:pPr>
              <a:t>2021/1/19</a:t>
            </a:fld>
            <a:endParaRPr lang="en-US" altLang="zh-CN"/>
          </a:p>
        </p:txBody>
      </p:sp>
      <p:sp>
        <p:nvSpPr>
          <p:cNvPr id="5" name="Footer Placeholder 4">
            <a:extLst>
              <a:ext uri="{FF2B5EF4-FFF2-40B4-BE49-F238E27FC236}">
                <a16:creationId xmlns:a16="http://schemas.microsoft.com/office/drawing/2014/main" id="{D925E8C9-4F23-4425-AF30-95ACE1A1308C}"/>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A2DA4F16-7B78-422F-8CB8-7BEA55621FD5}"/>
              </a:ext>
            </a:extLst>
          </p:cNvPr>
          <p:cNvSpPr>
            <a:spLocks noGrp="1"/>
          </p:cNvSpPr>
          <p:nvPr>
            <p:ph type="sldNum" sz="quarter" idx="12"/>
          </p:nvPr>
        </p:nvSpPr>
        <p:spPr/>
        <p:txBody>
          <a:bodyPr/>
          <a:lstStyle>
            <a:lvl1pPr>
              <a:defRPr/>
            </a:lvl1pPr>
          </a:lstStyle>
          <a:p>
            <a:pPr>
              <a:defRPr/>
            </a:pPr>
            <a:fld id="{C6C69082-AD0F-4031-9A15-4608CC38B69B}" type="slidenum">
              <a:rPr lang="zh-CN" altLang="en-US"/>
              <a:pPr>
                <a:defRPr/>
              </a:pPr>
              <a:t>‹#›</a:t>
            </a:fld>
            <a:endParaRPr lang="en-US" altLang="zh-CN"/>
          </a:p>
        </p:txBody>
      </p:sp>
    </p:spTree>
    <p:extLst>
      <p:ext uri="{BB962C8B-B14F-4D97-AF65-F5344CB8AC3E}">
        <p14:creationId xmlns:p14="http://schemas.microsoft.com/office/powerpoint/2010/main" val="4120418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609600" y="228600"/>
            <a:ext cx="109728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609600" y="5368160"/>
            <a:ext cx="10972800" cy="916856"/>
          </a:xfrm>
        </p:spPr>
        <p:txBody>
          <a:bodyPr anchor="b"/>
          <a:lstStyle>
            <a:lvl1pPr marL="0" indent="0">
              <a:spcBef>
                <a:spcPts val="0"/>
              </a:spcBef>
              <a:buNone/>
              <a:defRPr sz="1200">
                <a:latin typeface="Verdana" panose="020B0604030504040204" pitchFamily="34" charset="0"/>
                <a:ea typeface="Verdana" panose="020B0604030504040204" pitchFamily="34" charset="0"/>
              </a:defRPr>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125292" y="6172201"/>
            <a:ext cx="1146048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1/19/2021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5" name="Slide Number Placeholder 4"/>
          <p:cNvSpPr txBox="1">
            <a:spLocks/>
          </p:cNvSpPr>
          <p:nvPr userDrawn="1"/>
        </p:nvSpPr>
        <p:spPr>
          <a:xfrm>
            <a:off x="10508341" y="6428232"/>
            <a:ext cx="12192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471090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AA2CB0-2729-4EE8-A61D-FD4ED2B8D795}"/>
              </a:ext>
            </a:extLst>
          </p:cNvPr>
          <p:cNvSpPr>
            <a:spLocks noGrp="1"/>
          </p:cNvSpPr>
          <p:nvPr>
            <p:ph type="dt" sz="half" idx="10"/>
          </p:nvPr>
        </p:nvSpPr>
        <p:spPr/>
        <p:txBody>
          <a:bodyPr/>
          <a:lstStyle>
            <a:lvl1pPr>
              <a:defRPr/>
            </a:lvl1pPr>
          </a:lstStyle>
          <a:p>
            <a:pPr>
              <a:defRPr/>
            </a:pPr>
            <a:fld id="{E4C62905-2489-49A0-98D7-C59E1ECB7D81}" type="datetime1">
              <a:rPr lang="zh-CN" altLang="en-US"/>
              <a:pPr>
                <a:defRPr/>
              </a:pPr>
              <a:t>2021/1/19</a:t>
            </a:fld>
            <a:endParaRPr lang="en-US" altLang="zh-CN"/>
          </a:p>
        </p:txBody>
      </p:sp>
      <p:sp>
        <p:nvSpPr>
          <p:cNvPr id="5" name="Footer Placeholder 4">
            <a:extLst>
              <a:ext uri="{FF2B5EF4-FFF2-40B4-BE49-F238E27FC236}">
                <a16:creationId xmlns:a16="http://schemas.microsoft.com/office/drawing/2014/main" id="{D925E8C9-4F23-4425-AF30-95ACE1A1308C}"/>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A2DA4F16-7B78-422F-8CB8-7BEA55621FD5}"/>
              </a:ext>
            </a:extLst>
          </p:cNvPr>
          <p:cNvSpPr>
            <a:spLocks noGrp="1"/>
          </p:cNvSpPr>
          <p:nvPr>
            <p:ph type="sldNum" sz="quarter" idx="12"/>
          </p:nvPr>
        </p:nvSpPr>
        <p:spPr/>
        <p:txBody>
          <a:bodyPr/>
          <a:lstStyle>
            <a:lvl1pPr>
              <a:defRPr/>
            </a:lvl1pPr>
          </a:lstStyle>
          <a:p>
            <a:pPr>
              <a:defRPr/>
            </a:pPr>
            <a:fld id="{9A887612-D602-4529-AD4C-A18BD9F99C44}" type="slidenum">
              <a:rPr lang="zh-CN" altLang="en-US"/>
              <a:pPr>
                <a:defRPr/>
              </a:pPr>
              <a:t>‹#›</a:t>
            </a:fld>
            <a:endParaRPr lang="en-US" altLang="zh-CN"/>
          </a:p>
        </p:txBody>
      </p:sp>
    </p:spTree>
    <p:extLst>
      <p:ext uri="{BB962C8B-B14F-4D97-AF65-F5344CB8AC3E}">
        <p14:creationId xmlns:p14="http://schemas.microsoft.com/office/powerpoint/2010/main" val="1531194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AA2CB0-2729-4EE8-A61D-FD4ED2B8D795}"/>
              </a:ext>
            </a:extLst>
          </p:cNvPr>
          <p:cNvSpPr>
            <a:spLocks noGrp="1"/>
          </p:cNvSpPr>
          <p:nvPr>
            <p:ph type="dt" sz="half" idx="10"/>
          </p:nvPr>
        </p:nvSpPr>
        <p:spPr/>
        <p:txBody>
          <a:bodyPr/>
          <a:lstStyle>
            <a:lvl1pPr>
              <a:defRPr/>
            </a:lvl1pPr>
          </a:lstStyle>
          <a:p>
            <a:pPr>
              <a:defRPr/>
            </a:pPr>
            <a:fld id="{75AF0FCD-C8AC-4B06-BAF8-E32C44E5E1B5}" type="datetime1">
              <a:rPr lang="zh-CN" altLang="en-US"/>
              <a:pPr>
                <a:defRPr/>
              </a:pPr>
              <a:t>2021/1/19</a:t>
            </a:fld>
            <a:endParaRPr lang="en-US" altLang="zh-CN"/>
          </a:p>
        </p:txBody>
      </p:sp>
      <p:sp>
        <p:nvSpPr>
          <p:cNvPr id="5" name="Footer Placeholder 4">
            <a:extLst>
              <a:ext uri="{FF2B5EF4-FFF2-40B4-BE49-F238E27FC236}">
                <a16:creationId xmlns:a16="http://schemas.microsoft.com/office/drawing/2014/main" id="{D925E8C9-4F23-4425-AF30-95ACE1A1308C}"/>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A2DA4F16-7B78-422F-8CB8-7BEA55621FD5}"/>
              </a:ext>
            </a:extLst>
          </p:cNvPr>
          <p:cNvSpPr>
            <a:spLocks noGrp="1"/>
          </p:cNvSpPr>
          <p:nvPr>
            <p:ph type="sldNum" sz="quarter" idx="12"/>
          </p:nvPr>
        </p:nvSpPr>
        <p:spPr/>
        <p:txBody>
          <a:bodyPr/>
          <a:lstStyle>
            <a:lvl1pPr>
              <a:defRPr/>
            </a:lvl1pPr>
          </a:lstStyle>
          <a:p>
            <a:pPr>
              <a:defRPr/>
            </a:pPr>
            <a:fld id="{CC826D4E-BA9E-4361-8F6A-FB9C438A357B}" type="slidenum">
              <a:rPr lang="zh-CN" altLang="en-US"/>
              <a:pPr>
                <a:defRPr/>
              </a:pPr>
              <a:t>‹#›</a:t>
            </a:fld>
            <a:endParaRPr lang="en-US" altLang="zh-CN"/>
          </a:p>
        </p:txBody>
      </p:sp>
    </p:spTree>
    <p:extLst>
      <p:ext uri="{BB962C8B-B14F-4D97-AF65-F5344CB8AC3E}">
        <p14:creationId xmlns:p14="http://schemas.microsoft.com/office/powerpoint/2010/main" val="529111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76AA2CB0-2729-4EE8-A61D-FD4ED2B8D795}"/>
              </a:ext>
            </a:extLst>
          </p:cNvPr>
          <p:cNvSpPr>
            <a:spLocks noGrp="1"/>
          </p:cNvSpPr>
          <p:nvPr>
            <p:ph type="dt" sz="half" idx="10"/>
          </p:nvPr>
        </p:nvSpPr>
        <p:spPr/>
        <p:txBody>
          <a:bodyPr/>
          <a:lstStyle>
            <a:lvl1pPr>
              <a:defRPr/>
            </a:lvl1pPr>
          </a:lstStyle>
          <a:p>
            <a:pPr>
              <a:defRPr/>
            </a:pPr>
            <a:fld id="{44B3022A-FC75-4B5C-8A3A-30887ADC97BD}" type="datetime1">
              <a:rPr lang="zh-CN" altLang="en-US"/>
              <a:pPr>
                <a:defRPr/>
              </a:pPr>
              <a:t>2021/1/19</a:t>
            </a:fld>
            <a:endParaRPr lang="en-US" altLang="zh-CN"/>
          </a:p>
        </p:txBody>
      </p:sp>
      <p:sp>
        <p:nvSpPr>
          <p:cNvPr id="6" name="Footer Placeholder 4">
            <a:extLst>
              <a:ext uri="{FF2B5EF4-FFF2-40B4-BE49-F238E27FC236}">
                <a16:creationId xmlns:a16="http://schemas.microsoft.com/office/drawing/2014/main" id="{D925E8C9-4F23-4425-AF30-95ACE1A1308C}"/>
              </a:ext>
            </a:extLst>
          </p:cNvPr>
          <p:cNvSpPr>
            <a:spLocks noGrp="1"/>
          </p:cNvSpPr>
          <p:nvPr>
            <p:ph type="ftr" sz="quarter" idx="11"/>
          </p:nvPr>
        </p:nvSpPr>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A2DA4F16-7B78-422F-8CB8-7BEA55621FD5}"/>
              </a:ext>
            </a:extLst>
          </p:cNvPr>
          <p:cNvSpPr>
            <a:spLocks noGrp="1"/>
          </p:cNvSpPr>
          <p:nvPr>
            <p:ph type="sldNum" sz="quarter" idx="12"/>
          </p:nvPr>
        </p:nvSpPr>
        <p:spPr/>
        <p:txBody>
          <a:bodyPr/>
          <a:lstStyle>
            <a:lvl1pPr>
              <a:defRPr/>
            </a:lvl1pPr>
          </a:lstStyle>
          <a:p>
            <a:pPr>
              <a:defRPr/>
            </a:pPr>
            <a:fld id="{44CCA090-8712-487C-B461-360E935A06F8}" type="slidenum">
              <a:rPr lang="zh-CN" altLang="en-US"/>
              <a:pPr>
                <a:defRPr/>
              </a:pPr>
              <a:t>‹#›</a:t>
            </a:fld>
            <a:endParaRPr lang="en-US" altLang="zh-CN"/>
          </a:p>
        </p:txBody>
      </p:sp>
    </p:spTree>
    <p:extLst>
      <p:ext uri="{BB962C8B-B14F-4D97-AF65-F5344CB8AC3E}">
        <p14:creationId xmlns:p14="http://schemas.microsoft.com/office/powerpoint/2010/main" val="3481591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76AA2CB0-2729-4EE8-A61D-FD4ED2B8D795}"/>
              </a:ext>
            </a:extLst>
          </p:cNvPr>
          <p:cNvSpPr>
            <a:spLocks noGrp="1"/>
          </p:cNvSpPr>
          <p:nvPr>
            <p:ph type="dt" sz="half" idx="10"/>
          </p:nvPr>
        </p:nvSpPr>
        <p:spPr/>
        <p:txBody>
          <a:bodyPr/>
          <a:lstStyle>
            <a:lvl1pPr>
              <a:defRPr/>
            </a:lvl1pPr>
          </a:lstStyle>
          <a:p>
            <a:pPr>
              <a:defRPr/>
            </a:pPr>
            <a:fld id="{1EED98F2-3E33-455D-9681-7CCACFB26264}" type="datetime1">
              <a:rPr lang="zh-CN" altLang="en-US"/>
              <a:pPr>
                <a:defRPr/>
              </a:pPr>
              <a:t>2021/1/19</a:t>
            </a:fld>
            <a:endParaRPr lang="en-US" altLang="zh-CN"/>
          </a:p>
        </p:txBody>
      </p:sp>
      <p:sp>
        <p:nvSpPr>
          <p:cNvPr id="8" name="Footer Placeholder 4">
            <a:extLst>
              <a:ext uri="{FF2B5EF4-FFF2-40B4-BE49-F238E27FC236}">
                <a16:creationId xmlns:a16="http://schemas.microsoft.com/office/drawing/2014/main" id="{D925E8C9-4F23-4425-AF30-95ACE1A1308C}"/>
              </a:ext>
            </a:extLst>
          </p:cNvPr>
          <p:cNvSpPr>
            <a:spLocks noGrp="1"/>
          </p:cNvSpPr>
          <p:nvPr>
            <p:ph type="ftr" sz="quarter" idx="11"/>
          </p:nvPr>
        </p:nvSpPr>
        <p:spPr/>
        <p:txBody>
          <a:bodyPr/>
          <a:lstStyle>
            <a:lvl1pPr>
              <a:defRPr/>
            </a:lvl1pPr>
          </a:lstStyle>
          <a:p>
            <a:pPr>
              <a:defRPr/>
            </a:pPr>
            <a:endParaRPr lang="en-US" altLang="zh-CN"/>
          </a:p>
        </p:txBody>
      </p:sp>
      <p:sp>
        <p:nvSpPr>
          <p:cNvPr id="9" name="Slide Number Placeholder 5">
            <a:extLst>
              <a:ext uri="{FF2B5EF4-FFF2-40B4-BE49-F238E27FC236}">
                <a16:creationId xmlns:a16="http://schemas.microsoft.com/office/drawing/2014/main" id="{A2DA4F16-7B78-422F-8CB8-7BEA55621FD5}"/>
              </a:ext>
            </a:extLst>
          </p:cNvPr>
          <p:cNvSpPr>
            <a:spLocks noGrp="1"/>
          </p:cNvSpPr>
          <p:nvPr>
            <p:ph type="sldNum" sz="quarter" idx="12"/>
          </p:nvPr>
        </p:nvSpPr>
        <p:spPr/>
        <p:txBody>
          <a:bodyPr/>
          <a:lstStyle>
            <a:lvl1pPr>
              <a:defRPr/>
            </a:lvl1pPr>
          </a:lstStyle>
          <a:p>
            <a:pPr>
              <a:defRPr/>
            </a:pPr>
            <a:fld id="{966C3EF4-F6E6-4C37-A5D8-2254527F29CC}" type="slidenum">
              <a:rPr lang="zh-CN" altLang="en-US"/>
              <a:pPr>
                <a:defRPr/>
              </a:pPr>
              <a:t>‹#›</a:t>
            </a:fld>
            <a:endParaRPr lang="en-US" altLang="zh-CN"/>
          </a:p>
        </p:txBody>
      </p:sp>
    </p:spTree>
    <p:extLst>
      <p:ext uri="{BB962C8B-B14F-4D97-AF65-F5344CB8AC3E}">
        <p14:creationId xmlns:p14="http://schemas.microsoft.com/office/powerpoint/2010/main" val="3555366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76AA2CB0-2729-4EE8-A61D-FD4ED2B8D795}"/>
              </a:ext>
            </a:extLst>
          </p:cNvPr>
          <p:cNvSpPr>
            <a:spLocks noGrp="1"/>
          </p:cNvSpPr>
          <p:nvPr>
            <p:ph type="dt" sz="half" idx="10"/>
          </p:nvPr>
        </p:nvSpPr>
        <p:spPr/>
        <p:txBody>
          <a:bodyPr/>
          <a:lstStyle>
            <a:lvl1pPr>
              <a:defRPr/>
            </a:lvl1pPr>
          </a:lstStyle>
          <a:p>
            <a:pPr>
              <a:defRPr/>
            </a:pPr>
            <a:fld id="{E20A2A68-BF3E-44D3-9990-32122FAD65BB}" type="datetime1">
              <a:rPr lang="zh-CN" altLang="en-US"/>
              <a:pPr>
                <a:defRPr/>
              </a:pPr>
              <a:t>2021/1/19</a:t>
            </a:fld>
            <a:endParaRPr lang="en-US" altLang="zh-CN"/>
          </a:p>
        </p:txBody>
      </p:sp>
      <p:sp>
        <p:nvSpPr>
          <p:cNvPr id="4" name="Footer Placeholder 4">
            <a:extLst>
              <a:ext uri="{FF2B5EF4-FFF2-40B4-BE49-F238E27FC236}">
                <a16:creationId xmlns:a16="http://schemas.microsoft.com/office/drawing/2014/main" id="{D925E8C9-4F23-4425-AF30-95ACE1A1308C}"/>
              </a:ext>
            </a:extLst>
          </p:cNvPr>
          <p:cNvSpPr>
            <a:spLocks noGrp="1"/>
          </p:cNvSpPr>
          <p:nvPr>
            <p:ph type="ftr" sz="quarter" idx="11"/>
          </p:nvPr>
        </p:nvSpPr>
        <p:spPr/>
        <p:txBody>
          <a:bodyPr/>
          <a:lstStyle>
            <a:lvl1pPr>
              <a:defRPr/>
            </a:lvl1pPr>
          </a:lstStyle>
          <a:p>
            <a:pPr>
              <a:defRPr/>
            </a:pPr>
            <a:endParaRPr lang="en-US" altLang="zh-CN"/>
          </a:p>
        </p:txBody>
      </p:sp>
      <p:sp>
        <p:nvSpPr>
          <p:cNvPr id="5" name="Slide Number Placeholder 5">
            <a:extLst>
              <a:ext uri="{FF2B5EF4-FFF2-40B4-BE49-F238E27FC236}">
                <a16:creationId xmlns:a16="http://schemas.microsoft.com/office/drawing/2014/main" id="{A2DA4F16-7B78-422F-8CB8-7BEA55621FD5}"/>
              </a:ext>
            </a:extLst>
          </p:cNvPr>
          <p:cNvSpPr>
            <a:spLocks noGrp="1"/>
          </p:cNvSpPr>
          <p:nvPr>
            <p:ph type="sldNum" sz="quarter" idx="12"/>
          </p:nvPr>
        </p:nvSpPr>
        <p:spPr/>
        <p:txBody>
          <a:bodyPr/>
          <a:lstStyle>
            <a:lvl1pPr>
              <a:defRPr/>
            </a:lvl1pPr>
          </a:lstStyle>
          <a:p>
            <a:pPr>
              <a:defRPr/>
            </a:pPr>
            <a:fld id="{9AF67C4A-4969-4104-874C-F278393EB050}" type="slidenum">
              <a:rPr lang="zh-CN" altLang="en-US"/>
              <a:pPr>
                <a:defRPr/>
              </a:pPr>
              <a:t>‹#›</a:t>
            </a:fld>
            <a:endParaRPr lang="en-US" altLang="zh-CN"/>
          </a:p>
        </p:txBody>
      </p:sp>
    </p:spTree>
    <p:extLst>
      <p:ext uri="{BB962C8B-B14F-4D97-AF65-F5344CB8AC3E}">
        <p14:creationId xmlns:p14="http://schemas.microsoft.com/office/powerpoint/2010/main" val="178381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6AA2CB0-2729-4EE8-A61D-FD4ED2B8D795}"/>
              </a:ext>
            </a:extLst>
          </p:cNvPr>
          <p:cNvSpPr>
            <a:spLocks noGrp="1"/>
          </p:cNvSpPr>
          <p:nvPr>
            <p:ph type="dt" sz="half" idx="10"/>
          </p:nvPr>
        </p:nvSpPr>
        <p:spPr/>
        <p:txBody>
          <a:bodyPr/>
          <a:lstStyle>
            <a:lvl1pPr>
              <a:defRPr/>
            </a:lvl1pPr>
          </a:lstStyle>
          <a:p>
            <a:pPr>
              <a:defRPr/>
            </a:pPr>
            <a:fld id="{27088D08-F571-4731-A25B-37E4C923DC83}" type="datetime1">
              <a:rPr lang="zh-CN" altLang="en-US"/>
              <a:pPr>
                <a:defRPr/>
              </a:pPr>
              <a:t>2021/1/19</a:t>
            </a:fld>
            <a:endParaRPr lang="en-US" altLang="zh-CN"/>
          </a:p>
        </p:txBody>
      </p:sp>
      <p:sp>
        <p:nvSpPr>
          <p:cNvPr id="3" name="Footer Placeholder 4">
            <a:extLst>
              <a:ext uri="{FF2B5EF4-FFF2-40B4-BE49-F238E27FC236}">
                <a16:creationId xmlns:a16="http://schemas.microsoft.com/office/drawing/2014/main" id="{D925E8C9-4F23-4425-AF30-95ACE1A1308C}"/>
              </a:ext>
            </a:extLst>
          </p:cNvPr>
          <p:cNvSpPr>
            <a:spLocks noGrp="1"/>
          </p:cNvSpPr>
          <p:nvPr>
            <p:ph type="ftr" sz="quarter" idx="11"/>
          </p:nvPr>
        </p:nvSpPr>
        <p:spPr/>
        <p:txBody>
          <a:bodyPr/>
          <a:lstStyle>
            <a:lvl1pPr>
              <a:defRPr/>
            </a:lvl1pPr>
          </a:lstStyle>
          <a:p>
            <a:pPr>
              <a:defRPr/>
            </a:pPr>
            <a:endParaRPr lang="en-US" altLang="zh-CN"/>
          </a:p>
        </p:txBody>
      </p:sp>
      <p:sp>
        <p:nvSpPr>
          <p:cNvPr id="4" name="Slide Number Placeholder 5">
            <a:extLst>
              <a:ext uri="{FF2B5EF4-FFF2-40B4-BE49-F238E27FC236}">
                <a16:creationId xmlns:a16="http://schemas.microsoft.com/office/drawing/2014/main" id="{A2DA4F16-7B78-422F-8CB8-7BEA55621FD5}"/>
              </a:ext>
            </a:extLst>
          </p:cNvPr>
          <p:cNvSpPr>
            <a:spLocks noGrp="1"/>
          </p:cNvSpPr>
          <p:nvPr>
            <p:ph type="sldNum" sz="quarter" idx="12"/>
          </p:nvPr>
        </p:nvSpPr>
        <p:spPr/>
        <p:txBody>
          <a:bodyPr/>
          <a:lstStyle>
            <a:lvl1pPr>
              <a:defRPr/>
            </a:lvl1pPr>
          </a:lstStyle>
          <a:p>
            <a:pPr>
              <a:defRPr/>
            </a:pPr>
            <a:fld id="{00E40AE3-33BA-4922-9032-EBAE3665B626}" type="slidenum">
              <a:rPr lang="zh-CN" altLang="en-US"/>
              <a:pPr>
                <a:defRPr/>
              </a:pPr>
              <a:t>‹#›</a:t>
            </a:fld>
            <a:endParaRPr lang="en-US" altLang="zh-CN"/>
          </a:p>
        </p:txBody>
      </p:sp>
    </p:spTree>
    <p:extLst>
      <p:ext uri="{BB962C8B-B14F-4D97-AF65-F5344CB8AC3E}">
        <p14:creationId xmlns:p14="http://schemas.microsoft.com/office/powerpoint/2010/main" val="556234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76AA2CB0-2729-4EE8-A61D-FD4ED2B8D795}"/>
              </a:ext>
            </a:extLst>
          </p:cNvPr>
          <p:cNvSpPr>
            <a:spLocks noGrp="1"/>
          </p:cNvSpPr>
          <p:nvPr>
            <p:ph type="dt" sz="half" idx="10"/>
          </p:nvPr>
        </p:nvSpPr>
        <p:spPr/>
        <p:txBody>
          <a:bodyPr/>
          <a:lstStyle>
            <a:lvl1pPr>
              <a:defRPr/>
            </a:lvl1pPr>
          </a:lstStyle>
          <a:p>
            <a:pPr>
              <a:defRPr/>
            </a:pPr>
            <a:fld id="{3EEC70F1-F151-4DB7-8B25-67C67F5337B9}" type="datetime1">
              <a:rPr lang="zh-CN" altLang="en-US"/>
              <a:pPr>
                <a:defRPr/>
              </a:pPr>
              <a:t>2021/1/19</a:t>
            </a:fld>
            <a:endParaRPr lang="en-US" altLang="zh-CN"/>
          </a:p>
        </p:txBody>
      </p:sp>
      <p:sp>
        <p:nvSpPr>
          <p:cNvPr id="6" name="Footer Placeholder 4">
            <a:extLst>
              <a:ext uri="{FF2B5EF4-FFF2-40B4-BE49-F238E27FC236}">
                <a16:creationId xmlns:a16="http://schemas.microsoft.com/office/drawing/2014/main" id="{D925E8C9-4F23-4425-AF30-95ACE1A1308C}"/>
              </a:ext>
            </a:extLst>
          </p:cNvPr>
          <p:cNvSpPr>
            <a:spLocks noGrp="1"/>
          </p:cNvSpPr>
          <p:nvPr>
            <p:ph type="ftr" sz="quarter" idx="11"/>
          </p:nvPr>
        </p:nvSpPr>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A2DA4F16-7B78-422F-8CB8-7BEA55621FD5}"/>
              </a:ext>
            </a:extLst>
          </p:cNvPr>
          <p:cNvSpPr>
            <a:spLocks noGrp="1"/>
          </p:cNvSpPr>
          <p:nvPr>
            <p:ph type="sldNum" sz="quarter" idx="12"/>
          </p:nvPr>
        </p:nvSpPr>
        <p:spPr/>
        <p:txBody>
          <a:bodyPr/>
          <a:lstStyle>
            <a:lvl1pPr>
              <a:defRPr/>
            </a:lvl1pPr>
          </a:lstStyle>
          <a:p>
            <a:pPr>
              <a:defRPr/>
            </a:pPr>
            <a:fld id="{9500CF4B-7773-4F4E-94E4-3E5860E3DB2C}" type="slidenum">
              <a:rPr lang="zh-CN" altLang="en-US"/>
              <a:pPr>
                <a:defRPr/>
              </a:pPr>
              <a:t>‹#›</a:t>
            </a:fld>
            <a:endParaRPr lang="en-US" altLang="zh-CN"/>
          </a:p>
        </p:txBody>
      </p:sp>
    </p:spTree>
    <p:extLst>
      <p:ext uri="{BB962C8B-B14F-4D97-AF65-F5344CB8AC3E}">
        <p14:creationId xmlns:p14="http://schemas.microsoft.com/office/powerpoint/2010/main" val="3098472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76AA2CB0-2729-4EE8-A61D-FD4ED2B8D795}"/>
              </a:ext>
            </a:extLst>
          </p:cNvPr>
          <p:cNvSpPr>
            <a:spLocks noGrp="1"/>
          </p:cNvSpPr>
          <p:nvPr>
            <p:ph type="dt" sz="half" idx="10"/>
          </p:nvPr>
        </p:nvSpPr>
        <p:spPr/>
        <p:txBody>
          <a:bodyPr/>
          <a:lstStyle>
            <a:lvl1pPr>
              <a:defRPr/>
            </a:lvl1pPr>
          </a:lstStyle>
          <a:p>
            <a:pPr>
              <a:defRPr/>
            </a:pPr>
            <a:fld id="{E393A8C1-A52D-49F8-9881-8B809C0CB763}" type="datetime1">
              <a:rPr lang="zh-CN" altLang="en-US"/>
              <a:pPr>
                <a:defRPr/>
              </a:pPr>
              <a:t>2021/1/19</a:t>
            </a:fld>
            <a:endParaRPr lang="en-US" altLang="zh-CN"/>
          </a:p>
        </p:txBody>
      </p:sp>
      <p:sp>
        <p:nvSpPr>
          <p:cNvPr id="6" name="Footer Placeholder 4">
            <a:extLst>
              <a:ext uri="{FF2B5EF4-FFF2-40B4-BE49-F238E27FC236}">
                <a16:creationId xmlns:a16="http://schemas.microsoft.com/office/drawing/2014/main" id="{D925E8C9-4F23-4425-AF30-95ACE1A1308C}"/>
              </a:ext>
            </a:extLst>
          </p:cNvPr>
          <p:cNvSpPr>
            <a:spLocks noGrp="1"/>
          </p:cNvSpPr>
          <p:nvPr>
            <p:ph type="ftr" sz="quarter" idx="11"/>
          </p:nvPr>
        </p:nvSpPr>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A2DA4F16-7B78-422F-8CB8-7BEA55621FD5}"/>
              </a:ext>
            </a:extLst>
          </p:cNvPr>
          <p:cNvSpPr>
            <a:spLocks noGrp="1"/>
          </p:cNvSpPr>
          <p:nvPr>
            <p:ph type="sldNum" sz="quarter" idx="12"/>
          </p:nvPr>
        </p:nvSpPr>
        <p:spPr/>
        <p:txBody>
          <a:bodyPr/>
          <a:lstStyle>
            <a:lvl1pPr>
              <a:defRPr/>
            </a:lvl1pPr>
          </a:lstStyle>
          <a:p>
            <a:pPr>
              <a:defRPr/>
            </a:pPr>
            <a:fld id="{242475B5-A86B-4742-9D6D-63579F183F0F}" type="slidenum">
              <a:rPr lang="zh-CN" altLang="en-US"/>
              <a:pPr>
                <a:defRPr/>
              </a:pPr>
              <a:t>‹#›</a:t>
            </a:fld>
            <a:endParaRPr lang="en-US" altLang="zh-CN"/>
          </a:p>
        </p:txBody>
      </p:sp>
    </p:spTree>
    <p:extLst>
      <p:ext uri="{BB962C8B-B14F-4D97-AF65-F5344CB8AC3E}">
        <p14:creationId xmlns:p14="http://schemas.microsoft.com/office/powerpoint/2010/main" val="2514618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9000">
              <a:schemeClr val="tx2">
                <a:lumMod val="20000"/>
                <a:lumOff val="80000"/>
              </a:schemeClr>
            </a:gs>
            <a:gs pos="0">
              <a:schemeClr val="tx2">
                <a:lumMod val="20000"/>
                <a:lumOff val="80000"/>
              </a:schemeClr>
            </a:gs>
            <a:gs pos="74000">
              <a:schemeClr val="tx2">
                <a:lumMod val="20000"/>
                <a:lumOff val="80000"/>
              </a:schemeClr>
            </a:gs>
            <a:gs pos="83000">
              <a:schemeClr val="tx2">
                <a:lumMod val="20000"/>
                <a:lumOff val="80000"/>
              </a:schemeClr>
            </a:gs>
            <a:gs pos="100000">
              <a:schemeClr val="tx2">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 name="Date Placeholder 3">
            <a:extLst>
              <a:ext uri="{FF2B5EF4-FFF2-40B4-BE49-F238E27FC236}">
                <a16:creationId xmlns:a16="http://schemas.microsoft.com/office/drawing/2014/main" id="{76AA2CB0-2729-4EE8-A61D-FD4ED2B8D795}"/>
              </a:ext>
            </a:extLst>
          </p:cNvPr>
          <p:cNvSpPr>
            <a:spLocks noGrp="1"/>
          </p:cNvSpPr>
          <p:nvPr>
            <p:ph type="dt" sz="half" idx="2"/>
          </p:nvPr>
        </p:nvSpPr>
        <p:spPr>
          <a:xfrm>
            <a:off x="609600" y="6356351"/>
            <a:ext cx="28448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cs typeface="Arial" charset="0"/>
              </a:defRPr>
            </a:lvl1pPr>
          </a:lstStyle>
          <a:p>
            <a:pPr>
              <a:defRPr/>
            </a:pPr>
            <a:fld id="{95F8B3DE-7E85-47B9-B725-1B9ABCA9D5CB}" type="datetime1">
              <a:rPr lang="zh-CN" altLang="en-US"/>
              <a:pPr>
                <a:defRPr/>
              </a:pPr>
              <a:t>2021/1/19</a:t>
            </a:fld>
            <a:endParaRPr lang="en-US" altLang="zh-CN"/>
          </a:p>
        </p:txBody>
      </p:sp>
      <p:sp>
        <p:nvSpPr>
          <p:cNvPr id="5" name="Footer Placeholder 4">
            <a:extLst>
              <a:ext uri="{FF2B5EF4-FFF2-40B4-BE49-F238E27FC236}">
                <a16:creationId xmlns:a16="http://schemas.microsoft.com/office/drawing/2014/main" id="{D925E8C9-4F23-4425-AF30-95ACE1A1308C}"/>
              </a:ext>
            </a:extLst>
          </p:cNvPr>
          <p:cNvSpPr>
            <a:spLocks noGrp="1"/>
          </p:cNvSpPr>
          <p:nvPr>
            <p:ph type="ftr" sz="quarter" idx="3"/>
          </p:nvPr>
        </p:nvSpPr>
        <p:spPr>
          <a:xfrm>
            <a:off x="4165600" y="6356351"/>
            <a:ext cx="38608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cs typeface="Arial" charset="0"/>
              </a:defRPr>
            </a:lvl1pPr>
          </a:lstStyle>
          <a:p>
            <a:pPr>
              <a:defRPr/>
            </a:pPr>
            <a:endParaRPr lang="en-US" altLang="zh-CN"/>
          </a:p>
        </p:txBody>
      </p:sp>
      <p:sp>
        <p:nvSpPr>
          <p:cNvPr id="6" name="Slide Number Placeholder 5">
            <a:extLst>
              <a:ext uri="{FF2B5EF4-FFF2-40B4-BE49-F238E27FC236}">
                <a16:creationId xmlns:a16="http://schemas.microsoft.com/office/drawing/2014/main" id="{A2DA4F16-7B78-422F-8CB8-7BEA55621FD5}"/>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37055914-BFAC-4B3C-B904-A7A1F0CC29E4}"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png"/><Relationship Id="rId7" Type="http://schemas.openxmlformats.org/officeDocument/2006/relationships/diagramColors" Target="../diagrams/colors1.xml"/><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15C5E10-5C29-4623-9C10-7E0CD197C761}" type="slidenum">
              <a:rPr lang="zh-CN" altLang="en-US" sz="1200">
                <a:solidFill>
                  <a:srgbClr val="898989"/>
                </a:solidFill>
              </a:rPr>
              <a:pPr>
                <a:spcBef>
                  <a:spcPct val="0"/>
                </a:spcBef>
                <a:buFontTx/>
                <a:buNone/>
              </a:pPr>
              <a:t>1</a:t>
            </a:fld>
            <a:endParaRPr lang="en-US" altLang="zh-CN" sz="1200">
              <a:solidFill>
                <a:srgbClr val="898989"/>
              </a:solidFill>
            </a:endParaRPr>
          </a:p>
        </p:txBody>
      </p:sp>
      <p:sp>
        <p:nvSpPr>
          <p:cNvPr id="4099" name="Title 1"/>
          <p:cNvSpPr>
            <a:spLocks noGrp="1"/>
          </p:cNvSpPr>
          <p:nvPr>
            <p:ph type="ctrTitle"/>
          </p:nvPr>
        </p:nvSpPr>
        <p:spPr/>
        <p:txBody>
          <a:bodyPr/>
          <a:lstStyle/>
          <a:p>
            <a:pPr eaLnBrk="1" hangingPunct="1"/>
            <a:r>
              <a:rPr lang="en-US" altLang="zh-CN" sz="5400" dirty="0" smtClean="0"/>
              <a:t>Introduction to CS</a:t>
            </a:r>
            <a:r>
              <a:rPr lang="en-CA" altLang="zh-CN" sz="5400" dirty="0" smtClean="0"/>
              <a:t>CE</a:t>
            </a:r>
            <a:r>
              <a:rPr lang="en-US" altLang="zh-CN" sz="5400" dirty="0" smtClean="0"/>
              <a:t> </a:t>
            </a:r>
            <a:r>
              <a:rPr lang="en-CA" altLang="zh-CN" sz="5400" dirty="0" smtClean="0"/>
              <a:t>110</a:t>
            </a:r>
            <a:endParaRPr lang="en-US" altLang="zh-CN" sz="5400" dirty="0" smtClean="0"/>
          </a:p>
        </p:txBody>
      </p:sp>
      <p:sp>
        <p:nvSpPr>
          <p:cNvPr id="4100" name="Subtitle 2"/>
          <p:cNvSpPr>
            <a:spLocks noGrp="1"/>
          </p:cNvSpPr>
          <p:nvPr>
            <p:ph type="subTitle" idx="1"/>
          </p:nvPr>
        </p:nvSpPr>
        <p:spPr/>
        <p:txBody>
          <a:bodyPr/>
          <a:lstStyle/>
          <a:p>
            <a:pPr eaLnBrk="1" hangingPunct="1"/>
            <a:r>
              <a:rPr lang="en-CA" altLang="zh-CN" sz="4000" dirty="0" smtClean="0">
                <a:solidFill>
                  <a:srgbClr val="898989"/>
                </a:solidFill>
              </a:rPr>
              <a:t>Dr. Tim McGuire</a:t>
            </a:r>
            <a:r>
              <a:rPr lang="en-CA" altLang="zh-CN" dirty="0" smtClean="0">
                <a:solidFill>
                  <a:srgbClr val="898989"/>
                </a:solidFill>
              </a:rPr>
              <a:t/>
            </a:r>
            <a:br>
              <a:rPr lang="en-CA" altLang="zh-CN" dirty="0" smtClean="0">
                <a:solidFill>
                  <a:srgbClr val="898989"/>
                </a:solidFill>
              </a:rPr>
            </a:br>
            <a:r>
              <a:rPr lang="en-CA" altLang="zh-CN" dirty="0" smtClean="0">
                <a:solidFill>
                  <a:srgbClr val="898989"/>
                </a:solidFill>
              </a:rPr>
              <a:t/>
            </a:r>
            <a:br>
              <a:rPr lang="en-CA" altLang="zh-CN" dirty="0" smtClean="0">
                <a:solidFill>
                  <a:srgbClr val="898989"/>
                </a:solidFill>
              </a:rPr>
            </a:br>
            <a:r>
              <a:rPr lang="en-CA" altLang="zh-CN" sz="1600" dirty="0" smtClean="0">
                <a:solidFill>
                  <a:srgbClr val="898989"/>
                </a:solidFill>
              </a:rPr>
              <a:t>Grateful acknowledgement to Dr. Tony Gaddis, Haywood Community College for some of the material contained in these slides</a:t>
            </a:r>
            <a:endParaRPr lang="en-US" altLang="zh-CN" sz="1600" dirty="0" smtClean="0">
              <a:solidFill>
                <a:srgbClr val="898989"/>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6BFA7FDB-003A-4428-A80A-4C22F52F8FFA}"/>
              </a:ext>
            </a:extLst>
          </p:cNvPr>
          <p:cNvSpPr>
            <a:spLocks noGrp="1" noChangeArrowheads="1"/>
          </p:cNvSpPr>
          <p:nvPr>
            <p:ph type="title"/>
          </p:nvPr>
        </p:nvSpPr>
        <p:spPr/>
        <p:txBody>
          <a:bodyPr/>
          <a:lstStyle/>
          <a:p>
            <a:pPr eaLnBrk="1" hangingPunct="1"/>
            <a:r>
              <a:rPr lang="en-US" altLang="en-US"/>
              <a:t>Input Devices</a:t>
            </a:r>
            <a:endParaRPr lang="he-IL" altLang="en-US"/>
          </a:p>
        </p:txBody>
      </p:sp>
      <p:sp>
        <p:nvSpPr>
          <p:cNvPr id="10243" name="Content Placeholder 2">
            <a:extLst>
              <a:ext uri="{FF2B5EF4-FFF2-40B4-BE49-F238E27FC236}">
                <a16:creationId xmlns:a16="http://schemas.microsoft.com/office/drawing/2014/main" id="{375231FB-1511-4B96-A9CB-707065464FDB}"/>
              </a:ext>
            </a:extLst>
          </p:cNvPr>
          <p:cNvSpPr>
            <a:spLocks noGrp="1" noChangeArrowheads="1"/>
          </p:cNvSpPr>
          <p:nvPr>
            <p:ph idx="1"/>
          </p:nvPr>
        </p:nvSpPr>
        <p:spPr/>
        <p:txBody>
          <a:bodyPr/>
          <a:lstStyle/>
          <a:p>
            <a:pPr eaLnBrk="1" hangingPunct="1">
              <a:buFontTx/>
              <a:buChar char="•"/>
            </a:pPr>
            <a:r>
              <a:rPr lang="en-US" altLang="en-US" u="sng"/>
              <a:t>Input</a:t>
            </a:r>
            <a:r>
              <a:rPr lang="en-US" altLang="en-US"/>
              <a:t>: data the computer collects from people and other devices</a:t>
            </a:r>
          </a:p>
          <a:p>
            <a:pPr eaLnBrk="1" hangingPunct="1">
              <a:buFontTx/>
              <a:buChar char="•"/>
            </a:pPr>
            <a:r>
              <a:rPr lang="en-US" altLang="en-US" u="sng"/>
              <a:t>Input device</a:t>
            </a:r>
            <a:r>
              <a:rPr lang="en-US" altLang="en-US"/>
              <a:t>: component that collects the data</a:t>
            </a:r>
          </a:p>
          <a:p>
            <a:pPr lvl="1" eaLnBrk="1" hangingPunct="1"/>
            <a:r>
              <a:rPr lang="en-US" altLang="en-US"/>
              <a:t>Examples: keyboard, mouse, touchscreen, scanner, camera</a:t>
            </a:r>
          </a:p>
          <a:p>
            <a:pPr lvl="1" eaLnBrk="1" hangingPunct="1"/>
            <a:r>
              <a:rPr lang="en-US" altLang="en-US"/>
              <a:t>Disk drives can be considered input devices because they load programs into the main memory</a:t>
            </a:r>
          </a:p>
        </p:txBody>
      </p:sp>
    </p:spTree>
    <p:extLst>
      <p:ext uri="{BB962C8B-B14F-4D97-AF65-F5344CB8AC3E}">
        <p14:creationId xmlns:p14="http://schemas.microsoft.com/office/powerpoint/2010/main" val="27407578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57624A3D-9C5A-4D6A-8F7A-7E229F8A48C0}"/>
              </a:ext>
            </a:extLst>
          </p:cNvPr>
          <p:cNvSpPr>
            <a:spLocks noGrp="1" noChangeArrowheads="1"/>
          </p:cNvSpPr>
          <p:nvPr>
            <p:ph type="title"/>
          </p:nvPr>
        </p:nvSpPr>
        <p:spPr/>
        <p:txBody>
          <a:bodyPr/>
          <a:lstStyle/>
          <a:p>
            <a:pPr eaLnBrk="1" hangingPunct="1"/>
            <a:r>
              <a:rPr lang="en-US" altLang="en-US"/>
              <a:t>Output Devices</a:t>
            </a:r>
            <a:endParaRPr lang="he-IL" altLang="en-US"/>
          </a:p>
        </p:txBody>
      </p:sp>
      <p:sp>
        <p:nvSpPr>
          <p:cNvPr id="11267" name="Content Placeholder 2">
            <a:extLst>
              <a:ext uri="{FF2B5EF4-FFF2-40B4-BE49-F238E27FC236}">
                <a16:creationId xmlns:a16="http://schemas.microsoft.com/office/drawing/2014/main" id="{6B0A8A4C-A9ED-4661-AB63-FA0C813D4B8B}"/>
              </a:ext>
            </a:extLst>
          </p:cNvPr>
          <p:cNvSpPr>
            <a:spLocks noGrp="1" noChangeArrowheads="1"/>
          </p:cNvSpPr>
          <p:nvPr>
            <p:ph idx="1"/>
          </p:nvPr>
        </p:nvSpPr>
        <p:spPr/>
        <p:txBody>
          <a:bodyPr/>
          <a:lstStyle/>
          <a:p>
            <a:pPr eaLnBrk="1" hangingPunct="1">
              <a:buFontTx/>
              <a:buChar char="•"/>
            </a:pPr>
            <a:r>
              <a:rPr lang="en-US" altLang="en-US" u="sng"/>
              <a:t>Output</a:t>
            </a:r>
            <a:r>
              <a:rPr lang="en-US" altLang="en-US"/>
              <a:t>: data produced by the computer for other people or devices</a:t>
            </a:r>
          </a:p>
          <a:p>
            <a:pPr lvl="1" eaLnBrk="1" hangingPunct="1"/>
            <a:r>
              <a:rPr lang="en-US" altLang="en-US"/>
              <a:t>Can be text, image, audio, or bit stream</a:t>
            </a:r>
          </a:p>
          <a:p>
            <a:pPr eaLnBrk="1" hangingPunct="1">
              <a:buFontTx/>
              <a:buChar char="•"/>
            </a:pPr>
            <a:r>
              <a:rPr lang="en-US" altLang="en-US" u="sng"/>
              <a:t>Output device</a:t>
            </a:r>
            <a:r>
              <a:rPr lang="en-US" altLang="en-US"/>
              <a:t>: formats and presents output</a:t>
            </a:r>
          </a:p>
          <a:p>
            <a:pPr lvl="1" eaLnBrk="1" hangingPunct="1"/>
            <a:r>
              <a:rPr lang="en-US" altLang="en-US"/>
              <a:t>Examples: video display, printer</a:t>
            </a:r>
          </a:p>
          <a:p>
            <a:pPr lvl="1" eaLnBrk="1" hangingPunct="1"/>
            <a:r>
              <a:rPr lang="en-US" altLang="en-US"/>
              <a:t>Disk drives and USB drives can be considered output devices because data is sent to them to be saved</a:t>
            </a:r>
            <a:endParaRPr lang="he-IL" altLang="en-US"/>
          </a:p>
        </p:txBody>
      </p:sp>
    </p:spTree>
    <p:extLst>
      <p:ext uri="{BB962C8B-B14F-4D97-AF65-F5344CB8AC3E}">
        <p14:creationId xmlns:p14="http://schemas.microsoft.com/office/powerpoint/2010/main" val="17555968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93743E79-CAEE-45B1-802A-E6F863900ABB}"/>
              </a:ext>
            </a:extLst>
          </p:cNvPr>
          <p:cNvSpPr>
            <a:spLocks noGrp="1" noChangeArrowheads="1"/>
          </p:cNvSpPr>
          <p:nvPr>
            <p:ph type="title"/>
          </p:nvPr>
        </p:nvSpPr>
        <p:spPr/>
        <p:txBody>
          <a:bodyPr/>
          <a:lstStyle/>
          <a:p>
            <a:pPr eaLnBrk="1" hangingPunct="1"/>
            <a:r>
              <a:rPr lang="en-US" altLang="en-US" dirty="0"/>
              <a:t>Software</a:t>
            </a:r>
            <a:r>
              <a:rPr lang="en-US" altLang="en-US" sz="2000" b="0" dirty="0"/>
              <a:t> (1 of 2)</a:t>
            </a:r>
            <a:endParaRPr lang="he-IL" altLang="en-US" sz="2000" b="0" dirty="0"/>
          </a:p>
        </p:txBody>
      </p:sp>
      <p:sp>
        <p:nvSpPr>
          <p:cNvPr id="12291" name="Content Placeholder 2">
            <a:extLst>
              <a:ext uri="{FF2B5EF4-FFF2-40B4-BE49-F238E27FC236}">
                <a16:creationId xmlns:a16="http://schemas.microsoft.com/office/drawing/2014/main" id="{74571582-13F1-4F40-817F-F122434E7C2A}"/>
              </a:ext>
            </a:extLst>
          </p:cNvPr>
          <p:cNvSpPr>
            <a:spLocks noGrp="1" noChangeArrowheads="1"/>
          </p:cNvSpPr>
          <p:nvPr>
            <p:ph idx="1"/>
          </p:nvPr>
        </p:nvSpPr>
        <p:spPr/>
        <p:txBody>
          <a:bodyPr/>
          <a:lstStyle/>
          <a:p>
            <a:pPr eaLnBrk="1" hangingPunct="1">
              <a:buFontTx/>
              <a:buChar char="•"/>
            </a:pPr>
            <a:r>
              <a:rPr lang="en-US" altLang="en-US" dirty="0"/>
              <a:t>Everything the computer does is controlled by software</a:t>
            </a:r>
          </a:p>
          <a:p>
            <a:pPr lvl="1" eaLnBrk="1" hangingPunct="1"/>
            <a:r>
              <a:rPr lang="en-US" altLang="en-US" dirty="0"/>
              <a:t>General categories:</a:t>
            </a:r>
          </a:p>
          <a:p>
            <a:pPr lvl="2"/>
            <a:r>
              <a:rPr lang="en-US" altLang="en-US" dirty="0"/>
              <a:t>Application software</a:t>
            </a:r>
          </a:p>
          <a:p>
            <a:pPr lvl="2"/>
            <a:r>
              <a:rPr lang="en-US" altLang="en-US" dirty="0"/>
              <a:t>System software</a:t>
            </a:r>
          </a:p>
          <a:p>
            <a:pPr eaLnBrk="1" hangingPunct="1">
              <a:buFontTx/>
              <a:buChar char="•"/>
            </a:pPr>
            <a:r>
              <a:rPr lang="en-US" altLang="en-US" u="sng" dirty="0"/>
              <a:t>Application software</a:t>
            </a:r>
            <a:r>
              <a:rPr lang="en-US" altLang="en-US" dirty="0"/>
              <a:t>: programs that make computer useful for every day tasks</a:t>
            </a:r>
          </a:p>
          <a:p>
            <a:pPr lvl="1" eaLnBrk="1" hangingPunct="1"/>
            <a:r>
              <a:rPr lang="en-US" altLang="en-US" dirty="0"/>
              <a:t>Examples: word processing, email, games, and Web browsers</a:t>
            </a:r>
          </a:p>
        </p:txBody>
      </p:sp>
    </p:spTree>
    <p:extLst>
      <p:ext uri="{BB962C8B-B14F-4D97-AF65-F5344CB8AC3E}">
        <p14:creationId xmlns:p14="http://schemas.microsoft.com/office/powerpoint/2010/main" val="25931989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998A19DD-CD23-41B4-85CB-CD4298AE18D7}"/>
              </a:ext>
            </a:extLst>
          </p:cNvPr>
          <p:cNvSpPr>
            <a:spLocks noGrp="1" noChangeArrowheads="1"/>
          </p:cNvSpPr>
          <p:nvPr>
            <p:ph type="title"/>
          </p:nvPr>
        </p:nvSpPr>
        <p:spPr/>
        <p:txBody>
          <a:bodyPr/>
          <a:lstStyle/>
          <a:p>
            <a:r>
              <a:rPr lang="en-US" altLang="en-US" dirty="0"/>
              <a:t>Software</a:t>
            </a:r>
            <a:r>
              <a:rPr lang="en-US" altLang="en-US" sz="2000" b="0" dirty="0"/>
              <a:t> (2 of 2)</a:t>
            </a:r>
            <a:endParaRPr lang="he-IL" altLang="en-US" sz="2000" dirty="0"/>
          </a:p>
        </p:txBody>
      </p:sp>
      <p:sp>
        <p:nvSpPr>
          <p:cNvPr id="13315" name="Content Placeholder 2">
            <a:extLst>
              <a:ext uri="{FF2B5EF4-FFF2-40B4-BE49-F238E27FC236}">
                <a16:creationId xmlns:a16="http://schemas.microsoft.com/office/drawing/2014/main" id="{EADFFA24-1053-436D-9153-3D553A2462AF}"/>
              </a:ext>
            </a:extLst>
          </p:cNvPr>
          <p:cNvSpPr>
            <a:spLocks noGrp="1" noChangeArrowheads="1"/>
          </p:cNvSpPr>
          <p:nvPr>
            <p:ph idx="1"/>
          </p:nvPr>
        </p:nvSpPr>
        <p:spPr/>
        <p:txBody>
          <a:bodyPr/>
          <a:lstStyle/>
          <a:p>
            <a:pPr eaLnBrk="1" hangingPunct="1">
              <a:buFontTx/>
              <a:buChar char="•"/>
            </a:pPr>
            <a:r>
              <a:rPr lang="en-US" altLang="en-US" u="sng"/>
              <a:t>System software</a:t>
            </a:r>
            <a:r>
              <a:rPr lang="en-US" altLang="en-US"/>
              <a:t>: programs that control and manage basic operations of a computer</a:t>
            </a:r>
          </a:p>
          <a:p>
            <a:pPr lvl="1" eaLnBrk="1" hangingPunct="1"/>
            <a:r>
              <a:rPr lang="en-US" altLang="en-US"/>
              <a:t>Operating system: controls operations of hardware components</a:t>
            </a:r>
          </a:p>
          <a:p>
            <a:pPr lvl="1" eaLnBrk="1" hangingPunct="1"/>
            <a:r>
              <a:rPr lang="en-US" altLang="en-US"/>
              <a:t>Utility Program: performs specific task to enhance computer operation or safeguard data</a:t>
            </a:r>
          </a:p>
          <a:p>
            <a:pPr lvl="1" eaLnBrk="1" hangingPunct="1"/>
            <a:r>
              <a:rPr lang="en-US" altLang="en-US"/>
              <a:t>Software development tools: used to create, modify, and test software programs</a:t>
            </a:r>
          </a:p>
        </p:txBody>
      </p:sp>
    </p:spTree>
    <p:extLst>
      <p:ext uri="{BB962C8B-B14F-4D97-AF65-F5344CB8AC3E}">
        <p14:creationId xmlns:p14="http://schemas.microsoft.com/office/powerpoint/2010/main" val="36210723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9A887612-D602-4529-AD4C-A18BD9F99C44}" type="slidenum">
              <a:rPr lang="zh-CN" altLang="en-US" smtClean="0"/>
              <a:pPr>
                <a:defRPr/>
              </a:pPr>
              <a:t>14</a:t>
            </a:fld>
            <a:endParaRPr lang="en-US" altLang="zh-CN"/>
          </a:p>
        </p:txBody>
      </p:sp>
      <p:pic>
        <p:nvPicPr>
          <p:cNvPr id="1026" name="Picture 2" descr="https://www.colocationamerica.com/images/bits-and-bytes.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7311" y="1417638"/>
            <a:ext cx="10288896" cy="4830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362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01FCB343-3061-45FD-AECE-BFCF2BEED345}"/>
              </a:ext>
            </a:extLst>
          </p:cNvPr>
          <p:cNvSpPr>
            <a:spLocks noGrp="1" noChangeArrowheads="1"/>
          </p:cNvSpPr>
          <p:nvPr>
            <p:ph type="title"/>
          </p:nvPr>
        </p:nvSpPr>
        <p:spPr/>
        <p:txBody>
          <a:bodyPr/>
          <a:lstStyle/>
          <a:p>
            <a:pPr eaLnBrk="1" hangingPunct="1"/>
            <a:r>
              <a:rPr lang="en-US" altLang="en-US"/>
              <a:t>How Computers Store Data</a:t>
            </a:r>
            <a:endParaRPr lang="he-IL" altLang="en-US"/>
          </a:p>
        </p:txBody>
      </p:sp>
      <p:sp>
        <p:nvSpPr>
          <p:cNvPr id="14339" name="Content Placeholder 2">
            <a:extLst>
              <a:ext uri="{FF2B5EF4-FFF2-40B4-BE49-F238E27FC236}">
                <a16:creationId xmlns:a16="http://schemas.microsoft.com/office/drawing/2014/main" id="{ECB38236-B43C-4EE1-A91F-F4683036F942}"/>
              </a:ext>
            </a:extLst>
          </p:cNvPr>
          <p:cNvSpPr>
            <a:spLocks noGrp="1" noChangeArrowheads="1"/>
          </p:cNvSpPr>
          <p:nvPr>
            <p:ph idx="1"/>
          </p:nvPr>
        </p:nvSpPr>
        <p:spPr/>
        <p:txBody>
          <a:bodyPr/>
          <a:lstStyle/>
          <a:p>
            <a:pPr eaLnBrk="1" hangingPunct="1">
              <a:buFontTx/>
              <a:buChar char="•"/>
            </a:pPr>
            <a:r>
              <a:rPr lang="en-US" altLang="en-US" b="1" dirty="0"/>
              <a:t>All</a:t>
            </a:r>
            <a:r>
              <a:rPr lang="en-US" altLang="en-US" dirty="0"/>
              <a:t> data in a computer is stored in sequences of 0s and 1s</a:t>
            </a:r>
          </a:p>
          <a:p>
            <a:pPr eaLnBrk="1" hangingPunct="1">
              <a:buFontTx/>
              <a:buChar char="•"/>
            </a:pPr>
            <a:r>
              <a:rPr lang="en-US" altLang="en-US" u="sng" dirty="0"/>
              <a:t>Byte</a:t>
            </a:r>
            <a:r>
              <a:rPr lang="en-US" altLang="en-US" dirty="0"/>
              <a:t>: just enough memory to store letter or small number</a:t>
            </a:r>
          </a:p>
          <a:p>
            <a:pPr lvl="1" eaLnBrk="1" hangingPunct="1"/>
            <a:r>
              <a:rPr lang="en-US" altLang="en-US" sz="3200" dirty="0"/>
              <a:t>Divided into eight bits</a:t>
            </a:r>
          </a:p>
          <a:p>
            <a:pPr lvl="1" eaLnBrk="1" hangingPunct="1"/>
            <a:r>
              <a:rPr lang="en-US" altLang="en-US" sz="3200" u="sng" dirty="0"/>
              <a:t>Bit</a:t>
            </a:r>
            <a:r>
              <a:rPr lang="en-US" altLang="en-US" sz="3200" dirty="0"/>
              <a:t>: electrical component that can hold positive or negative charge, like on/off switch</a:t>
            </a:r>
          </a:p>
          <a:p>
            <a:pPr lvl="1" eaLnBrk="1" hangingPunct="1"/>
            <a:r>
              <a:rPr lang="en-US" altLang="en-US" sz="3200" dirty="0"/>
              <a:t>The on/off pattern of bits in a byte represents data stored in the byte</a:t>
            </a:r>
            <a:endParaRPr lang="he-IL" altLang="en-US" sz="3200" dirty="0"/>
          </a:p>
        </p:txBody>
      </p:sp>
    </p:spTree>
    <p:extLst>
      <p:ext uri="{BB962C8B-B14F-4D97-AF65-F5344CB8AC3E}">
        <p14:creationId xmlns:p14="http://schemas.microsoft.com/office/powerpoint/2010/main" val="33454766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19AFBAD1-C48E-401B-8475-D5C42799ECC1}"/>
              </a:ext>
            </a:extLst>
          </p:cNvPr>
          <p:cNvSpPr>
            <a:spLocks noGrp="1" noChangeArrowheads="1"/>
          </p:cNvSpPr>
          <p:nvPr>
            <p:ph type="title"/>
          </p:nvPr>
        </p:nvSpPr>
        <p:spPr/>
        <p:txBody>
          <a:bodyPr/>
          <a:lstStyle/>
          <a:p>
            <a:pPr eaLnBrk="1" hangingPunct="1"/>
            <a:r>
              <a:rPr lang="en-US" altLang="en-US"/>
              <a:t>Storing Numbers</a:t>
            </a:r>
            <a:endParaRPr lang="he-IL" altLang="en-US"/>
          </a:p>
        </p:txBody>
      </p:sp>
      <p:sp>
        <p:nvSpPr>
          <p:cNvPr id="15363" name="Content Placeholder 2">
            <a:extLst>
              <a:ext uri="{FF2B5EF4-FFF2-40B4-BE49-F238E27FC236}">
                <a16:creationId xmlns:a16="http://schemas.microsoft.com/office/drawing/2014/main" id="{EF3F6584-ED86-4DDC-9870-167DF531C5DC}"/>
              </a:ext>
            </a:extLst>
          </p:cNvPr>
          <p:cNvSpPr>
            <a:spLocks noGrp="1" noChangeArrowheads="1"/>
          </p:cNvSpPr>
          <p:nvPr>
            <p:ph idx="1"/>
          </p:nvPr>
        </p:nvSpPr>
        <p:spPr/>
        <p:txBody>
          <a:bodyPr/>
          <a:lstStyle/>
          <a:p>
            <a:pPr eaLnBrk="1" hangingPunct="1">
              <a:buFontTx/>
              <a:buChar char="•"/>
            </a:pPr>
            <a:r>
              <a:rPr lang="en-US" altLang="en-US" dirty="0"/>
              <a:t>Bit represents two values, 0 and 1</a:t>
            </a:r>
          </a:p>
          <a:p>
            <a:pPr eaLnBrk="1" hangingPunct="1">
              <a:buFontTx/>
              <a:buChar char="•"/>
            </a:pPr>
            <a:r>
              <a:rPr lang="en-US" altLang="en-US" dirty="0"/>
              <a:t>Computers use binary numbering system</a:t>
            </a:r>
          </a:p>
          <a:p>
            <a:pPr lvl="1" eaLnBrk="1" hangingPunct="1"/>
            <a:r>
              <a:rPr lang="en-US" altLang="en-US" dirty="0"/>
              <a:t>Position of digit </a:t>
            </a:r>
            <a:r>
              <a:rPr lang="en-US" altLang="en-US" b="1" dirty="0">
                <a:latin typeface="Courier New" panose="02070309020205020404" pitchFamily="49" charset="0"/>
                <a:cs typeface="Courier New" panose="02070309020205020404" pitchFamily="49" charset="0"/>
              </a:rPr>
              <a:t>j</a:t>
            </a:r>
            <a:r>
              <a:rPr lang="en-US" altLang="en-US" dirty="0"/>
              <a:t> is assigned the value </a:t>
            </a:r>
            <a:r>
              <a:rPr lang="en-US" altLang="en-US" b="1" dirty="0"/>
              <a:t>2</a:t>
            </a:r>
            <a:r>
              <a:rPr lang="en-US" altLang="en-US" b="1" baseline="30000" dirty="0">
                <a:latin typeface="Courier New" panose="02070309020205020404" pitchFamily="49" charset="0"/>
                <a:cs typeface="Courier New" panose="02070309020205020404" pitchFamily="49" charset="0"/>
              </a:rPr>
              <a:t>j-1</a:t>
            </a:r>
          </a:p>
          <a:p>
            <a:pPr lvl="1" eaLnBrk="1" hangingPunct="1"/>
            <a:r>
              <a:rPr lang="en-US" altLang="en-US" dirty="0"/>
              <a:t>To determine value of binary number sum position values of the 1s</a:t>
            </a:r>
          </a:p>
          <a:p>
            <a:pPr eaLnBrk="1" hangingPunct="1">
              <a:buFontTx/>
              <a:buChar char="•"/>
            </a:pPr>
            <a:r>
              <a:rPr lang="en-US" altLang="en-US" dirty="0"/>
              <a:t>Byte size limits are 0 and 255</a:t>
            </a:r>
          </a:p>
          <a:p>
            <a:pPr lvl="1" eaLnBrk="1" hangingPunct="1"/>
            <a:r>
              <a:rPr lang="en-US" altLang="en-US" dirty="0"/>
              <a:t>0 = all bits off; 255 = all bits on</a:t>
            </a:r>
          </a:p>
          <a:p>
            <a:pPr lvl="1" eaLnBrk="1" hangingPunct="1"/>
            <a:r>
              <a:rPr lang="en-US" altLang="en-US" dirty="0"/>
              <a:t>To store larger number, use several bytes</a:t>
            </a:r>
            <a:endParaRPr lang="he-IL" altLang="en-US" dirty="0"/>
          </a:p>
          <a:p>
            <a:pPr lvl="1" eaLnBrk="1" hangingPunct="1"/>
            <a:endParaRPr lang="en-US" altLang="en-US" dirty="0"/>
          </a:p>
        </p:txBody>
      </p:sp>
    </p:spTree>
    <p:extLst>
      <p:ext uri="{BB962C8B-B14F-4D97-AF65-F5344CB8AC3E}">
        <p14:creationId xmlns:p14="http://schemas.microsoft.com/office/powerpoint/2010/main" val="28003535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Determining the value of </a:t>
            </a:r>
            <a:r>
              <a:rPr lang="en-US" dirty="0" smtClean="0">
                <a:latin typeface="Consolas" panose="020B0609020204030204" pitchFamily="49" charset="0"/>
              </a:rPr>
              <a:t>10011101</a:t>
            </a:r>
            <a:endParaRPr lang="en-US" dirty="0">
              <a:latin typeface="Consolas" panose="020B0609020204030204" pitchFamily="49" charset="0"/>
            </a:endParaRPr>
          </a:p>
        </p:txBody>
      </p:sp>
      <p:pic>
        <p:nvPicPr>
          <p:cNvPr id="5" name="Content Placeholder 4"/>
          <p:cNvPicPr>
            <a:picLocks noGrp="1" noChangeAspect="1"/>
          </p:cNvPicPr>
          <p:nvPr>
            <p:ph idx="1"/>
          </p:nvPr>
        </p:nvPicPr>
        <p:blipFill>
          <a:blip r:embed="rId2"/>
          <a:stretch>
            <a:fillRect/>
          </a:stretch>
        </p:blipFill>
        <p:spPr>
          <a:xfrm>
            <a:off x="2581275" y="2334419"/>
            <a:ext cx="7029450" cy="3057525"/>
          </a:xfrm>
          <a:prstGeom prst="rect">
            <a:avLst/>
          </a:prstGeom>
        </p:spPr>
      </p:pic>
      <p:sp>
        <p:nvSpPr>
          <p:cNvPr id="4" name="Slide Number Placeholder 3"/>
          <p:cNvSpPr>
            <a:spLocks noGrp="1"/>
          </p:cNvSpPr>
          <p:nvPr>
            <p:ph type="sldNum" sz="quarter" idx="12"/>
          </p:nvPr>
        </p:nvSpPr>
        <p:spPr/>
        <p:txBody>
          <a:bodyPr/>
          <a:lstStyle/>
          <a:p>
            <a:pPr>
              <a:defRPr/>
            </a:pPr>
            <a:fld id="{9A887612-D602-4529-AD4C-A18BD9F99C44}" type="slidenum">
              <a:rPr lang="zh-CN" altLang="en-US" smtClean="0"/>
              <a:pPr>
                <a:defRPr/>
              </a:pPr>
              <a:t>17</a:t>
            </a:fld>
            <a:endParaRPr lang="en-US" altLang="zh-CN"/>
          </a:p>
        </p:txBody>
      </p:sp>
      <p:sp>
        <p:nvSpPr>
          <p:cNvPr id="6" name="TextBox 5"/>
          <p:cNvSpPr txBox="1"/>
          <p:nvPr/>
        </p:nvSpPr>
        <p:spPr>
          <a:xfrm>
            <a:off x="2819400" y="2057400"/>
            <a:ext cx="2514600" cy="430887"/>
          </a:xfrm>
          <a:prstGeom prst="rect">
            <a:avLst/>
          </a:prstGeom>
          <a:noFill/>
        </p:spPr>
        <p:txBody>
          <a:bodyPr wrap="square" rtlCol="0">
            <a:spAutoFit/>
          </a:bodyPr>
          <a:lstStyle/>
          <a:p>
            <a:r>
              <a:rPr lang="en-US" sz="2100" dirty="0" smtClean="0">
                <a:latin typeface="Consolas" panose="020B0609020204030204" pitchFamily="49" charset="0"/>
              </a:rPr>
              <a:t>7 6 5 4 3 2 1 0</a:t>
            </a:r>
            <a:endParaRPr lang="en-US" sz="2100" dirty="0">
              <a:latin typeface="Consolas" panose="020B0609020204030204" pitchFamily="49" charset="0"/>
            </a:endParaRPr>
          </a:p>
        </p:txBody>
      </p:sp>
    </p:spTree>
    <p:extLst>
      <p:ext uri="{BB962C8B-B14F-4D97-AF65-F5344CB8AC3E}">
        <p14:creationId xmlns:p14="http://schemas.microsoft.com/office/powerpoint/2010/main" val="19412743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91601C52-3D10-45A6-9C61-66A5E1557F48}"/>
              </a:ext>
            </a:extLst>
          </p:cNvPr>
          <p:cNvSpPr>
            <a:spLocks noGrp="1" noChangeArrowheads="1"/>
          </p:cNvSpPr>
          <p:nvPr>
            <p:ph type="title"/>
          </p:nvPr>
        </p:nvSpPr>
        <p:spPr/>
        <p:txBody>
          <a:bodyPr/>
          <a:lstStyle/>
          <a:p>
            <a:pPr eaLnBrk="1" hangingPunct="1"/>
            <a:r>
              <a:rPr lang="en-US" altLang="en-US"/>
              <a:t>Storing Characters</a:t>
            </a:r>
            <a:endParaRPr lang="he-IL" altLang="en-US"/>
          </a:p>
        </p:txBody>
      </p:sp>
      <p:sp>
        <p:nvSpPr>
          <p:cNvPr id="16387" name="Content Placeholder 2">
            <a:extLst>
              <a:ext uri="{FF2B5EF4-FFF2-40B4-BE49-F238E27FC236}">
                <a16:creationId xmlns:a16="http://schemas.microsoft.com/office/drawing/2014/main" id="{872B5189-C08B-4049-9DE4-0F7F043091DA}"/>
              </a:ext>
            </a:extLst>
          </p:cNvPr>
          <p:cNvSpPr>
            <a:spLocks noGrp="1" noChangeArrowheads="1"/>
          </p:cNvSpPr>
          <p:nvPr>
            <p:ph idx="1"/>
          </p:nvPr>
        </p:nvSpPr>
        <p:spPr/>
        <p:txBody>
          <a:bodyPr/>
          <a:lstStyle/>
          <a:p>
            <a:pPr eaLnBrk="1" hangingPunct="1">
              <a:buFontTx/>
              <a:buChar char="•"/>
            </a:pPr>
            <a:r>
              <a:rPr lang="en-US" altLang="en-US" dirty="0"/>
              <a:t>Data stored in computer must be stored as binary number</a:t>
            </a:r>
          </a:p>
          <a:p>
            <a:pPr eaLnBrk="1" hangingPunct="1">
              <a:buFontTx/>
              <a:buChar char="•"/>
            </a:pPr>
            <a:r>
              <a:rPr lang="en-US" altLang="en-US" dirty="0"/>
              <a:t>Characters are converted to numeric code, numeric code stored in memory</a:t>
            </a:r>
          </a:p>
          <a:p>
            <a:pPr lvl="1" eaLnBrk="1" hangingPunct="1"/>
            <a:r>
              <a:rPr lang="en-US" altLang="en-US" sz="3200" dirty="0"/>
              <a:t>Most important coding scheme is ASCII</a:t>
            </a:r>
          </a:p>
          <a:p>
            <a:pPr lvl="2"/>
            <a:r>
              <a:rPr lang="en-US" altLang="en-US" sz="2800" dirty="0"/>
              <a:t>ASCII is limited: defines codes for only 128 characters</a:t>
            </a:r>
          </a:p>
          <a:p>
            <a:pPr lvl="1" eaLnBrk="1" hangingPunct="1"/>
            <a:r>
              <a:rPr lang="en-US" altLang="en-US" sz="3200" dirty="0"/>
              <a:t>Unicode coding scheme becoming standard</a:t>
            </a:r>
          </a:p>
          <a:p>
            <a:pPr lvl="2"/>
            <a:r>
              <a:rPr lang="en-US" altLang="en-US" sz="2800" dirty="0"/>
              <a:t>Compatible with ASCII</a:t>
            </a:r>
          </a:p>
          <a:p>
            <a:pPr lvl="2"/>
            <a:r>
              <a:rPr lang="en-US" altLang="en-US" sz="2800" dirty="0"/>
              <a:t>Can represent characters for other languages</a:t>
            </a:r>
          </a:p>
        </p:txBody>
      </p:sp>
    </p:spTree>
    <p:extLst>
      <p:ext uri="{BB962C8B-B14F-4D97-AF65-F5344CB8AC3E}">
        <p14:creationId xmlns:p14="http://schemas.microsoft.com/office/powerpoint/2010/main" val="2492665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9E6F3E9D-1405-47BF-863D-8FA3D9B9D5F3}"/>
              </a:ext>
            </a:extLst>
          </p:cNvPr>
          <p:cNvSpPr>
            <a:spLocks noGrp="1" noChangeArrowheads="1"/>
          </p:cNvSpPr>
          <p:nvPr>
            <p:ph type="title"/>
          </p:nvPr>
        </p:nvSpPr>
        <p:spPr/>
        <p:txBody>
          <a:bodyPr/>
          <a:lstStyle/>
          <a:p>
            <a:pPr eaLnBrk="1" hangingPunct="1"/>
            <a:r>
              <a:rPr lang="en-US" altLang="en-US"/>
              <a:t>Advanced Number Storage</a:t>
            </a:r>
            <a:endParaRPr lang="he-IL" altLang="en-US"/>
          </a:p>
        </p:txBody>
      </p:sp>
      <p:sp>
        <p:nvSpPr>
          <p:cNvPr id="17411" name="Content Placeholder 2">
            <a:extLst>
              <a:ext uri="{FF2B5EF4-FFF2-40B4-BE49-F238E27FC236}">
                <a16:creationId xmlns:a16="http://schemas.microsoft.com/office/drawing/2014/main" id="{55DC4329-E721-4AD6-B10E-94CFE044D247}"/>
              </a:ext>
            </a:extLst>
          </p:cNvPr>
          <p:cNvSpPr>
            <a:spLocks noGrp="1" noChangeArrowheads="1"/>
          </p:cNvSpPr>
          <p:nvPr>
            <p:ph idx="1"/>
          </p:nvPr>
        </p:nvSpPr>
        <p:spPr/>
        <p:txBody>
          <a:bodyPr/>
          <a:lstStyle/>
          <a:p>
            <a:pPr eaLnBrk="1" hangingPunct="1">
              <a:buFontTx/>
              <a:buChar char="•"/>
            </a:pPr>
            <a:r>
              <a:rPr lang="en-US" altLang="en-US"/>
              <a:t>To store negative numbers and real numbers, computers use binary numbering and encoding schemes</a:t>
            </a:r>
          </a:p>
          <a:p>
            <a:pPr lvl="1" eaLnBrk="1" hangingPunct="1"/>
            <a:r>
              <a:rPr lang="en-US" altLang="en-US"/>
              <a:t>Negative numbers encoded using two’s complement</a:t>
            </a:r>
          </a:p>
          <a:p>
            <a:pPr lvl="1" eaLnBrk="1" hangingPunct="1"/>
            <a:r>
              <a:rPr lang="en-US" altLang="en-US"/>
              <a:t>Real numbers encoded using floating-point notation</a:t>
            </a:r>
            <a:endParaRPr lang="he-IL" altLang="en-US"/>
          </a:p>
        </p:txBody>
      </p:sp>
    </p:spTree>
    <p:extLst>
      <p:ext uri="{BB962C8B-B14F-4D97-AF65-F5344CB8AC3E}">
        <p14:creationId xmlns:p14="http://schemas.microsoft.com/office/powerpoint/2010/main" val="8864850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9FDC6AF8-2CF2-4BDA-B087-C64B4C6E0EE4}"/>
              </a:ext>
            </a:extLst>
          </p:cNvPr>
          <p:cNvSpPr>
            <a:spLocks noGrp="1" noChangeArrowheads="1"/>
          </p:cNvSpPr>
          <p:nvPr>
            <p:ph type="title"/>
          </p:nvPr>
        </p:nvSpPr>
        <p:spPr/>
        <p:txBody>
          <a:bodyPr/>
          <a:lstStyle/>
          <a:p>
            <a:pPr eaLnBrk="1" hangingPunct="1"/>
            <a:r>
              <a:rPr lang="en-US" altLang="en-US"/>
              <a:t>Topics</a:t>
            </a:r>
            <a:endParaRPr lang="he-IL" altLang="en-US"/>
          </a:p>
        </p:txBody>
      </p:sp>
      <p:sp>
        <p:nvSpPr>
          <p:cNvPr id="4099" name="Content Placeholder 2">
            <a:extLst>
              <a:ext uri="{FF2B5EF4-FFF2-40B4-BE49-F238E27FC236}">
                <a16:creationId xmlns:a16="http://schemas.microsoft.com/office/drawing/2014/main" id="{DE2DFF09-8DB9-4AA2-A172-45D1FA11847D}"/>
              </a:ext>
            </a:extLst>
          </p:cNvPr>
          <p:cNvSpPr>
            <a:spLocks noGrp="1" noChangeArrowheads="1"/>
          </p:cNvSpPr>
          <p:nvPr>
            <p:ph idx="1"/>
          </p:nvPr>
        </p:nvSpPr>
        <p:spPr/>
        <p:txBody>
          <a:bodyPr/>
          <a:lstStyle/>
          <a:p>
            <a:pPr eaLnBrk="1" hangingPunct="1">
              <a:buFontTx/>
              <a:buChar char="•"/>
            </a:pPr>
            <a:r>
              <a:rPr lang="en-US" altLang="en-US"/>
              <a:t>Introduction</a:t>
            </a:r>
          </a:p>
          <a:p>
            <a:pPr eaLnBrk="1" hangingPunct="1">
              <a:buFontTx/>
              <a:buChar char="•"/>
            </a:pPr>
            <a:r>
              <a:rPr lang="en-US" altLang="en-US"/>
              <a:t>Hardware and Software</a:t>
            </a:r>
          </a:p>
          <a:p>
            <a:pPr eaLnBrk="1" hangingPunct="1">
              <a:buFontTx/>
              <a:buChar char="•"/>
            </a:pPr>
            <a:r>
              <a:rPr lang="en-US" altLang="en-US"/>
              <a:t>How Computers Store Data</a:t>
            </a:r>
          </a:p>
          <a:p>
            <a:pPr eaLnBrk="1" hangingPunct="1">
              <a:buFontTx/>
              <a:buChar char="•"/>
            </a:pPr>
            <a:r>
              <a:rPr lang="en-US" altLang="en-US"/>
              <a:t>How a Program Works</a:t>
            </a:r>
          </a:p>
          <a:p>
            <a:pPr eaLnBrk="1" hangingPunct="1">
              <a:buFontTx/>
              <a:buChar char="•"/>
            </a:pPr>
            <a:r>
              <a:rPr lang="en-US" altLang="en-US"/>
              <a:t>Using Python</a:t>
            </a:r>
            <a:endParaRPr lang="he-IL" altLang="en-US"/>
          </a:p>
        </p:txBody>
      </p:sp>
    </p:spTree>
    <p:extLst>
      <p:ext uri="{BB962C8B-B14F-4D97-AF65-F5344CB8AC3E}">
        <p14:creationId xmlns:p14="http://schemas.microsoft.com/office/powerpoint/2010/main" val="12571340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EFF78D3E-DD9E-48CA-95FC-A8B048FC2929}"/>
              </a:ext>
            </a:extLst>
          </p:cNvPr>
          <p:cNvSpPr>
            <a:spLocks noGrp="1" noChangeArrowheads="1"/>
          </p:cNvSpPr>
          <p:nvPr>
            <p:ph type="title"/>
          </p:nvPr>
        </p:nvSpPr>
        <p:spPr/>
        <p:txBody>
          <a:bodyPr/>
          <a:lstStyle/>
          <a:p>
            <a:pPr eaLnBrk="1" hangingPunct="1"/>
            <a:r>
              <a:rPr lang="en-US" altLang="en-US"/>
              <a:t>Other Types of Data</a:t>
            </a:r>
            <a:endParaRPr lang="he-IL" altLang="en-US"/>
          </a:p>
        </p:txBody>
      </p:sp>
      <p:sp>
        <p:nvSpPr>
          <p:cNvPr id="18435" name="Content Placeholder 2">
            <a:extLst>
              <a:ext uri="{FF2B5EF4-FFF2-40B4-BE49-F238E27FC236}">
                <a16:creationId xmlns:a16="http://schemas.microsoft.com/office/drawing/2014/main" id="{1E864538-D237-4101-8AB5-8EC8222F6F02}"/>
              </a:ext>
            </a:extLst>
          </p:cNvPr>
          <p:cNvSpPr>
            <a:spLocks noGrp="1" noChangeArrowheads="1"/>
          </p:cNvSpPr>
          <p:nvPr>
            <p:ph idx="1"/>
          </p:nvPr>
        </p:nvSpPr>
        <p:spPr>
          <a:xfrm>
            <a:off x="609600" y="1600201"/>
            <a:ext cx="11049000" cy="4525963"/>
          </a:xfrm>
        </p:spPr>
        <p:txBody>
          <a:bodyPr/>
          <a:lstStyle/>
          <a:p>
            <a:pPr eaLnBrk="1" hangingPunct="1">
              <a:buFontTx/>
              <a:buChar char="•"/>
            </a:pPr>
            <a:r>
              <a:rPr lang="en-US" altLang="en-US" u="sng" dirty="0"/>
              <a:t>Digital</a:t>
            </a:r>
            <a:r>
              <a:rPr lang="en-US" altLang="en-US" dirty="0"/>
              <a:t>: describes any device that stores data as binary numbers</a:t>
            </a:r>
          </a:p>
          <a:p>
            <a:pPr eaLnBrk="1" hangingPunct="1">
              <a:buFontTx/>
              <a:buChar char="•"/>
            </a:pPr>
            <a:r>
              <a:rPr lang="en-US" altLang="en-US" dirty="0"/>
              <a:t>Digital images are composed of pixels</a:t>
            </a:r>
          </a:p>
          <a:p>
            <a:pPr lvl="1" eaLnBrk="1" hangingPunct="1"/>
            <a:r>
              <a:rPr lang="en-US" altLang="en-US" sz="3200" dirty="0"/>
              <a:t>To store images, each pixel is converted to a binary number representing the pixel’s color</a:t>
            </a:r>
          </a:p>
          <a:p>
            <a:pPr eaLnBrk="1" hangingPunct="1">
              <a:buFontTx/>
              <a:buChar char="•"/>
            </a:pPr>
            <a:r>
              <a:rPr lang="en-US" altLang="en-US" dirty="0"/>
              <a:t>Digital music is composed of sections called samples</a:t>
            </a:r>
          </a:p>
          <a:p>
            <a:pPr lvl="1" eaLnBrk="1" hangingPunct="1"/>
            <a:r>
              <a:rPr lang="en-US" altLang="en-US" sz="3200" dirty="0"/>
              <a:t>To store music, each sample is converted to a binary number</a:t>
            </a:r>
          </a:p>
        </p:txBody>
      </p:sp>
    </p:spTree>
    <p:extLst>
      <p:ext uri="{BB962C8B-B14F-4D97-AF65-F5344CB8AC3E}">
        <p14:creationId xmlns:p14="http://schemas.microsoft.com/office/powerpoint/2010/main" val="8979978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A7103AC6-44CD-499B-A9B1-D866EE1F6591}"/>
              </a:ext>
            </a:extLst>
          </p:cNvPr>
          <p:cNvSpPr>
            <a:spLocks noGrp="1" noChangeArrowheads="1"/>
          </p:cNvSpPr>
          <p:nvPr>
            <p:ph type="title"/>
          </p:nvPr>
        </p:nvSpPr>
        <p:spPr/>
        <p:txBody>
          <a:bodyPr/>
          <a:lstStyle/>
          <a:p>
            <a:pPr eaLnBrk="1" hangingPunct="1"/>
            <a:r>
              <a:rPr lang="en-US" altLang="en-US" dirty="0"/>
              <a:t>How a Program Works</a:t>
            </a:r>
            <a:r>
              <a:rPr lang="en-US" altLang="en-US" sz="2000" b="0" dirty="0"/>
              <a:t> (1 of 3)</a:t>
            </a:r>
            <a:endParaRPr lang="he-IL" altLang="en-US" sz="2000" b="0" dirty="0"/>
          </a:p>
        </p:txBody>
      </p:sp>
      <p:sp>
        <p:nvSpPr>
          <p:cNvPr id="19459" name="Content Placeholder 2">
            <a:extLst>
              <a:ext uri="{FF2B5EF4-FFF2-40B4-BE49-F238E27FC236}">
                <a16:creationId xmlns:a16="http://schemas.microsoft.com/office/drawing/2014/main" id="{FBDA6A38-B7B8-4CAD-A7A3-E238E4F57E2F}"/>
              </a:ext>
            </a:extLst>
          </p:cNvPr>
          <p:cNvSpPr>
            <a:spLocks noGrp="1" noChangeArrowheads="1"/>
          </p:cNvSpPr>
          <p:nvPr>
            <p:ph idx="1"/>
          </p:nvPr>
        </p:nvSpPr>
        <p:spPr/>
        <p:txBody>
          <a:bodyPr/>
          <a:lstStyle/>
          <a:p>
            <a:pPr eaLnBrk="1" hangingPunct="1">
              <a:buFontTx/>
              <a:buChar char="•"/>
            </a:pPr>
            <a:r>
              <a:rPr lang="en-US" altLang="en-US" dirty="0"/>
              <a:t>CPU designed to perform simple operations on pieces of data</a:t>
            </a:r>
          </a:p>
          <a:p>
            <a:pPr lvl="1" eaLnBrk="1" hangingPunct="1"/>
            <a:r>
              <a:rPr lang="en-US" altLang="en-US" dirty="0"/>
              <a:t>Examples: reading data, adding, subtracting, multiplying, and dividing numbers</a:t>
            </a:r>
          </a:p>
          <a:p>
            <a:pPr lvl="1" eaLnBrk="1" hangingPunct="1"/>
            <a:r>
              <a:rPr lang="en-US" altLang="en-US" dirty="0"/>
              <a:t>Understands instructions written in machine language and included in its instruction set</a:t>
            </a:r>
          </a:p>
          <a:p>
            <a:pPr lvl="2"/>
            <a:r>
              <a:rPr lang="en-US" altLang="en-US" dirty="0"/>
              <a:t>Each brand of CPU has its own instruction set</a:t>
            </a:r>
          </a:p>
          <a:p>
            <a:pPr eaLnBrk="1" hangingPunct="1">
              <a:buFontTx/>
              <a:buChar char="•"/>
            </a:pPr>
            <a:r>
              <a:rPr lang="en-US" altLang="en-US" dirty="0"/>
              <a:t>To carry out meaningful calculation, CPU must perform many operations</a:t>
            </a:r>
          </a:p>
        </p:txBody>
      </p:sp>
    </p:spTree>
    <p:extLst>
      <p:ext uri="{BB962C8B-B14F-4D97-AF65-F5344CB8AC3E}">
        <p14:creationId xmlns:p14="http://schemas.microsoft.com/office/powerpoint/2010/main" val="3678283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2B1FA303-0A6A-43B0-9A6D-29EE25DC1D93}"/>
              </a:ext>
            </a:extLst>
          </p:cNvPr>
          <p:cNvSpPr>
            <a:spLocks noGrp="1" noChangeArrowheads="1"/>
          </p:cNvSpPr>
          <p:nvPr>
            <p:ph type="title"/>
          </p:nvPr>
        </p:nvSpPr>
        <p:spPr/>
        <p:txBody>
          <a:bodyPr/>
          <a:lstStyle/>
          <a:p>
            <a:r>
              <a:rPr lang="en-US" altLang="en-US" dirty="0"/>
              <a:t>How a Program Works</a:t>
            </a:r>
            <a:r>
              <a:rPr lang="en-US" altLang="en-US" sz="2000" b="0" dirty="0"/>
              <a:t> (2 of 3)</a:t>
            </a:r>
            <a:endParaRPr lang="he-IL" altLang="en-US" sz="2000" dirty="0"/>
          </a:p>
        </p:txBody>
      </p:sp>
      <p:sp>
        <p:nvSpPr>
          <p:cNvPr id="20483" name="Content Placeholder 2">
            <a:extLst>
              <a:ext uri="{FF2B5EF4-FFF2-40B4-BE49-F238E27FC236}">
                <a16:creationId xmlns:a16="http://schemas.microsoft.com/office/drawing/2014/main" id="{7218AF95-76F6-4C73-8A94-4C2BA72BE78A}"/>
              </a:ext>
            </a:extLst>
          </p:cNvPr>
          <p:cNvSpPr>
            <a:spLocks noGrp="1" noChangeArrowheads="1"/>
          </p:cNvSpPr>
          <p:nvPr>
            <p:ph idx="1"/>
          </p:nvPr>
        </p:nvSpPr>
        <p:spPr/>
        <p:txBody>
          <a:bodyPr/>
          <a:lstStyle/>
          <a:p>
            <a:pPr eaLnBrk="1" hangingPunct="1">
              <a:buFontTx/>
              <a:buChar char="•"/>
            </a:pPr>
            <a:r>
              <a:rPr lang="en-US" altLang="en-US"/>
              <a:t>Program must be copied from secondary memory to RAM each time CPU executes it</a:t>
            </a:r>
          </a:p>
          <a:p>
            <a:pPr eaLnBrk="1" hangingPunct="1">
              <a:buFontTx/>
              <a:buChar char="•"/>
            </a:pPr>
            <a:r>
              <a:rPr lang="en-US" altLang="en-US"/>
              <a:t>CPU executes program in cycle:</a:t>
            </a:r>
          </a:p>
          <a:p>
            <a:pPr lvl="1" eaLnBrk="1" hangingPunct="1"/>
            <a:r>
              <a:rPr lang="en-US" altLang="en-US"/>
              <a:t>Fetch: read the next instruction from memory into CPU</a:t>
            </a:r>
          </a:p>
          <a:p>
            <a:pPr lvl="1" eaLnBrk="1" hangingPunct="1"/>
            <a:r>
              <a:rPr lang="en-US" altLang="en-US"/>
              <a:t>Decode: CPU decodes fetched instruction to determine which operation to perform</a:t>
            </a:r>
          </a:p>
          <a:p>
            <a:pPr lvl="1" eaLnBrk="1" hangingPunct="1"/>
            <a:r>
              <a:rPr lang="en-US" altLang="en-US"/>
              <a:t>Execute: perform the operation</a:t>
            </a:r>
            <a:endParaRPr lang="he-IL" altLang="en-US"/>
          </a:p>
        </p:txBody>
      </p:sp>
    </p:spTree>
    <p:extLst>
      <p:ext uri="{BB962C8B-B14F-4D97-AF65-F5344CB8AC3E}">
        <p14:creationId xmlns:p14="http://schemas.microsoft.com/office/powerpoint/2010/main" val="3002897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8332A5-ADBA-4645-A920-E60937B4A017}"/>
              </a:ext>
            </a:extLst>
          </p:cNvPr>
          <p:cNvSpPr>
            <a:spLocks noGrp="1"/>
          </p:cNvSpPr>
          <p:nvPr>
            <p:ph type="title"/>
          </p:nvPr>
        </p:nvSpPr>
        <p:spPr/>
        <p:txBody>
          <a:bodyPr/>
          <a:lstStyle/>
          <a:p>
            <a:r>
              <a:rPr lang="en-US" altLang="en-US" dirty="0"/>
              <a:t>How a Program Works</a:t>
            </a:r>
            <a:r>
              <a:rPr lang="en-US" altLang="en-US" sz="2000" b="0" dirty="0"/>
              <a:t> (3 of 3)</a:t>
            </a:r>
            <a:endParaRPr lang="en-AU" sz="2000" dirty="0"/>
          </a:p>
        </p:txBody>
      </p:sp>
      <p:sp>
        <p:nvSpPr>
          <p:cNvPr id="13" name="Content Placeholder 12"/>
          <p:cNvSpPr>
            <a:spLocks noGrp="1"/>
          </p:cNvSpPr>
          <p:nvPr>
            <p:ph idx="1"/>
          </p:nvPr>
        </p:nvSpPr>
        <p:spPr>
          <a:xfrm>
            <a:off x="7234410" y="1524000"/>
            <a:ext cx="4922116" cy="4525963"/>
          </a:xfrm>
        </p:spPr>
        <p:txBody>
          <a:bodyPr/>
          <a:lstStyle/>
          <a:p>
            <a:pPr marL="514350" indent="-514350">
              <a:buFont typeface="+mj-lt"/>
              <a:buAutoNum type="arabicPeriod"/>
            </a:pPr>
            <a:r>
              <a:rPr lang="en-US" sz="2800" b="1" dirty="0" smtClean="0"/>
              <a:t>Fetch</a:t>
            </a:r>
            <a:r>
              <a:rPr lang="en-US" sz="2800" dirty="0" smtClean="0"/>
              <a:t> the next instruction in the program</a:t>
            </a:r>
          </a:p>
          <a:p>
            <a:pPr marL="514350" indent="-514350">
              <a:buFont typeface="+mj-lt"/>
              <a:buAutoNum type="arabicPeriod"/>
            </a:pPr>
            <a:r>
              <a:rPr lang="en-US" sz="2800" b="1" dirty="0" smtClean="0"/>
              <a:t>Decode</a:t>
            </a:r>
            <a:r>
              <a:rPr lang="en-US" sz="2800" dirty="0" smtClean="0"/>
              <a:t> the instruction to determine which operation to perform</a:t>
            </a:r>
          </a:p>
          <a:p>
            <a:pPr marL="514350" indent="-514350">
              <a:buFont typeface="+mj-lt"/>
              <a:buAutoNum type="arabicPeriod"/>
            </a:pPr>
            <a:r>
              <a:rPr lang="en-US" sz="2800" b="1" dirty="0" smtClean="0"/>
              <a:t>Execute</a:t>
            </a:r>
            <a:r>
              <a:rPr lang="en-US" sz="2800" dirty="0" smtClean="0"/>
              <a:t> the instruction (perform the operation.)</a:t>
            </a:r>
            <a:endParaRPr lang="en-US" sz="2800" dirty="0"/>
          </a:p>
        </p:txBody>
      </p:sp>
      <p:sp>
        <p:nvSpPr>
          <p:cNvPr id="5" name="Text Placeholder 4">
            <a:extLst>
              <a:ext uri="{FF2B5EF4-FFF2-40B4-BE49-F238E27FC236}">
                <a16:creationId xmlns:a16="http://schemas.microsoft.com/office/drawing/2014/main" id="{31A17601-935F-4ECF-A00C-93DF1D6EA802}"/>
              </a:ext>
            </a:extLst>
          </p:cNvPr>
          <p:cNvSpPr>
            <a:spLocks noGrp="1"/>
          </p:cNvSpPr>
          <p:nvPr>
            <p:ph type="body" sz="quarter" idx="4294967295"/>
          </p:nvPr>
        </p:nvSpPr>
        <p:spPr>
          <a:xfrm>
            <a:off x="0" y="6270625"/>
            <a:ext cx="8229600" cy="395288"/>
          </a:xfrm>
        </p:spPr>
        <p:txBody>
          <a:bodyPr/>
          <a:lstStyle/>
          <a:p>
            <a:r>
              <a:rPr lang="en-US" altLang="en-US" sz="1600" b="1" dirty="0" smtClean="0"/>
              <a:t> </a:t>
            </a:r>
            <a:r>
              <a:rPr lang="en-US" altLang="en-US" sz="1600" dirty="0"/>
              <a:t>The fetch-decode-execute cycle</a:t>
            </a:r>
            <a:endParaRPr lang="en-AU" sz="1600" dirty="0"/>
          </a:p>
        </p:txBody>
      </p:sp>
      <p:pic>
        <p:nvPicPr>
          <p:cNvPr id="1026" name="Picture 2" descr="https://upload.wikimedia.org/wikipedia/commons/thumb/2/2c/Samsung-1GB-DDR2-Laptop-RAM.jpg/1024px-Samsung-1GB-DDR2-Laptop-RAM.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3429000"/>
            <a:ext cx="3432175" cy="21752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143000" y="5334000"/>
            <a:ext cx="2286000" cy="646331"/>
          </a:xfrm>
          <a:prstGeom prst="rect">
            <a:avLst/>
          </a:prstGeom>
          <a:noFill/>
        </p:spPr>
        <p:txBody>
          <a:bodyPr wrap="square" rtlCol="0">
            <a:spAutoFit/>
          </a:bodyPr>
          <a:lstStyle/>
          <a:p>
            <a:r>
              <a:rPr lang="en-US" dirty="0" smtClean="0"/>
              <a:t>Main memory (RAM)</a:t>
            </a:r>
            <a:endParaRPr lang="en-US" dirty="0"/>
          </a:p>
        </p:txBody>
      </p:sp>
      <p:sp>
        <p:nvSpPr>
          <p:cNvPr id="3" name="TextBox 2"/>
          <p:cNvSpPr txBox="1"/>
          <p:nvPr/>
        </p:nvSpPr>
        <p:spPr>
          <a:xfrm>
            <a:off x="762000" y="1524000"/>
            <a:ext cx="1447800" cy="2308324"/>
          </a:xfrm>
          <a:prstGeom prst="rect">
            <a:avLst/>
          </a:prstGeom>
          <a:noFill/>
        </p:spPr>
        <p:txBody>
          <a:bodyPr wrap="square" rtlCol="0">
            <a:spAutoFit/>
          </a:bodyPr>
          <a:lstStyle/>
          <a:p>
            <a:r>
              <a:rPr lang="en-US" dirty="0" smtClean="0">
                <a:solidFill>
                  <a:srgbClr val="0070C0"/>
                </a:solidFill>
                <a:latin typeface="Consolas" panose="020B0609020204030204" pitchFamily="49" charset="0"/>
              </a:rPr>
              <a:t>10100010</a:t>
            </a:r>
            <a:r>
              <a:rPr lang="en-US" dirty="0" smtClean="0">
                <a:latin typeface="Consolas" panose="020B0609020204030204" pitchFamily="49" charset="0"/>
              </a:rPr>
              <a:t/>
            </a:r>
            <a:br>
              <a:rPr lang="en-US" dirty="0" smtClean="0">
                <a:latin typeface="Consolas" panose="020B0609020204030204" pitchFamily="49" charset="0"/>
              </a:rPr>
            </a:br>
            <a:r>
              <a:rPr lang="en-US" dirty="0" smtClean="0">
                <a:latin typeface="Consolas" panose="020B0609020204030204" pitchFamily="49" charset="0"/>
              </a:rPr>
              <a:t>10111000</a:t>
            </a:r>
          </a:p>
          <a:p>
            <a:r>
              <a:rPr lang="en-US" dirty="0" smtClean="0">
                <a:latin typeface="Consolas" panose="020B0609020204030204" pitchFamily="49" charset="0"/>
              </a:rPr>
              <a:t>10011010</a:t>
            </a:r>
            <a:br>
              <a:rPr lang="en-US" dirty="0" smtClean="0">
                <a:latin typeface="Consolas" panose="020B0609020204030204" pitchFamily="49" charset="0"/>
              </a:rPr>
            </a:br>
            <a:r>
              <a:rPr lang="en-US" dirty="0" smtClean="0">
                <a:latin typeface="Consolas" panose="020B0609020204030204" pitchFamily="49" charset="0"/>
              </a:rPr>
              <a:t>11101010</a:t>
            </a:r>
            <a:r>
              <a:rPr lang="en-US" dirty="0">
                <a:latin typeface="Consolas" panose="020B0609020204030204" pitchFamily="49" charset="0"/>
              </a:rPr>
              <a:t/>
            </a:r>
            <a:br>
              <a:rPr lang="en-US" dirty="0">
                <a:latin typeface="Consolas" panose="020B0609020204030204" pitchFamily="49" charset="0"/>
              </a:rPr>
            </a:br>
            <a:r>
              <a:rPr lang="en-US" dirty="0" smtClean="0">
                <a:latin typeface="Consolas" panose="020B0609020204030204" pitchFamily="49" charset="0"/>
              </a:rPr>
              <a:t>10110010</a:t>
            </a:r>
            <a:endParaRPr lang="en-US" dirty="0">
              <a:latin typeface="Consolas" panose="020B0609020204030204" pitchFamily="49" charset="0"/>
            </a:endParaRPr>
          </a:p>
          <a:p>
            <a:r>
              <a:rPr lang="en-US" dirty="0" smtClean="0">
                <a:latin typeface="Consolas" panose="020B0609020204030204" pitchFamily="49" charset="0"/>
              </a:rPr>
              <a:t>10011100</a:t>
            </a:r>
          </a:p>
          <a:p>
            <a:r>
              <a:rPr lang="en-US" i="1" dirty="0" smtClean="0">
                <a:latin typeface="Consolas" panose="020B0609020204030204" pitchFamily="49" charset="0"/>
              </a:rPr>
              <a:t>etc.</a:t>
            </a:r>
            <a:endParaRPr lang="en-US" i="1" dirty="0">
              <a:latin typeface="Consolas" panose="020B0609020204030204" pitchFamily="49" charset="0"/>
            </a:endParaRPr>
          </a:p>
          <a:p>
            <a:endParaRPr lang="en-US" dirty="0">
              <a:latin typeface="Consolas" panose="020B0609020204030204" pitchFamily="49" charset="0"/>
            </a:endParaRPr>
          </a:p>
        </p:txBody>
      </p:sp>
      <p:sp>
        <p:nvSpPr>
          <p:cNvPr id="7" name="TextBox 6"/>
          <p:cNvSpPr txBox="1"/>
          <p:nvPr/>
        </p:nvSpPr>
        <p:spPr>
          <a:xfrm>
            <a:off x="3200400" y="5594608"/>
            <a:ext cx="1981200" cy="338554"/>
          </a:xfrm>
          <a:prstGeom prst="rect">
            <a:avLst/>
          </a:prstGeom>
          <a:noFill/>
        </p:spPr>
        <p:txBody>
          <a:bodyPr wrap="square" rtlCol="0">
            <a:spAutoFit/>
          </a:bodyPr>
          <a:lstStyle/>
          <a:p>
            <a:r>
              <a:rPr lang="en-US" sz="800" dirty="0" smtClean="0"/>
              <a:t>Image: Evan Amos, released to public domain</a:t>
            </a:r>
            <a:endParaRPr lang="en-US" sz="800" dirty="0"/>
          </a:p>
        </p:txBody>
      </p:sp>
      <p:pic>
        <p:nvPicPr>
          <p:cNvPr id="8" name="Picture 7"/>
          <p:cNvPicPr>
            <a:picLocks noChangeAspect="1"/>
          </p:cNvPicPr>
          <p:nvPr/>
        </p:nvPicPr>
        <p:blipFill>
          <a:blip r:embed="rId4"/>
          <a:stretch>
            <a:fillRect/>
          </a:stretch>
        </p:blipFill>
        <p:spPr>
          <a:xfrm flipH="1">
            <a:off x="5179142" y="1762125"/>
            <a:ext cx="1546984" cy="1666875"/>
          </a:xfrm>
          <a:prstGeom prst="rect">
            <a:avLst/>
          </a:prstGeom>
        </p:spPr>
      </p:pic>
      <p:sp>
        <p:nvSpPr>
          <p:cNvPr id="10" name="TextBox 9"/>
          <p:cNvSpPr txBox="1"/>
          <p:nvPr/>
        </p:nvSpPr>
        <p:spPr>
          <a:xfrm>
            <a:off x="5060084" y="3672346"/>
            <a:ext cx="2286000" cy="369332"/>
          </a:xfrm>
          <a:prstGeom prst="rect">
            <a:avLst/>
          </a:prstGeom>
          <a:noFill/>
        </p:spPr>
        <p:txBody>
          <a:bodyPr wrap="square" rtlCol="0">
            <a:spAutoFit/>
          </a:bodyPr>
          <a:lstStyle/>
          <a:p>
            <a:r>
              <a:rPr lang="en-US" dirty="0" smtClean="0"/>
              <a:t>CPU</a:t>
            </a:r>
            <a:endParaRPr lang="en-US" dirty="0"/>
          </a:p>
        </p:txBody>
      </p:sp>
      <p:sp>
        <p:nvSpPr>
          <p:cNvPr id="11" name="TextBox 10"/>
          <p:cNvSpPr txBox="1"/>
          <p:nvPr/>
        </p:nvSpPr>
        <p:spPr>
          <a:xfrm>
            <a:off x="5260719" y="3985081"/>
            <a:ext cx="2341674" cy="215444"/>
          </a:xfrm>
          <a:prstGeom prst="rect">
            <a:avLst/>
          </a:prstGeom>
          <a:noFill/>
        </p:spPr>
        <p:txBody>
          <a:bodyPr wrap="square" rtlCol="0">
            <a:spAutoFit/>
          </a:bodyPr>
          <a:lstStyle/>
          <a:p>
            <a:r>
              <a:rPr lang="en-US" sz="800" dirty="0"/>
              <a:t>Image: Rainer </a:t>
            </a:r>
            <a:r>
              <a:rPr lang="en-US" sz="800" dirty="0" err="1"/>
              <a:t>Knäpper</a:t>
            </a:r>
            <a:r>
              <a:rPr lang="en-US" sz="800" dirty="0" smtClean="0"/>
              <a:t>, Free Art </a:t>
            </a:r>
            <a:r>
              <a:rPr lang="en-US" sz="800" dirty="0" err="1" smtClean="0"/>
              <a:t>Licence</a:t>
            </a:r>
            <a:endParaRPr lang="en-US" sz="800" dirty="0"/>
          </a:p>
        </p:txBody>
      </p:sp>
      <p:cxnSp>
        <p:nvCxnSpPr>
          <p:cNvPr id="12" name="Straight Arrow Connector 11"/>
          <p:cNvCxnSpPr/>
          <p:nvPr/>
        </p:nvCxnSpPr>
        <p:spPr>
          <a:xfrm>
            <a:off x="2209800" y="1762125"/>
            <a:ext cx="2743200" cy="1428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0542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76A0F224-3221-48B8-A054-F8F5C6701D78}"/>
              </a:ext>
            </a:extLst>
          </p:cNvPr>
          <p:cNvSpPr>
            <a:spLocks noGrp="1" noChangeArrowheads="1"/>
          </p:cNvSpPr>
          <p:nvPr>
            <p:ph type="title"/>
          </p:nvPr>
        </p:nvSpPr>
        <p:spPr/>
        <p:txBody>
          <a:bodyPr/>
          <a:lstStyle/>
          <a:p>
            <a:pPr eaLnBrk="1" hangingPunct="1"/>
            <a:r>
              <a:rPr lang="en-US" altLang="en-US"/>
              <a:t>From Machine Language to Assembly Language</a:t>
            </a:r>
            <a:endParaRPr lang="he-IL" altLang="en-US"/>
          </a:p>
        </p:txBody>
      </p:sp>
      <p:sp>
        <p:nvSpPr>
          <p:cNvPr id="22531" name="Content Placeholder 2">
            <a:extLst>
              <a:ext uri="{FF2B5EF4-FFF2-40B4-BE49-F238E27FC236}">
                <a16:creationId xmlns:a16="http://schemas.microsoft.com/office/drawing/2014/main" id="{D9AA78F2-8435-4AD8-99E4-9EB32772B084}"/>
              </a:ext>
            </a:extLst>
          </p:cNvPr>
          <p:cNvSpPr>
            <a:spLocks noGrp="1" noChangeArrowheads="1"/>
          </p:cNvSpPr>
          <p:nvPr>
            <p:ph idx="1"/>
          </p:nvPr>
        </p:nvSpPr>
        <p:spPr/>
        <p:txBody>
          <a:bodyPr/>
          <a:lstStyle/>
          <a:p>
            <a:pPr eaLnBrk="1" hangingPunct="1">
              <a:buFontTx/>
              <a:buChar char="•"/>
            </a:pPr>
            <a:r>
              <a:rPr lang="en-US" altLang="en-US" dirty="0"/>
              <a:t>Impractical for people to write in machine language</a:t>
            </a:r>
          </a:p>
          <a:p>
            <a:pPr eaLnBrk="1" hangingPunct="1">
              <a:buFontTx/>
              <a:buChar char="•"/>
            </a:pPr>
            <a:r>
              <a:rPr lang="en-US" altLang="en-US" u="sng" dirty="0"/>
              <a:t>Assembly language</a:t>
            </a:r>
            <a:r>
              <a:rPr lang="en-US" altLang="en-US" dirty="0"/>
              <a:t>: uses short words (mnemonics) for instructions instead of binary numbers</a:t>
            </a:r>
          </a:p>
          <a:p>
            <a:pPr lvl="1" eaLnBrk="1" hangingPunct="1"/>
            <a:r>
              <a:rPr lang="en-US" altLang="en-US" dirty="0"/>
              <a:t>Easier for programmers to work with</a:t>
            </a:r>
          </a:p>
          <a:p>
            <a:pPr eaLnBrk="1" hangingPunct="1">
              <a:buFontTx/>
              <a:buChar char="•"/>
            </a:pPr>
            <a:r>
              <a:rPr lang="en-US" altLang="en-US" u="sng" dirty="0"/>
              <a:t>Assembler</a:t>
            </a:r>
            <a:r>
              <a:rPr lang="en-US" altLang="en-US" dirty="0"/>
              <a:t>: translates assembly language to machine language for execution by CPU</a:t>
            </a:r>
          </a:p>
        </p:txBody>
      </p:sp>
    </p:spTree>
    <p:extLst>
      <p:ext uri="{BB962C8B-B14F-4D97-AF65-F5344CB8AC3E}">
        <p14:creationId xmlns:p14="http://schemas.microsoft.com/office/powerpoint/2010/main" val="4044641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9A88D487-6EFF-41DB-9A2D-86C65409B7E2}"/>
              </a:ext>
            </a:extLst>
          </p:cNvPr>
          <p:cNvSpPr>
            <a:spLocks noGrp="1" noChangeArrowheads="1"/>
          </p:cNvSpPr>
          <p:nvPr>
            <p:ph type="title"/>
          </p:nvPr>
        </p:nvSpPr>
        <p:spPr/>
        <p:txBody>
          <a:bodyPr/>
          <a:lstStyle/>
          <a:p>
            <a:pPr eaLnBrk="1" hangingPunct="1"/>
            <a:r>
              <a:rPr lang="en-US" altLang="en-US"/>
              <a:t>High-Level Languages</a:t>
            </a:r>
            <a:endParaRPr lang="he-IL" altLang="en-US"/>
          </a:p>
        </p:txBody>
      </p:sp>
      <p:sp>
        <p:nvSpPr>
          <p:cNvPr id="23555" name="Content Placeholder 2">
            <a:extLst>
              <a:ext uri="{FF2B5EF4-FFF2-40B4-BE49-F238E27FC236}">
                <a16:creationId xmlns:a16="http://schemas.microsoft.com/office/drawing/2014/main" id="{C68EF725-A57B-41D8-B8C4-8474474A3A87}"/>
              </a:ext>
            </a:extLst>
          </p:cNvPr>
          <p:cNvSpPr>
            <a:spLocks noGrp="1" noChangeArrowheads="1"/>
          </p:cNvSpPr>
          <p:nvPr>
            <p:ph idx="1"/>
          </p:nvPr>
        </p:nvSpPr>
        <p:spPr/>
        <p:txBody>
          <a:bodyPr/>
          <a:lstStyle/>
          <a:p>
            <a:pPr eaLnBrk="1" hangingPunct="1">
              <a:buFontTx/>
              <a:buChar char="•"/>
            </a:pPr>
            <a:r>
              <a:rPr lang="en-US" altLang="en-US" u="sng"/>
              <a:t>Low-level language</a:t>
            </a:r>
            <a:r>
              <a:rPr lang="en-US" altLang="en-US"/>
              <a:t>: close in nature to machine language</a:t>
            </a:r>
          </a:p>
          <a:p>
            <a:pPr lvl="1" eaLnBrk="1" hangingPunct="1"/>
            <a:r>
              <a:rPr lang="en-US" altLang="en-US"/>
              <a:t>Example: assembly language</a:t>
            </a:r>
          </a:p>
          <a:p>
            <a:pPr eaLnBrk="1" hangingPunct="1">
              <a:buFontTx/>
              <a:buChar char="•"/>
            </a:pPr>
            <a:r>
              <a:rPr lang="en-US" altLang="en-US" u="sng"/>
              <a:t>High-Level language</a:t>
            </a:r>
            <a:r>
              <a:rPr lang="en-US" altLang="en-US"/>
              <a:t>: allows simple creation of powerful and complex programs</a:t>
            </a:r>
          </a:p>
          <a:p>
            <a:pPr lvl="1" eaLnBrk="1" hangingPunct="1"/>
            <a:r>
              <a:rPr lang="en-US" altLang="en-US"/>
              <a:t>No need to know how CPU works or write large number of instructions</a:t>
            </a:r>
          </a:p>
          <a:p>
            <a:pPr lvl="1" eaLnBrk="1" hangingPunct="1"/>
            <a:r>
              <a:rPr lang="en-US" altLang="en-US"/>
              <a:t>More intuitive to understand</a:t>
            </a:r>
          </a:p>
        </p:txBody>
      </p:sp>
    </p:spTree>
    <p:extLst>
      <p:ext uri="{BB962C8B-B14F-4D97-AF65-F5344CB8AC3E}">
        <p14:creationId xmlns:p14="http://schemas.microsoft.com/office/powerpoint/2010/main" val="2540114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9E4CB229-013F-4AF6-B7C0-392E5ECD1E6A}"/>
              </a:ext>
            </a:extLst>
          </p:cNvPr>
          <p:cNvSpPr>
            <a:spLocks noGrp="1" noChangeArrowheads="1"/>
          </p:cNvSpPr>
          <p:nvPr>
            <p:ph type="title"/>
          </p:nvPr>
        </p:nvSpPr>
        <p:spPr/>
        <p:txBody>
          <a:bodyPr/>
          <a:lstStyle/>
          <a:p>
            <a:pPr eaLnBrk="1" hangingPunct="1"/>
            <a:r>
              <a:rPr lang="en-US" altLang="en-US"/>
              <a:t>Keywords, Operators, and Syntax: an Overview</a:t>
            </a:r>
            <a:endParaRPr lang="he-IL" altLang="en-US"/>
          </a:p>
        </p:txBody>
      </p:sp>
      <p:sp>
        <p:nvSpPr>
          <p:cNvPr id="24579" name="Content Placeholder 2">
            <a:extLst>
              <a:ext uri="{FF2B5EF4-FFF2-40B4-BE49-F238E27FC236}">
                <a16:creationId xmlns:a16="http://schemas.microsoft.com/office/drawing/2014/main" id="{3FE360F6-ADA9-430A-A8B7-64A171DA0ADD}"/>
              </a:ext>
            </a:extLst>
          </p:cNvPr>
          <p:cNvSpPr>
            <a:spLocks noGrp="1" noChangeArrowheads="1"/>
          </p:cNvSpPr>
          <p:nvPr>
            <p:ph idx="1"/>
          </p:nvPr>
        </p:nvSpPr>
        <p:spPr>
          <a:xfrm>
            <a:off x="838200" y="1600201"/>
            <a:ext cx="9601200" cy="4525963"/>
          </a:xfrm>
        </p:spPr>
        <p:txBody>
          <a:bodyPr/>
          <a:lstStyle/>
          <a:p>
            <a:pPr eaLnBrk="1" hangingPunct="1">
              <a:buFontTx/>
              <a:buChar char="•"/>
            </a:pPr>
            <a:r>
              <a:rPr lang="en-US" altLang="en-US" u="sng" dirty="0"/>
              <a:t>Keywords</a:t>
            </a:r>
            <a:r>
              <a:rPr lang="en-US" altLang="en-US" dirty="0"/>
              <a:t>: predefined words used to write program in high-level language</a:t>
            </a:r>
          </a:p>
          <a:p>
            <a:pPr lvl="1" eaLnBrk="1" hangingPunct="1"/>
            <a:r>
              <a:rPr lang="en-US" altLang="en-US" dirty="0"/>
              <a:t>Each keyword has specific meaning</a:t>
            </a:r>
          </a:p>
          <a:p>
            <a:pPr eaLnBrk="1" hangingPunct="1">
              <a:buFontTx/>
              <a:buChar char="•"/>
            </a:pPr>
            <a:r>
              <a:rPr lang="en-US" altLang="en-US" u="sng" dirty="0"/>
              <a:t>Operators</a:t>
            </a:r>
            <a:r>
              <a:rPr lang="en-US" altLang="en-US" dirty="0"/>
              <a:t>: perform operations on data</a:t>
            </a:r>
          </a:p>
          <a:p>
            <a:pPr lvl="1" eaLnBrk="1" hangingPunct="1"/>
            <a:r>
              <a:rPr lang="en-US" altLang="en-US" dirty="0"/>
              <a:t>Example: math operators to perform arithmetic</a:t>
            </a:r>
          </a:p>
          <a:p>
            <a:pPr eaLnBrk="1" hangingPunct="1">
              <a:buFontTx/>
              <a:buChar char="•"/>
            </a:pPr>
            <a:r>
              <a:rPr lang="en-US" altLang="en-US" u="sng" dirty="0"/>
              <a:t>Syntax</a:t>
            </a:r>
            <a:r>
              <a:rPr lang="en-US" altLang="en-US" dirty="0"/>
              <a:t>: set of rules to be followed when writing program</a:t>
            </a:r>
          </a:p>
          <a:p>
            <a:pPr eaLnBrk="1" hangingPunct="1">
              <a:buFontTx/>
              <a:buChar char="•"/>
            </a:pPr>
            <a:r>
              <a:rPr lang="en-US" altLang="en-US" u="sng" dirty="0"/>
              <a:t>Statement</a:t>
            </a:r>
            <a:r>
              <a:rPr lang="en-US" altLang="en-US" dirty="0"/>
              <a:t>: individual instruction used in high-level language</a:t>
            </a:r>
            <a:endParaRPr lang="he-IL" altLang="en-US" dirty="0"/>
          </a:p>
        </p:txBody>
      </p:sp>
    </p:spTree>
    <p:extLst>
      <p:ext uri="{BB962C8B-B14F-4D97-AF65-F5344CB8AC3E}">
        <p14:creationId xmlns:p14="http://schemas.microsoft.com/office/powerpoint/2010/main" val="2470393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34C6EAAB-9180-47A3-8AD9-01E24CA1D720}"/>
              </a:ext>
            </a:extLst>
          </p:cNvPr>
          <p:cNvSpPr>
            <a:spLocks noGrp="1" noChangeArrowheads="1"/>
          </p:cNvSpPr>
          <p:nvPr>
            <p:ph type="title"/>
          </p:nvPr>
        </p:nvSpPr>
        <p:spPr/>
        <p:txBody>
          <a:bodyPr/>
          <a:lstStyle/>
          <a:p>
            <a:r>
              <a:rPr lang="en-US" altLang="en-US" dirty="0"/>
              <a:t>Compilers and Interpreters</a:t>
            </a:r>
            <a:r>
              <a:rPr lang="en-US" altLang="en-US" sz="2000" b="0" dirty="0"/>
              <a:t> (1 of 3)</a:t>
            </a:r>
            <a:endParaRPr lang="he-IL" altLang="en-US" sz="2000" dirty="0"/>
          </a:p>
        </p:txBody>
      </p:sp>
      <p:sp>
        <p:nvSpPr>
          <p:cNvPr id="25603" name="Content Placeholder 2">
            <a:extLst>
              <a:ext uri="{FF2B5EF4-FFF2-40B4-BE49-F238E27FC236}">
                <a16:creationId xmlns:a16="http://schemas.microsoft.com/office/drawing/2014/main" id="{5D3CFA2E-EEE3-405B-BBCE-ABD43372EE84}"/>
              </a:ext>
            </a:extLst>
          </p:cNvPr>
          <p:cNvSpPr>
            <a:spLocks noGrp="1" noChangeArrowheads="1"/>
          </p:cNvSpPr>
          <p:nvPr>
            <p:ph idx="1"/>
          </p:nvPr>
        </p:nvSpPr>
        <p:spPr/>
        <p:txBody>
          <a:bodyPr/>
          <a:lstStyle/>
          <a:p>
            <a:pPr eaLnBrk="1" hangingPunct="1">
              <a:buFontTx/>
              <a:buChar char="•"/>
            </a:pPr>
            <a:r>
              <a:rPr lang="en-US" altLang="en-US" sz="3600" dirty="0"/>
              <a:t>Programs written in high-level languages must be translated into machine language to be executed</a:t>
            </a:r>
          </a:p>
          <a:p>
            <a:pPr eaLnBrk="1" hangingPunct="1">
              <a:buFontTx/>
              <a:buChar char="•"/>
            </a:pPr>
            <a:r>
              <a:rPr lang="en-US" altLang="en-US" sz="3600" u="sng" dirty="0"/>
              <a:t>Compiler</a:t>
            </a:r>
            <a:r>
              <a:rPr lang="en-US" altLang="en-US" sz="3600" dirty="0"/>
              <a:t>: translates high-level language program into separate machine language program</a:t>
            </a:r>
          </a:p>
          <a:p>
            <a:pPr lvl="1" eaLnBrk="1" hangingPunct="1"/>
            <a:r>
              <a:rPr lang="en-US" altLang="en-US" sz="3200" dirty="0"/>
              <a:t>Machine language program can be executed at any time</a:t>
            </a:r>
          </a:p>
          <a:p>
            <a:pPr lvl="1" eaLnBrk="1" hangingPunct="1"/>
            <a:endParaRPr lang="he-IL" altLang="en-US" dirty="0"/>
          </a:p>
        </p:txBody>
      </p:sp>
    </p:spTree>
    <p:extLst>
      <p:ext uri="{BB962C8B-B14F-4D97-AF65-F5344CB8AC3E}">
        <p14:creationId xmlns:p14="http://schemas.microsoft.com/office/powerpoint/2010/main" val="8949249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B8AA1F21-0BEA-4D2D-8E39-9F9EDB8B944A}"/>
              </a:ext>
            </a:extLst>
          </p:cNvPr>
          <p:cNvSpPr>
            <a:spLocks noGrp="1" noChangeArrowheads="1"/>
          </p:cNvSpPr>
          <p:nvPr>
            <p:ph type="title"/>
          </p:nvPr>
        </p:nvSpPr>
        <p:spPr/>
        <p:txBody>
          <a:bodyPr/>
          <a:lstStyle/>
          <a:p>
            <a:r>
              <a:rPr lang="en-US" altLang="en-US" dirty="0"/>
              <a:t>Compilers and Interpreters</a:t>
            </a:r>
            <a:r>
              <a:rPr lang="en-US" altLang="en-US" sz="2000" b="0" dirty="0"/>
              <a:t> (2 of 3)</a:t>
            </a:r>
            <a:endParaRPr lang="he-IL" altLang="en-US" sz="2000" dirty="0"/>
          </a:p>
        </p:txBody>
      </p:sp>
      <p:sp>
        <p:nvSpPr>
          <p:cNvPr id="26627" name="Content Placeholder 2">
            <a:extLst>
              <a:ext uri="{FF2B5EF4-FFF2-40B4-BE49-F238E27FC236}">
                <a16:creationId xmlns:a16="http://schemas.microsoft.com/office/drawing/2014/main" id="{2C54E3FC-E0E3-407D-8876-DC0C02032BBE}"/>
              </a:ext>
            </a:extLst>
          </p:cNvPr>
          <p:cNvSpPr>
            <a:spLocks noGrp="1" noChangeArrowheads="1"/>
          </p:cNvSpPr>
          <p:nvPr>
            <p:ph idx="1"/>
          </p:nvPr>
        </p:nvSpPr>
        <p:spPr/>
        <p:txBody>
          <a:bodyPr/>
          <a:lstStyle/>
          <a:p>
            <a:pPr eaLnBrk="1" hangingPunct="1">
              <a:buFontTx/>
              <a:buChar char="•"/>
            </a:pPr>
            <a:r>
              <a:rPr lang="en-US" altLang="en-US" u="sng"/>
              <a:t>Interpreter</a:t>
            </a:r>
            <a:r>
              <a:rPr lang="en-US" altLang="en-US"/>
              <a:t>: translates and executes instructions in high-level language program</a:t>
            </a:r>
          </a:p>
          <a:p>
            <a:pPr lvl="1" eaLnBrk="1" hangingPunct="1"/>
            <a:r>
              <a:rPr lang="en-US" altLang="en-US"/>
              <a:t>Used by Python language</a:t>
            </a:r>
          </a:p>
          <a:p>
            <a:pPr lvl="1" eaLnBrk="1" hangingPunct="1"/>
            <a:r>
              <a:rPr lang="en-US" altLang="en-US"/>
              <a:t>Interprets one instruction at a time</a:t>
            </a:r>
          </a:p>
          <a:p>
            <a:pPr lvl="1" eaLnBrk="1" hangingPunct="1"/>
            <a:r>
              <a:rPr lang="en-US" altLang="en-US"/>
              <a:t>No separate machine language program</a:t>
            </a:r>
          </a:p>
          <a:p>
            <a:pPr eaLnBrk="1" hangingPunct="1">
              <a:buFontTx/>
              <a:buChar char="•"/>
            </a:pPr>
            <a:r>
              <a:rPr lang="en-US" altLang="en-US" u="sng"/>
              <a:t>Source code</a:t>
            </a:r>
            <a:r>
              <a:rPr lang="en-US" altLang="en-US"/>
              <a:t>: statements written by programmer</a:t>
            </a:r>
          </a:p>
          <a:p>
            <a:pPr lvl="1" eaLnBrk="1" hangingPunct="1"/>
            <a:r>
              <a:rPr lang="en-US" altLang="en-US" u="sng"/>
              <a:t>Syntax error</a:t>
            </a:r>
            <a:r>
              <a:rPr lang="en-US" altLang="en-US"/>
              <a:t>: prevents code from being translated</a:t>
            </a:r>
            <a:endParaRPr lang="he-IL" altLang="en-US"/>
          </a:p>
        </p:txBody>
      </p:sp>
    </p:spTree>
    <p:extLst>
      <p:ext uri="{BB962C8B-B14F-4D97-AF65-F5344CB8AC3E}">
        <p14:creationId xmlns:p14="http://schemas.microsoft.com/office/powerpoint/2010/main" val="8165557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FFF147-B55C-46D6-BC01-6B9208A64676}"/>
              </a:ext>
            </a:extLst>
          </p:cNvPr>
          <p:cNvSpPr>
            <a:spLocks noGrp="1"/>
          </p:cNvSpPr>
          <p:nvPr>
            <p:ph type="title"/>
          </p:nvPr>
        </p:nvSpPr>
        <p:spPr>
          <a:xfrm>
            <a:off x="1981200" y="228600"/>
            <a:ext cx="8229600" cy="762000"/>
          </a:xfrm>
        </p:spPr>
        <p:txBody>
          <a:bodyPr/>
          <a:lstStyle/>
          <a:p>
            <a:r>
              <a:rPr lang="en-US" altLang="en-US" dirty="0"/>
              <a:t>Compilers and Interpreters</a:t>
            </a:r>
            <a:r>
              <a:rPr lang="en-US" altLang="en-US" sz="2000" b="0" dirty="0"/>
              <a:t> (3 of 3)</a:t>
            </a:r>
            <a:endParaRPr lang="en-AU" sz="2000" dirty="0"/>
          </a:p>
        </p:txBody>
      </p:sp>
      <p:sp>
        <p:nvSpPr>
          <p:cNvPr id="5" name="Text Placeholder 4">
            <a:extLst>
              <a:ext uri="{FF2B5EF4-FFF2-40B4-BE49-F238E27FC236}">
                <a16:creationId xmlns:a16="http://schemas.microsoft.com/office/drawing/2014/main" id="{E5C6D813-7769-47C9-9BAC-64E17F0EC408}"/>
              </a:ext>
            </a:extLst>
          </p:cNvPr>
          <p:cNvSpPr>
            <a:spLocks noGrp="1"/>
          </p:cNvSpPr>
          <p:nvPr>
            <p:ph type="body" sz="quarter" idx="13"/>
          </p:nvPr>
        </p:nvSpPr>
        <p:spPr>
          <a:xfrm>
            <a:off x="609600" y="6096000"/>
            <a:ext cx="10972800" cy="493816"/>
          </a:xfrm>
        </p:spPr>
        <p:txBody>
          <a:bodyPr/>
          <a:lstStyle/>
          <a:p>
            <a:r>
              <a:rPr lang="en-US" altLang="en-US" sz="1800" dirty="0" smtClean="0"/>
              <a:t>Executing </a:t>
            </a:r>
            <a:r>
              <a:rPr lang="en-US" altLang="en-US" sz="1800" dirty="0"/>
              <a:t>a high-level program with an interpreter</a:t>
            </a:r>
            <a:endParaRPr lang="en-AU" sz="1800" dirty="0"/>
          </a:p>
        </p:txBody>
      </p:sp>
      <p:pic>
        <p:nvPicPr>
          <p:cNvPr id="7" name="Picture 6"/>
          <p:cNvPicPr>
            <a:picLocks noChangeAspect="1"/>
          </p:cNvPicPr>
          <p:nvPr/>
        </p:nvPicPr>
        <p:blipFill>
          <a:blip r:embed="rId3"/>
          <a:stretch>
            <a:fillRect/>
          </a:stretch>
        </p:blipFill>
        <p:spPr>
          <a:xfrm flipH="1">
            <a:off x="9677400" y="2133600"/>
            <a:ext cx="1546984" cy="1666875"/>
          </a:xfrm>
          <a:prstGeom prst="rect">
            <a:avLst/>
          </a:prstGeom>
        </p:spPr>
      </p:pic>
      <p:sp>
        <p:nvSpPr>
          <p:cNvPr id="2" name="TextBox 1"/>
          <p:cNvSpPr txBox="1"/>
          <p:nvPr/>
        </p:nvSpPr>
        <p:spPr>
          <a:xfrm>
            <a:off x="838200" y="1905000"/>
            <a:ext cx="2362200" cy="923330"/>
          </a:xfrm>
          <a:prstGeom prst="rect">
            <a:avLst/>
          </a:prstGeom>
          <a:noFill/>
          <a:ln>
            <a:solidFill>
              <a:srgbClr val="FF0000"/>
            </a:solidFill>
          </a:ln>
        </p:spPr>
        <p:txBody>
          <a:bodyPr wrap="square" rtlCol="0">
            <a:spAutoFit/>
          </a:bodyPr>
          <a:lstStyle/>
          <a:p>
            <a:r>
              <a:rPr lang="en-US" dirty="0"/>
              <a:t>p</a:t>
            </a:r>
            <a:r>
              <a:rPr lang="en-US" dirty="0" smtClean="0"/>
              <a:t>rint(“Hello, world!”)</a:t>
            </a:r>
            <a:br>
              <a:rPr lang="en-US" dirty="0" smtClean="0"/>
            </a:br>
            <a:endParaRPr lang="en-US" dirty="0" smtClean="0"/>
          </a:p>
          <a:p>
            <a:r>
              <a:rPr lang="en-US" i="1" dirty="0"/>
              <a:t>e</a:t>
            </a:r>
            <a:r>
              <a:rPr lang="en-US" i="1" dirty="0" smtClean="0"/>
              <a:t>tc.</a:t>
            </a:r>
            <a:endParaRPr lang="en-US" i="1" dirty="0"/>
          </a:p>
        </p:txBody>
      </p:sp>
      <p:sp>
        <p:nvSpPr>
          <p:cNvPr id="3" name="TextBox 2"/>
          <p:cNvSpPr txBox="1"/>
          <p:nvPr/>
        </p:nvSpPr>
        <p:spPr>
          <a:xfrm>
            <a:off x="740229" y="1238934"/>
            <a:ext cx="2438400" cy="646331"/>
          </a:xfrm>
          <a:prstGeom prst="rect">
            <a:avLst/>
          </a:prstGeom>
          <a:noFill/>
        </p:spPr>
        <p:txBody>
          <a:bodyPr wrap="square" rtlCol="0">
            <a:spAutoFit/>
          </a:bodyPr>
          <a:lstStyle/>
          <a:p>
            <a:pPr algn="ctr"/>
            <a:r>
              <a:rPr lang="en-US" dirty="0" smtClean="0"/>
              <a:t>High-level language program</a:t>
            </a:r>
            <a:endParaRPr lang="en-US" dirty="0"/>
          </a:p>
        </p:txBody>
      </p:sp>
      <p:graphicFrame>
        <p:nvGraphicFramePr>
          <p:cNvPr id="9" name="Diagram 8"/>
          <p:cNvGraphicFramePr/>
          <p:nvPr>
            <p:extLst>
              <p:ext uri="{D42A27DB-BD31-4B8C-83A1-F6EECF244321}">
                <p14:modId xmlns:p14="http://schemas.microsoft.com/office/powerpoint/2010/main" val="154133382"/>
              </p:ext>
            </p:extLst>
          </p:nvPr>
        </p:nvGraphicFramePr>
        <p:xfrm>
          <a:off x="3962400" y="1885264"/>
          <a:ext cx="2209800" cy="78173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TextBox 9"/>
          <p:cNvSpPr txBox="1"/>
          <p:nvPr/>
        </p:nvSpPr>
        <p:spPr>
          <a:xfrm>
            <a:off x="7057571" y="1825536"/>
            <a:ext cx="2438400" cy="923330"/>
          </a:xfrm>
          <a:prstGeom prst="rect">
            <a:avLst/>
          </a:prstGeom>
          <a:noFill/>
        </p:spPr>
        <p:txBody>
          <a:bodyPr wrap="square" rtlCol="0">
            <a:spAutoFit/>
          </a:bodyPr>
          <a:lstStyle/>
          <a:p>
            <a:r>
              <a:rPr lang="en-US" dirty="0" smtClean="0"/>
              <a:t>Machine language instruction</a:t>
            </a:r>
            <a:br>
              <a:rPr lang="en-US" dirty="0" smtClean="0"/>
            </a:br>
            <a:r>
              <a:rPr lang="en-US" dirty="0" smtClean="0"/>
              <a:t>10100101</a:t>
            </a:r>
            <a:endParaRPr lang="en-US" dirty="0"/>
          </a:p>
        </p:txBody>
      </p:sp>
      <p:sp>
        <p:nvSpPr>
          <p:cNvPr id="11" name="TextBox 10"/>
          <p:cNvSpPr txBox="1"/>
          <p:nvPr/>
        </p:nvSpPr>
        <p:spPr>
          <a:xfrm>
            <a:off x="1084942" y="3643530"/>
            <a:ext cx="8382000" cy="1200329"/>
          </a:xfrm>
          <a:prstGeom prst="rect">
            <a:avLst/>
          </a:prstGeom>
          <a:noFill/>
        </p:spPr>
        <p:txBody>
          <a:bodyPr wrap="square" rtlCol="0">
            <a:spAutoFit/>
          </a:bodyPr>
          <a:lstStyle/>
          <a:p>
            <a:pPr algn="ctr"/>
            <a:r>
              <a:rPr lang="en-US" dirty="0" smtClean="0"/>
              <a:t>The interpreter translates each high-level instruction to its set of equivalent machine language instructions and then immediately executes them.</a:t>
            </a:r>
          </a:p>
          <a:p>
            <a:pPr algn="ctr"/>
            <a:endParaRPr lang="en-US" dirty="0"/>
          </a:p>
          <a:p>
            <a:pPr algn="ctr"/>
            <a:r>
              <a:rPr lang="en-US" dirty="0" smtClean="0"/>
              <a:t>The process is repeated for each high-level language instruction.</a:t>
            </a:r>
            <a:endParaRPr lang="en-US" dirty="0"/>
          </a:p>
        </p:txBody>
      </p:sp>
      <p:cxnSp>
        <p:nvCxnSpPr>
          <p:cNvPr id="13" name="Straight Arrow Connector 12"/>
          <p:cNvCxnSpPr>
            <a:stCxn id="2" idx="3"/>
          </p:cNvCxnSpPr>
          <p:nvPr/>
        </p:nvCxnSpPr>
        <p:spPr>
          <a:xfrm>
            <a:off x="3200400" y="2366665"/>
            <a:ext cx="7620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172200" y="2276131"/>
            <a:ext cx="7620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8733971" y="2374759"/>
            <a:ext cx="7620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1959429" y="2366665"/>
            <a:ext cx="0" cy="10623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959429" y="3429000"/>
            <a:ext cx="72009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9138558" y="2723744"/>
            <a:ext cx="21771" cy="683568"/>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004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A29368DC-DB68-47DF-8961-285F53DF794C}"/>
              </a:ext>
            </a:extLst>
          </p:cNvPr>
          <p:cNvSpPr>
            <a:spLocks noGrp="1" noChangeArrowheads="1"/>
          </p:cNvSpPr>
          <p:nvPr>
            <p:ph type="title"/>
          </p:nvPr>
        </p:nvSpPr>
        <p:spPr/>
        <p:txBody>
          <a:bodyPr/>
          <a:lstStyle/>
          <a:p>
            <a:pPr eaLnBrk="1" hangingPunct="1"/>
            <a:r>
              <a:rPr lang="en-US" altLang="en-US"/>
              <a:t>Introduction</a:t>
            </a:r>
            <a:endParaRPr lang="he-IL" altLang="en-US"/>
          </a:p>
        </p:txBody>
      </p:sp>
      <p:sp>
        <p:nvSpPr>
          <p:cNvPr id="5123" name="Content Placeholder 2">
            <a:extLst>
              <a:ext uri="{FF2B5EF4-FFF2-40B4-BE49-F238E27FC236}">
                <a16:creationId xmlns:a16="http://schemas.microsoft.com/office/drawing/2014/main" id="{183E1431-D4E9-4E49-A500-E454C66C1F21}"/>
              </a:ext>
            </a:extLst>
          </p:cNvPr>
          <p:cNvSpPr>
            <a:spLocks noGrp="1" noChangeArrowheads="1"/>
          </p:cNvSpPr>
          <p:nvPr>
            <p:ph idx="1"/>
          </p:nvPr>
        </p:nvSpPr>
        <p:spPr/>
        <p:txBody>
          <a:bodyPr/>
          <a:lstStyle/>
          <a:p>
            <a:pPr eaLnBrk="1" hangingPunct="1">
              <a:buFontTx/>
              <a:buChar char="•"/>
            </a:pPr>
            <a:r>
              <a:rPr lang="en-US" altLang="en-US" dirty="0"/>
              <a:t>Computers can be programmed</a:t>
            </a:r>
          </a:p>
          <a:p>
            <a:pPr lvl="1" eaLnBrk="1" hangingPunct="1"/>
            <a:r>
              <a:rPr lang="en-US" altLang="en-US" dirty="0"/>
              <a:t>Designed to do any job that a program tells them to</a:t>
            </a:r>
          </a:p>
          <a:p>
            <a:pPr eaLnBrk="1" hangingPunct="1">
              <a:buFontTx/>
              <a:buChar char="•"/>
            </a:pPr>
            <a:r>
              <a:rPr lang="en-US" altLang="en-US" u="sng" dirty="0"/>
              <a:t>Program</a:t>
            </a:r>
            <a:r>
              <a:rPr lang="en-US" altLang="en-US" dirty="0"/>
              <a:t>: set of instructions that a computer follows to perform a task</a:t>
            </a:r>
          </a:p>
          <a:p>
            <a:pPr lvl="1" eaLnBrk="1" hangingPunct="1"/>
            <a:r>
              <a:rPr lang="en-US" altLang="en-US" dirty="0"/>
              <a:t>Commonly referred to as </a:t>
            </a:r>
            <a:r>
              <a:rPr lang="en-US" altLang="en-US" i="1" dirty="0"/>
              <a:t>Software</a:t>
            </a:r>
          </a:p>
          <a:p>
            <a:pPr eaLnBrk="1" hangingPunct="1">
              <a:buFontTx/>
              <a:buChar char="•"/>
            </a:pPr>
            <a:r>
              <a:rPr lang="en-US" altLang="en-US" u="sng" dirty="0"/>
              <a:t>Programmer</a:t>
            </a:r>
            <a:r>
              <a:rPr lang="en-US" altLang="en-US" dirty="0"/>
              <a:t>: person who can design, create, and test computer programs</a:t>
            </a:r>
          </a:p>
          <a:p>
            <a:pPr lvl="1" eaLnBrk="1" hangingPunct="1"/>
            <a:r>
              <a:rPr lang="en-US" altLang="en-US" dirty="0"/>
              <a:t>Also known as software developer</a:t>
            </a:r>
            <a:endParaRPr lang="he-IL" altLang="en-US" dirty="0"/>
          </a:p>
        </p:txBody>
      </p:sp>
    </p:spTree>
    <p:extLst>
      <p:ext uri="{BB962C8B-B14F-4D97-AF65-F5344CB8AC3E}">
        <p14:creationId xmlns:p14="http://schemas.microsoft.com/office/powerpoint/2010/main" val="33805954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5360033B-7043-430F-9264-50DBADB1E88C}"/>
              </a:ext>
            </a:extLst>
          </p:cNvPr>
          <p:cNvSpPr>
            <a:spLocks noGrp="1" noChangeArrowheads="1"/>
          </p:cNvSpPr>
          <p:nvPr>
            <p:ph type="title"/>
          </p:nvPr>
        </p:nvSpPr>
        <p:spPr/>
        <p:txBody>
          <a:bodyPr/>
          <a:lstStyle/>
          <a:p>
            <a:pPr eaLnBrk="1" hangingPunct="1"/>
            <a:r>
              <a:rPr lang="en-US" altLang="en-US"/>
              <a:t>Using Python</a:t>
            </a:r>
            <a:endParaRPr lang="he-IL" altLang="en-US"/>
          </a:p>
        </p:txBody>
      </p:sp>
      <p:sp>
        <p:nvSpPr>
          <p:cNvPr id="28675" name="Content Placeholder 2">
            <a:extLst>
              <a:ext uri="{FF2B5EF4-FFF2-40B4-BE49-F238E27FC236}">
                <a16:creationId xmlns:a16="http://schemas.microsoft.com/office/drawing/2014/main" id="{797DE5AF-0892-46AA-863F-4B07693206AC}"/>
              </a:ext>
            </a:extLst>
          </p:cNvPr>
          <p:cNvSpPr>
            <a:spLocks noGrp="1" noChangeArrowheads="1"/>
          </p:cNvSpPr>
          <p:nvPr>
            <p:ph idx="1"/>
          </p:nvPr>
        </p:nvSpPr>
        <p:spPr/>
        <p:txBody>
          <a:bodyPr/>
          <a:lstStyle/>
          <a:p>
            <a:pPr eaLnBrk="1" hangingPunct="1">
              <a:buFontTx/>
              <a:buChar char="•"/>
            </a:pPr>
            <a:r>
              <a:rPr lang="en-US" altLang="en-US"/>
              <a:t>Python must be installed and configured prior to use</a:t>
            </a:r>
          </a:p>
          <a:p>
            <a:pPr lvl="1" eaLnBrk="1" hangingPunct="1"/>
            <a:r>
              <a:rPr lang="en-US" altLang="en-US"/>
              <a:t>One of the items installed is the Python interpreter</a:t>
            </a:r>
          </a:p>
          <a:p>
            <a:pPr eaLnBrk="1" hangingPunct="1">
              <a:buFontTx/>
              <a:buChar char="•"/>
            </a:pPr>
            <a:r>
              <a:rPr lang="en-US" altLang="en-US"/>
              <a:t>Python interpreter can be used in two modes:</a:t>
            </a:r>
          </a:p>
          <a:p>
            <a:pPr lvl="1" eaLnBrk="1" hangingPunct="1"/>
            <a:r>
              <a:rPr lang="en-US" altLang="en-US"/>
              <a:t>Interactive mode: enter statements on keyboard</a:t>
            </a:r>
          </a:p>
          <a:p>
            <a:pPr lvl="1" eaLnBrk="1" hangingPunct="1"/>
            <a:r>
              <a:rPr lang="en-US" altLang="en-US"/>
              <a:t>Script mode: save statements in Python script</a:t>
            </a:r>
            <a:endParaRPr lang="he-IL" altLang="en-US"/>
          </a:p>
        </p:txBody>
      </p:sp>
    </p:spTree>
    <p:extLst>
      <p:ext uri="{BB962C8B-B14F-4D97-AF65-F5344CB8AC3E}">
        <p14:creationId xmlns:p14="http://schemas.microsoft.com/office/powerpoint/2010/main" val="781861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B3D2010A-2F08-49E7-8C39-F135F16EC635}"/>
              </a:ext>
            </a:extLst>
          </p:cNvPr>
          <p:cNvSpPr>
            <a:spLocks noGrp="1" noChangeArrowheads="1"/>
          </p:cNvSpPr>
          <p:nvPr>
            <p:ph type="title"/>
          </p:nvPr>
        </p:nvSpPr>
        <p:spPr/>
        <p:txBody>
          <a:bodyPr/>
          <a:lstStyle/>
          <a:p>
            <a:pPr eaLnBrk="1" hangingPunct="1"/>
            <a:r>
              <a:rPr lang="en-US" altLang="en-US"/>
              <a:t>Interactive Mode</a:t>
            </a:r>
            <a:endParaRPr lang="he-IL" altLang="en-US"/>
          </a:p>
        </p:txBody>
      </p:sp>
      <p:sp>
        <p:nvSpPr>
          <p:cNvPr id="29699" name="Content Placeholder 2">
            <a:extLst>
              <a:ext uri="{FF2B5EF4-FFF2-40B4-BE49-F238E27FC236}">
                <a16:creationId xmlns:a16="http://schemas.microsoft.com/office/drawing/2014/main" id="{EAA0740E-8E22-4164-BCB4-8D11FB27CF2E}"/>
              </a:ext>
            </a:extLst>
          </p:cNvPr>
          <p:cNvSpPr>
            <a:spLocks noGrp="1" noChangeArrowheads="1"/>
          </p:cNvSpPr>
          <p:nvPr>
            <p:ph idx="1"/>
          </p:nvPr>
        </p:nvSpPr>
        <p:spPr/>
        <p:txBody>
          <a:bodyPr/>
          <a:lstStyle/>
          <a:p>
            <a:pPr eaLnBrk="1" hangingPunct="1">
              <a:buFontTx/>
              <a:buChar char="•"/>
            </a:pPr>
            <a:r>
              <a:rPr lang="en-US" altLang="en-US"/>
              <a:t>When you start Python in interactive mode, you will see a prompt</a:t>
            </a:r>
          </a:p>
          <a:p>
            <a:pPr lvl="1" eaLnBrk="1" hangingPunct="1"/>
            <a:r>
              <a:rPr lang="en-US" altLang="en-US"/>
              <a:t>Indicates the interpreter is waiting for a Python statement to be typed</a:t>
            </a:r>
          </a:p>
          <a:p>
            <a:pPr lvl="1" eaLnBrk="1" hangingPunct="1"/>
            <a:r>
              <a:rPr lang="en-US" altLang="en-US"/>
              <a:t>Prompt reappears after previous statement is executed</a:t>
            </a:r>
          </a:p>
          <a:p>
            <a:pPr lvl="1" eaLnBrk="1" hangingPunct="1"/>
            <a:r>
              <a:rPr lang="en-US" altLang="en-US"/>
              <a:t>Error message displayed If you incorrectly type a statement</a:t>
            </a:r>
          </a:p>
          <a:p>
            <a:pPr eaLnBrk="1" hangingPunct="1">
              <a:buFontTx/>
              <a:buChar char="•"/>
            </a:pPr>
            <a:r>
              <a:rPr lang="en-US" altLang="en-US"/>
              <a:t>Good way to learn new parts of Python</a:t>
            </a:r>
            <a:endParaRPr lang="he-IL" altLang="en-US"/>
          </a:p>
        </p:txBody>
      </p:sp>
    </p:spTree>
    <p:extLst>
      <p:ext uri="{BB962C8B-B14F-4D97-AF65-F5344CB8AC3E}">
        <p14:creationId xmlns:p14="http://schemas.microsoft.com/office/powerpoint/2010/main" val="2505542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42610456-4C85-4748-842A-457067036743}"/>
              </a:ext>
            </a:extLst>
          </p:cNvPr>
          <p:cNvSpPr>
            <a:spLocks noGrp="1" noChangeArrowheads="1"/>
          </p:cNvSpPr>
          <p:nvPr>
            <p:ph type="title"/>
          </p:nvPr>
        </p:nvSpPr>
        <p:spPr/>
        <p:txBody>
          <a:bodyPr/>
          <a:lstStyle/>
          <a:p>
            <a:pPr eaLnBrk="1" hangingPunct="1"/>
            <a:r>
              <a:rPr lang="en-US" altLang="en-US"/>
              <a:t>Writing Python Programs and Running Them in Script Mode</a:t>
            </a:r>
            <a:endParaRPr lang="he-IL" altLang="en-US"/>
          </a:p>
        </p:txBody>
      </p:sp>
      <p:sp>
        <p:nvSpPr>
          <p:cNvPr id="30723" name="Content Placeholder 2">
            <a:extLst>
              <a:ext uri="{FF2B5EF4-FFF2-40B4-BE49-F238E27FC236}">
                <a16:creationId xmlns:a16="http://schemas.microsoft.com/office/drawing/2014/main" id="{8E64F30B-7E37-446A-8185-A039C6685252}"/>
              </a:ext>
            </a:extLst>
          </p:cNvPr>
          <p:cNvSpPr>
            <a:spLocks noGrp="1" noChangeArrowheads="1"/>
          </p:cNvSpPr>
          <p:nvPr>
            <p:ph idx="1"/>
          </p:nvPr>
        </p:nvSpPr>
        <p:spPr/>
        <p:txBody>
          <a:bodyPr/>
          <a:lstStyle/>
          <a:p>
            <a:pPr eaLnBrk="1" hangingPunct="1">
              <a:buFontTx/>
              <a:buChar char="•"/>
            </a:pPr>
            <a:r>
              <a:rPr lang="en-US" altLang="en-US" dirty="0"/>
              <a:t>Statements entered in interactive mode are not saved as a program</a:t>
            </a:r>
          </a:p>
          <a:p>
            <a:pPr eaLnBrk="1" hangingPunct="1">
              <a:buFontTx/>
              <a:buChar char="•"/>
            </a:pPr>
            <a:r>
              <a:rPr lang="en-US" altLang="en-US" dirty="0"/>
              <a:t>To have a program use script mode</a:t>
            </a:r>
          </a:p>
          <a:p>
            <a:pPr lvl="1" eaLnBrk="1" hangingPunct="1"/>
            <a:r>
              <a:rPr lang="en-US" altLang="en-US" dirty="0"/>
              <a:t>Save a set of Python statements in a file</a:t>
            </a:r>
          </a:p>
          <a:p>
            <a:pPr lvl="1" eaLnBrk="1" hangingPunct="1"/>
            <a:r>
              <a:rPr lang="en-US" altLang="en-US" dirty="0"/>
              <a:t>The filename should have the </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py</a:t>
            </a:r>
            <a:r>
              <a:rPr lang="en-US" altLang="en-US" dirty="0"/>
              <a:t> extension</a:t>
            </a:r>
          </a:p>
          <a:p>
            <a:pPr lvl="1" eaLnBrk="1" hangingPunct="1"/>
            <a:r>
              <a:rPr lang="en-US" altLang="en-US" dirty="0"/>
              <a:t>To run the file, or script, type </a:t>
            </a:r>
          </a:p>
          <a:p>
            <a:pPr lvl="1" eaLnBrk="1" hangingPunct="1">
              <a:buFont typeface="Arial" panose="020B0604020202020204" pitchFamily="34" charset="0"/>
              <a:buNone/>
            </a:pPr>
            <a:r>
              <a:rPr lang="en-US" altLang="en-US" dirty="0"/>
              <a:t>	</a:t>
            </a:r>
            <a:r>
              <a:rPr lang="en-US" altLang="en-US" dirty="0">
                <a:latin typeface="Courier New" panose="02070309020205020404" pitchFamily="49" charset="0"/>
                <a:cs typeface="Courier New" panose="02070309020205020404" pitchFamily="49" charset="0"/>
              </a:rPr>
              <a:t>python </a:t>
            </a:r>
            <a:r>
              <a:rPr lang="en-US" altLang="en-US" i="1" dirty="0">
                <a:latin typeface="Courier New" panose="02070309020205020404" pitchFamily="49" charset="0"/>
                <a:cs typeface="Courier New" panose="02070309020205020404" pitchFamily="49" charset="0"/>
              </a:rPr>
              <a:t>filename</a:t>
            </a:r>
            <a:r>
              <a:rPr lang="en-US" altLang="en-US" dirty="0">
                <a:latin typeface="Courier New" panose="02070309020205020404" pitchFamily="49" charset="0"/>
                <a:cs typeface="Courier New" panose="02070309020205020404" pitchFamily="49" charset="0"/>
              </a:rPr>
              <a:t> </a:t>
            </a:r>
          </a:p>
          <a:p>
            <a:pPr lvl="1" eaLnBrk="1" hangingPunct="1">
              <a:buFont typeface="Arial" panose="020B0604020202020204" pitchFamily="34" charset="0"/>
              <a:buNone/>
            </a:pPr>
            <a:r>
              <a:rPr lang="en-US" altLang="en-US" dirty="0"/>
              <a:t>	at the operating system command line</a:t>
            </a:r>
            <a:endParaRPr lang="he-IL" altLang="en-US" dirty="0"/>
          </a:p>
        </p:txBody>
      </p:sp>
    </p:spTree>
    <p:extLst>
      <p:ext uri="{BB962C8B-B14F-4D97-AF65-F5344CB8AC3E}">
        <p14:creationId xmlns:p14="http://schemas.microsoft.com/office/powerpoint/2010/main" val="35808165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9205D848-4FB9-41D3-8E4E-2612527B42AE}"/>
              </a:ext>
            </a:extLst>
          </p:cNvPr>
          <p:cNvSpPr>
            <a:spLocks noGrp="1" noChangeArrowheads="1"/>
          </p:cNvSpPr>
          <p:nvPr>
            <p:ph type="title"/>
          </p:nvPr>
        </p:nvSpPr>
        <p:spPr/>
        <p:txBody>
          <a:bodyPr/>
          <a:lstStyle/>
          <a:p>
            <a:pPr eaLnBrk="1" hangingPunct="1"/>
            <a:r>
              <a:rPr lang="en-US" altLang="en-US"/>
              <a:t>Summary</a:t>
            </a:r>
            <a:endParaRPr lang="he-IL" altLang="en-US"/>
          </a:p>
        </p:txBody>
      </p:sp>
      <p:sp>
        <p:nvSpPr>
          <p:cNvPr id="32771" name="Content Placeholder 2">
            <a:extLst>
              <a:ext uri="{FF2B5EF4-FFF2-40B4-BE49-F238E27FC236}">
                <a16:creationId xmlns:a16="http://schemas.microsoft.com/office/drawing/2014/main" id="{399E846B-8BF0-4583-9379-BC372112AE88}"/>
              </a:ext>
            </a:extLst>
          </p:cNvPr>
          <p:cNvSpPr>
            <a:spLocks noGrp="1" noChangeArrowheads="1"/>
          </p:cNvSpPr>
          <p:nvPr>
            <p:ph idx="1"/>
          </p:nvPr>
        </p:nvSpPr>
        <p:spPr/>
        <p:txBody>
          <a:bodyPr/>
          <a:lstStyle/>
          <a:p>
            <a:pPr eaLnBrk="1" hangingPunct="1">
              <a:buFontTx/>
              <a:buChar char="•"/>
            </a:pPr>
            <a:r>
              <a:rPr lang="en-US" altLang="en-US" dirty="0"/>
              <a:t>This </a:t>
            </a:r>
            <a:r>
              <a:rPr lang="en-US" altLang="en-US" dirty="0" smtClean="0"/>
              <a:t>module </a:t>
            </a:r>
            <a:r>
              <a:rPr lang="en-US" altLang="en-US" dirty="0"/>
              <a:t>covered:</a:t>
            </a:r>
          </a:p>
          <a:p>
            <a:pPr lvl="1" eaLnBrk="1" hangingPunct="1"/>
            <a:r>
              <a:rPr lang="en-US" altLang="en-US" dirty="0"/>
              <a:t>Main hardware components of the computer</a:t>
            </a:r>
          </a:p>
          <a:p>
            <a:pPr lvl="1" eaLnBrk="1" hangingPunct="1"/>
            <a:r>
              <a:rPr lang="en-US" altLang="en-US" dirty="0"/>
              <a:t>Types of software</a:t>
            </a:r>
          </a:p>
          <a:p>
            <a:pPr lvl="1" eaLnBrk="1" hangingPunct="1"/>
            <a:r>
              <a:rPr lang="en-US" altLang="en-US" dirty="0"/>
              <a:t>How data is stored in a computer</a:t>
            </a:r>
          </a:p>
          <a:p>
            <a:pPr lvl="1" eaLnBrk="1" hangingPunct="1"/>
            <a:r>
              <a:rPr lang="en-US" altLang="en-US" dirty="0"/>
              <a:t>Basic CPU operations and machine language</a:t>
            </a:r>
          </a:p>
          <a:p>
            <a:pPr lvl="1" eaLnBrk="1" hangingPunct="1"/>
            <a:r>
              <a:rPr lang="en-US" altLang="en-US" dirty="0"/>
              <a:t>Fetch-decode-execute cycle</a:t>
            </a:r>
          </a:p>
          <a:p>
            <a:pPr lvl="1" eaLnBrk="1" hangingPunct="1"/>
            <a:r>
              <a:rPr lang="en-US" altLang="en-US" dirty="0"/>
              <a:t>Complex languages and their translation to machine </a:t>
            </a:r>
            <a:r>
              <a:rPr lang="en-US" altLang="en-US" dirty="0" smtClean="0"/>
              <a:t>code</a:t>
            </a:r>
            <a:endParaRPr lang="en-US" altLang="en-US" dirty="0"/>
          </a:p>
        </p:txBody>
      </p:sp>
    </p:spTree>
    <p:extLst>
      <p:ext uri="{BB962C8B-B14F-4D97-AF65-F5344CB8AC3E}">
        <p14:creationId xmlns:p14="http://schemas.microsoft.com/office/powerpoint/2010/main" val="3240152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9D3A4277-F673-45AF-910B-59FED164CFB4}"/>
              </a:ext>
            </a:extLst>
          </p:cNvPr>
          <p:cNvSpPr>
            <a:spLocks noGrp="1" noChangeArrowheads="1"/>
          </p:cNvSpPr>
          <p:nvPr>
            <p:ph type="title"/>
          </p:nvPr>
        </p:nvSpPr>
        <p:spPr/>
        <p:txBody>
          <a:bodyPr/>
          <a:lstStyle/>
          <a:p>
            <a:pPr eaLnBrk="1" hangingPunct="1"/>
            <a:r>
              <a:rPr lang="en-US" altLang="en-US"/>
              <a:t>Hardware and Software</a:t>
            </a:r>
            <a:endParaRPr lang="he-IL" altLang="en-US"/>
          </a:p>
        </p:txBody>
      </p:sp>
      <p:sp>
        <p:nvSpPr>
          <p:cNvPr id="6147" name="Content Placeholder 2">
            <a:extLst>
              <a:ext uri="{FF2B5EF4-FFF2-40B4-BE49-F238E27FC236}">
                <a16:creationId xmlns:a16="http://schemas.microsoft.com/office/drawing/2014/main" id="{4FE7E1AA-957D-431E-A173-AE9764DDC530}"/>
              </a:ext>
            </a:extLst>
          </p:cNvPr>
          <p:cNvSpPr>
            <a:spLocks noGrp="1" noChangeArrowheads="1"/>
          </p:cNvSpPr>
          <p:nvPr>
            <p:ph idx="1"/>
          </p:nvPr>
        </p:nvSpPr>
        <p:spPr/>
        <p:txBody>
          <a:bodyPr/>
          <a:lstStyle/>
          <a:p>
            <a:pPr eaLnBrk="1" hangingPunct="1">
              <a:buFontTx/>
              <a:buChar char="•"/>
            </a:pPr>
            <a:r>
              <a:rPr lang="en-US" altLang="en-US" u="sng"/>
              <a:t>Hardware</a:t>
            </a:r>
            <a:r>
              <a:rPr lang="en-US" altLang="en-US"/>
              <a:t>: The physical devices that make up a computer</a:t>
            </a:r>
          </a:p>
          <a:p>
            <a:pPr lvl="1" eaLnBrk="1" hangingPunct="1"/>
            <a:r>
              <a:rPr lang="en-US" altLang="en-US"/>
              <a:t>Computer is a system composed of several components that all work together</a:t>
            </a:r>
          </a:p>
          <a:p>
            <a:pPr eaLnBrk="1" hangingPunct="1">
              <a:buFontTx/>
              <a:buChar char="•"/>
            </a:pPr>
            <a:r>
              <a:rPr lang="en-US" altLang="en-US"/>
              <a:t>Typical major components:</a:t>
            </a:r>
          </a:p>
          <a:p>
            <a:pPr lvl="1" eaLnBrk="1" hangingPunct="1"/>
            <a:r>
              <a:rPr lang="en-US" altLang="en-US"/>
              <a:t>Central processing unit</a:t>
            </a:r>
          </a:p>
          <a:p>
            <a:pPr lvl="1" eaLnBrk="1" hangingPunct="1"/>
            <a:r>
              <a:rPr lang="en-US" altLang="en-US"/>
              <a:t>Main memory</a:t>
            </a:r>
          </a:p>
          <a:p>
            <a:pPr lvl="1" eaLnBrk="1" hangingPunct="1"/>
            <a:r>
              <a:rPr lang="en-US" altLang="en-US"/>
              <a:t>Secondary storage devices</a:t>
            </a:r>
          </a:p>
          <a:p>
            <a:pPr lvl="1" eaLnBrk="1" hangingPunct="1"/>
            <a:r>
              <a:rPr lang="en-US" altLang="en-US"/>
              <a:t>Input and output devices</a:t>
            </a:r>
            <a:endParaRPr lang="he-IL" altLang="en-US"/>
          </a:p>
        </p:txBody>
      </p:sp>
    </p:spTree>
    <p:extLst>
      <p:ext uri="{BB962C8B-B14F-4D97-AF65-F5344CB8AC3E}">
        <p14:creationId xmlns:p14="http://schemas.microsoft.com/office/powerpoint/2010/main" val="42260400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A64C1F6B-D6F5-4012-8677-37F24D4274B1}"/>
              </a:ext>
            </a:extLst>
          </p:cNvPr>
          <p:cNvSpPr>
            <a:spLocks noGrp="1" noChangeArrowheads="1"/>
          </p:cNvSpPr>
          <p:nvPr>
            <p:ph type="title"/>
          </p:nvPr>
        </p:nvSpPr>
        <p:spPr/>
        <p:txBody>
          <a:bodyPr/>
          <a:lstStyle/>
          <a:p>
            <a:pPr eaLnBrk="1" hangingPunct="1"/>
            <a:r>
              <a:rPr lang="en-US" altLang="en-US"/>
              <a:t>The CPU</a:t>
            </a:r>
            <a:endParaRPr lang="he-IL" altLang="en-US"/>
          </a:p>
        </p:txBody>
      </p:sp>
      <p:sp>
        <p:nvSpPr>
          <p:cNvPr id="7171" name="Content Placeholder 2">
            <a:extLst>
              <a:ext uri="{FF2B5EF4-FFF2-40B4-BE49-F238E27FC236}">
                <a16:creationId xmlns:a16="http://schemas.microsoft.com/office/drawing/2014/main" id="{8C937B92-E632-41A1-86EC-B53E8FE0D2C4}"/>
              </a:ext>
            </a:extLst>
          </p:cNvPr>
          <p:cNvSpPr>
            <a:spLocks noGrp="1" noChangeArrowheads="1"/>
          </p:cNvSpPr>
          <p:nvPr>
            <p:ph idx="1"/>
          </p:nvPr>
        </p:nvSpPr>
        <p:spPr/>
        <p:txBody>
          <a:bodyPr/>
          <a:lstStyle/>
          <a:p>
            <a:pPr eaLnBrk="1" hangingPunct="1">
              <a:buFontTx/>
              <a:buChar char="•"/>
            </a:pPr>
            <a:r>
              <a:rPr lang="en-US" altLang="en-US" u="sng"/>
              <a:t>Central processing unit (CPU)</a:t>
            </a:r>
            <a:r>
              <a:rPr lang="en-US" altLang="en-US"/>
              <a:t>: the part of the computer that actually runs programs</a:t>
            </a:r>
          </a:p>
          <a:p>
            <a:pPr lvl="1" eaLnBrk="1" hangingPunct="1"/>
            <a:r>
              <a:rPr lang="en-US" altLang="en-US"/>
              <a:t>Most important component</a:t>
            </a:r>
          </a:p>
          <a:p>
            <a:pPr lvl="1" eaLnBrk="1" hangingPunct="1"/>
            <a:r>
              <a:rPr lang="en-US" altLang="en-US"/>
              <a:t>Without it, cannot run software</a:t>
            </a:r>
          </a:p>
          <a:p>
            <a:pPr lvl="1" eaLnBrk="1" hangingPunct="1"/>
            <a:r>
              <a:rPr lang="en-US" altLang="en-US"/>
              <a:t>Used to be a huge device</a:t>
            </a:r>
          </a:p>
          <a:p>
            <a:pPr eaLnBrk="1" hangingPunct="1">
              <a:buFontTx/>
              <a:buChar char="•"/>
            </a:pPr>
            <a:r>
              <a:rPr lang="en-US" altLang="en-US" u="sng"/>
              <a:t>Microprocessors</a:t>
            </a:r>
            <a:r>
              <a:rPr lang="en-US" altLang="en-US"/>
              <a:t>: CPUs located on small chips</a:t>
            </a:r>
            <a:endParaRPr lang="he-IL" altLang="en-US"/>
          </a:p>
        </p:txBody>
      </p:sp>
    </p:spTree>
    <p:extLst>
      <p:ext uri="{BB962C8B-B14F-4D97-AF65-F5344CB8AC3E}">
        <p14:creationId xmlns:p14="http://schemas.microsoft.com/office/powerpoint/2010/main" val="32895840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3"/>
          <a:stretch>
            <a:fillRect/>
          </a:stretch>
        </p:blipFill>
        <p:spPr>
          <a:xfrm>
            <a:off x="732767" y="1600201"/>
            <a:ext cx="8335033" cy="3581399"/>
          </a:xfrm>
          <a:prstGeom prst="rect">
            <a:avLst/>
          </a:prstGeom>
        </p:spPr>
      </p:pic>
      <p:sp>
        <p:nvSpPr>
          <p:cNvPr id="4" name="Slide Number Placeholder 3"/>
          <p:cNvSpPr>
            <a:spLocks noGrp="1"/>
          </p:cNvSpPr>
          <p:nvPr>
            <p:ph type="sldNum" sz="quarter" idx="12"/>
          </p:nvPr>
        </p:nvSpPr>
        <p:spPr/>
        <p:txBody>
          <a:bodyPr/>
          <a:lstStyle/>
          <a:p>
            <a:pPr>
              <a:defRPr/>
            </a:pPr>
            <a:fld id="{9A887612-D602-4529-AD4C-A18BD9F99C44}" type="slidenum">
              <a:rPr lang="zh-CN" altLang="en-US" smtClean="0"/>
              <a:pPr>
                <a:defRPr/>
              </a:pPr>
              <a:t>6</a:t>
            </a:fld>
            <a:endParaRPr lang="en-US" altLang="zh-CN"/>
          </a:p>
        </p:txBody>
      </p:sp>
      <p:sp>
        <p:nvSpPr>
          <p:cNvPr id="6" name="TextBox 5"/>
          <p:cNvSpPr txBox="1"/>
          <p:nvPr/>
        </p:nvSpPr>
        <p:spPr>
          <a:xfrm>
            <a:off x="4675990" y="5446306"/>
            <a:ext cx="4315609" cy="815608"/>
          </a:xfrm>
          <a:prstGeom prst="rect">
            <a:avLst/>
          </a:prstGeom>
          <a:noFill/>
        </p:spPr>
        <p:txBody>
          <a:bodyPr wrap="square" rtlCol="0">
            <a:spAutoFit/>
          </a:bodyPr>
          <a:lstStyle/>
          <a:p>
            <a:r>
              <a:rPr lang="en-US" dirty="0" smtClean="0"/>
              <a:t>Two early programmers, Gloria Gordon and Ester </a:t>
            </a:r>
            <a:r>
              <a:rPr lang="en-US" dirty="0" err="1" smtClean="0"/>
              <a:t>Gerston</a:t>
            </a:r>
            <a:r>
              <a:rPr lang="en-US" dirty="0" smtClean="0"/>
              <a:t> at work on the ENIAC </a:t>
            </a:r>
            <a:r>
              <a:rPr lang="en-US" sz="1100" dirty="0" smtClean="0"/>
              <a:t>(photo courtesy US Army Research Laboratory) </a:t>
            </a:r>
            <a:endParaRPr lang="en-US" dirty="0"/>
          </a:p>
        </p:txBody>
      </p:sp>
    </p:spTree>
    <p:extLst>
      <p:ext uri="{BB962C8B-B14F-4D97-AF65-F5344CB8AC3E}">
        <p14:creationId xmlns:p14="http://schemas.microsoft.com/office/powerpoint/2010/main" val="41987804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914400" y="1752600"/>
            <a:ext cx="5817168" cy="3886200"/>
          </a:xfrm>
          <a:prstGeom prst="rect">
            <a:avLst/>
          </a:prstGeom>
        </p:spPr>
      </p:pic>
      <p:sp>
        <p:nvSpPr>
          <p:cNvPr id="4" name="Slide Number Placeholder 3"/>
          <p:cNvSpPr>
            <a:spLocks noGrp="1"/>
          </p:cNvSpPr>
          <p:nvPr>
            <p:ph type="sldNum" sz="quarter" idx="12"/>
          </p:nvPr>
        </p:nvSpPr>
        <p:spPr/>
        <p:txBody>
          <a:bodyPr/>
          <a:lstStyle/>
          <a:p>
            <a:pPr>
              <a:defRPr/>
            </a:pPr>
            <a:fld id="{9A887612-D602-4529-AD4C-A18BD9F99C44}" type="slidenum">
              <a:rPr lang="zh-CN" altLang="en-US" smtClean="0"/>
              <a:pPr>
                <a:defRPr/>
              </a:pPr>
              <a:t>7</a:t>
            </a:fld>
            <a:endParaRPr lang="en-US" altLang="zh-CN"/>
          </a:p>
        </p:txBody>
      </p:sp>
      <p:sp>
        <p:nvSpPr>
          <p:cNvPr id="6" name="TextBox 5"/>
          <p:cNvSpPr txBox="1"/>
          <p:nvPr/>
        </p:nvSpPr>
        <p:spPr>
          <a:xfrm>
            <a:off x="7543800" y="2362200"/>
            <a:ext cx="4038600" cy="923330"/>
          </a:xfrm>
          <a:prstGeom prst="rect">
            <a:avLst/>
          </a:prstGeom>
          <a:noFill/>
        </p:spPr>
        <p:txBody>
          <a:bodyPr wrap="square" rtlCol="0">
            <a:spAutoFit/>
          </a:bodyPr>
          <a:lstStyle/>
          <a:p>
            <a:r>
              <a:rPr lang="en-US" sz="2000" dirty="0"/>
              <a:t>A lab technician </a:t>
            </a:r>
            <a:r>
              <a:rPr lang="en-US" sz="2000" dirty="0" smtClean="0"/>
              <a:t>holding </a:t>
            </a:r>
            <a:r>
              <a:rPr lang="en-US" sz="2000" dirty="0"/>
              <a:t>a modern microprocessor </a:t>
            </a:r>
            <a:r>
              <a:rPr lang="en-US" sz="1400" dirty="0" smtClean="0"/>
              <a:t/>
            </a:r>
            <a:br>
              <a:rPr lang="en-US" sz="1400" dirty="0" smtClean="0"/>
            </a:br>
            <a:r>
              <a:rPr lang="en-US" sz="1400" dirty="0" smtClean="0"/>
              <a:t>(Image: Vadim </a:t>
            </a:r>
            <a:r>
              <a:rPr lang="en-US" sz="1400" dirty="0" err="1"/>
              <a:t>Kolobanov</a:t>
            </a:r>
            <a:r>
              <a:rPr lang="en-US" sz="1400" dirty="0"/>
              <a:t>/</a:t>
            </a:r>
            <a:r>
              <a:rPr lang="en-US" sz="1400" dirty="0" err="1"/>
              <a:t>Shutterstock</a:t>
            </a:r>
            <a:r>
              <a:rPr lang="en-US" sz="1400" dirty="0"/>
              <a:t>)</a:t>
            </a:r>
            <a:endParaRPr lang="en-US" sz="1400" dirty="0"/>
          </a:p>
        </p:txBody>
      </p:sp>
    </p:spTree>
    <p:extLst>
      <p:ext uri="{BB962C8B-B14F-4D97-AF65-F5344CB8AC3E}">
        <p14:creationId xmlns:p14="http://schemas.microsoft.com/office/powerpoint/2010/main" val="30441549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1F452E7B-24CC-4085-B281-EC750C3BD632}"/>
              </a:ext>
            </a:extLst>
          </p:cNvPr>
          <p:cNvSpPr>
            <a:spLocks noGrp="1" noChangeArrowheads="1"/>
          </p:cNvSpPr>
          <p:nvPr>
            <p:ph type="title"/>
          </p:nvPr>
        </p:nvSpPr>
        <p:spPr/>
        <p:txBody>
          <a:bodyPr/>
          <a:lstStyle/>
          <a:p>
            <a:pPr eaLnBrk="1" hangingPunct="1"/>
            <a:r>
              <a:rPr lang="en-US" altLang="en-US"/>
              <a:t>Main Memory</a:t>
            </a:r>
            <a:endParaRPr lang="he-IL" altLang="en-US"/>
          </a:p>
        </p:txBody>
      </p:sp>
      <p:sp>
        <p:nvSpPr>
          <p:cNvPr id="8195" name="Content Placeholder 2">
            <a:extLst>
              <a:ext uri="{FF2B5EF4-FFF2-40B4-BE49-F238E27FC236}">
                <a16:creationId xmlns:a16="http://schemas.microsoft.com/office/drawing/2014/main" id="{446D9E33-49FF-46DB-9AEF-6EF4805FFEDF}"/>
              </a:ext>
            </a:extLst>
          </p:cNvPr>
          <p:cNvSpPr>
            <a:spLocks noGrp="1" noChangeArrowheads="1"/>
          </p:cNvSpPr>
          <p:nvPr>
            <p:ph idx="1"/>
          </p:nvPr>
        </p:nvSpPr>
        <p:spPr/>
        <p:txBody>
          <a:bodyPr/>
          <a:lstStyle/>
          <a:p>
            <a:pPr eaLnBrk="1" hangingPunct="1">
              <a:buFontTx/>
              <a:buChar char="•"/>
            </a:pPr>
            <a:r>
              <a:rPr lang="en-US" altLang="en-US" u="sng"/>
              <a:t>Main memory</a:t>
            </a:r>
            <a:r>
              <a:rPr lang="en-US" altLang="en-US"/>
              <a:t>: where computer stores a program while program is running, and data used by the program</a:t>
            </a:r>
          </a:p>
          <a:p>
            <a:pPr eaLnBrk="1" hangingPunct="1">
              <a:buFontTx/>
              <a:buChar char="•"/>
            </a:pPr>
            <a:r>
              <a:rPr lang="en-US" altLang="en-US"/>
              <a:t>Known as </a:t>
            </a:r>
            <a:r>
              <a:rPr lang="en-US" altLang="en-US" i="1"/>
              <a:t>Random Access Memory</a:t>
            </a:r>
            <a:r>
              <a:rPr lang="en-US" altLang="en-US"/>
              <a:t> or </a:t>
            </a:r>
            <a:r>
              <a:rPr lang="en-US" altLang="en-US" i="1"/>
              <a:t>RAM</a:t>
            </a:r>
          </a:p>
          <a:p>
            <a:pPr lvl="1" eaLnBrk="1" hangingPunct="1"/>
            <a:r>
              <a:rPr lang="en-US" altLang="en-US"/>
              <a:t>CPU is able to quickly access data in RAM</a:t>
            </a:r>
          </a:p>
          <a:p>
            <a:pPr lvl="1" eaLnBrk="1" hangingPunct="1"/>
            <a:r>
              <a:rPr lang="en-US" altLang="en-US"/>
              <a:t>Volatile memory used for temporary storage while program is running</a:t>
            </a:r>
          </a:p>
          <a:p>
            <a:pPr lvl="1" eaLnBrk="1" hangingPunct="1"/>
            <a:r>
              <a:rPr lang="en-US" altLang="en-US"/>
              <a:t>Contents are erased when computer is off</a:t>
            </a:r>
            <a:endParaRPr lang="he-IL" altLang="en-US"/>
          </a:p>
        </p:txBody>
      </p:sp>
    </p:spTree>
    <p:extLst>
      <p:ext uri="{BB962C8B-B14F-4D97-AF65-F5344CB8AC3E}">
        <p14:creationId xmlns:p14="http://schemas.microsoft.com/office/powerpoint/2010/main" val="37849741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922DBE3C-01B4-4AF7-90EA-3EC79AA1416C}"/>
              </a:ext>
            </a:extLst>
          </p:cNvPr>
          <p:cNvSpPr>
            <a:spLocks noGrp="1" noChangeArrowheads="1"/>
          </p:cNvSpPr>
          <p:nvPr>
            <p:ph type="title"/>
          </p:nvPr>
        </p:nvSpPr>
        <p:spPr/>
        <p:txBody>
          <a:bodyPr/>
          <a:lstStyle/>
          <a:p>
            <a:pPr eaLnBrk="1" hangingPunct="1"/>
            <a:r>
              <a:rPr lang="en-US" altLang="en-US"/>
              <a:t>Secondary Storage Devices</a:t>
            </a:r>
            <a:endParaRPr lang="he-IL" altLang="en-US"/>
          </a:p>
        </p:txBody>
      </p:sp>
      <p:sp>
        <p:nvSpPr>
          <p:cNvPr id="8195" name="Content Placeholder 2">
            <a:extLst>
              <a:ext uri="{FF2B5EF4-FFF2-40B4-BE49-F238E27FC236}">
                <a16:creationId xmlns:a16="http://schemas.microsoft.com/office/drawing/2014/main" id="{A09C71B7-1A54-49AB-8467-1133A17700C6}"/>
              </a:ext>
            </a:extLst>
          </p:cNvPr>
          <p:cNvSpPr>
            <a:spLocks noGrp="1"/>
          </p:cNvSpPr>
          <p:nvPr>
            <p:ph idx="1"/>
          </p:nvPr>
        </p:nvSpPr>
        <p:spPr/>
        <p:txBody>
          <a:bodyPr>
            <a:normAutofit/>
          </a:bodyPr>
          <a:lstStyle/>
          <a:p>
            <a:pPr eaLnBrk="1" hangingPunct="1">
              <a:defRPr/>
            </a:pPr>
            <a:r>
              <a:rPr lang="en-US" altLang="en-US" u="sng" dirty="0"/>
              <a:t>Secondary storage</a:t>
            </a:r>
            <a:r>
              <a:rPr lang="en-US" altLang="en-US" dirty="0"/>
              <a:t>: can hold data for long periods of time</a:t>
            </a:r>
          </a:p>
          <a:p>
            <a:pPr lvl="1" eaLnBrk="1" hangingPunct="1">
              <a:defRPr/>
            </a:pPr>
            <a:r>
              <a:rPr lang="en-US" altLang="en-US" dirty="0"/>
              <a:t>Programs normally stored here and loaded to main memory when needed</a:t>
            </a:r>
          </a:p>
          <a:p>
            <a:pPr eaLnBrk="1" hangingPunct="1">
              <a:defRPr/>
            </a:pPr>
            <a:r>
              <a:rPr lang="en-US" altLang="en-US" dirty="0"/>
              <a:t>Types of secondary memory</a:t>
            </a:r>
          </a:p>
          <a:p>
            <a:pPr lvl="1" eaLnBrk="1" hangingPunct="1">
              <a:defRPr/>
            </a:pPr>
            <a:r>
              <a:rPr lang="en-US" altLang="en-US" dirty="0"/>
              <a:t>Disk drive: magnetically encodes data onto a spinning circular disk</a:t>
            </a:r>
          </a:p>
          <a:p>
            <a:pPr lvl="1" eaLnBrk="1" hangingPunct="1">
              <a:defRPr/>
            </a:pPr>
            <a:r>
              <a:rPr lang="en-US" altLang="en-US" dirty="0"/>
              <a:t>Solid state drive: faster than disk drive, no moving parts, stores data in solid state memory</a:t>
            </a:r>
          </a:p>
          <a:p>
            <a:pPr lvl="1" eaLnBrk="1" hangingPunct="1">
              <a:defRPr/>
            </a:pPr>
            <a:r>
              <a:rPr lang="en-US" altLang="en-US" dirty="0"/>
              <a:t>Flash memory: portable, no </a:t>
            </a:r>
            <a:r>
              <a:rPr lang="en-US" altLang="en-US"/>
              <a:t>physical disk</a:t>
            </a:r>
            <a:endParaRPr lang="en-US" altLang="en-US" dirty="0"/>
          </a:p>
        </p:txBody>
      </p:sp>
    </p:spTree>
    <p:extLst>
      <p:ext uri="{BB962C8B-B14F-4D97-AF65-F5344CB8AC3E}">
        <p14:creationId xmlns:p14="http://schemas.microsoft.com/office/powerpoint/2010/main" val="8613906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2066</Words>
  <Application>Microsoft Office PowerPoint</Application>
  <PresentationFormat>Widescreen</PresentationFormat>
  <Paragraphs>247</Paragraphs>
  <Slides>33</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SimSun</vt:lpstr>
      <vt:lpstr>Arial</vt:lpstr>
      <vt:lpstr>Calibri</vt:lpstr>
      <vt:lpstr>Consolas</vt:lpstr>
      <vt:lpstr>Courier New</vt:lpstr>
      <vt:lpstr>Times New Roman</vt:lpstr>
      <vt:lpstr>Verdana</vt:lpstr>
      <vt:lpstr>Office Theme</vt:lpstr>
      <vt:lpstr>Introduction to CSCE 110</vt:lpstr>
      <vt:lpstr>Topics</vt:lpstr>
      <vt:lpstr>Introduction</vt:lpstr>
      <vt:lpstr>Hardware and Software</vt:lpstr>
      <vt:lpstr>The CPU</vt:lpstr>
      <vt:lpstr>PowerPoint Presentation</vt:lpstr>
      <vt:lpstr>PowerPoint Presentation</vt:lpstr>
      <vt:lpstr>Main Memory</vt:lpstr>
      <vt:lpstr>Secondary Storage Devices</vt:lpstr>
      <vt:lpstr>Input Devices</vt:lpstr>
      <vt:lpstr>Output Devices</vt:lpstr>
      <vt:lpstr>Software (1 of 2)</vt:lpstr>
      <vt:lpstr>Software (2 of 2)</vt:lpstr>
      <vt:lpstr>PowerPoint Presentation</vt:lpstr>
      <vt:lpstr>How Computers Store Data</vt:lpstr>
      <vt:lpstr>Storing Numbers</vt:lpstr>
      <vt:lpstr>Determining the value of 10011101</vt:lpstr>
      <vt:lpstr>Storing Characters</vt:lpstr>
      <vt:lpstr>Advanced Number Storage</vt:lpstr>
      <vt:lpstr>Other Types of Data</vt:lpstr>
      <vt:lpstr>How a Program Works (1 of 3)</vt:lpstr>
      <vt:lpstr>How a Program Works (2 of 3)</vt:lpstr>
      <vt:lpstr>How a Program Works (3 of 3)</vt:lpstr>
      <vt:lpstr>From Machine Language to Assembly Language</vt:lpstr>
      <vt:lpstr>High-Level Languages</vt:lpstr>
      <vt:lpstr>Keywords, Operators, and Syntax: an Overview</vt:lpstr>
      <vt:lpstr>Compilers and Interpreters (1 of 3)</vt:lpstr>
      <vt:lpstr>Compilers and Interpreters (2 of 3)</vt:lpstr>
      <vt:lpstr>Compilers and Interpreters (3 of 3)</vt:lpstr>
      <vt:lpstr>Using Python</vt:lpstr>
      <vt:lpstr>Interactive Mode</vt:lpstr>
      <vt:lpstr>Writing Python Programs and Running Them in Script Mode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2021-01-19T03:15:52Z</dcterms:created>
  <dcterms:modified xsi:type="dcterms:W3CDTF">2021-01-20T18:52:31Z</dcterms:modified>
</cp:coreProperties>
</file>