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handoutMasterIdLst>
    <p:handoutMasterId r:id="rId72"/>
  </p:handoutMasterIdLst>
  <p:sldIdLst>
    <p:sldId id="638" r:id="rId2"/>
    <p:sldId id="640" r:id="rId3"/>
    <p:sldId id="641" r:id="rId4"/>
    <p:sldId id="642" r:id="rId5"/>
    <p:sldId id="643"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657" r:id="rId20"/>
    <p:sldId id="658" r:id="rId21"/>
    <p:sldId id="659" r:id="rId22"/>
    <p:sldId id="660" r:id="rId23"/>
    <p:sldId id="661" r:id="rId24"/>
    <p:sldId id="662" r:id="rId25"/>
    <p:sldId id="663" r:id="rId26"/>
    <p:sldId id="664" r:id="rId27"/>
    <p:sldId id="665" r:id="rId28"/>
    <p:sldId id="666" r:id="rId29"/>
    <p:sldId id="667" r:id="rId30"/>
    <p:sldId id="668" r:id="rId31"/>
    <p:sldId id="669" r:id="rId32"/>
    <p:sldId id="670" r:id="rId33"/>
    <p:sldId id="671" r:id="rId34"/>
    <p:sldId id="672" r:id="rId35"/>
    <p:sldId id="707" r:id="rId36"/>
    <p:sldId id="673" r:id="rId37"/>
    <p:sldId id="674" r:id="rId38"/>
    <p:sldId id="675" r:id="rId39"/>
    <p:sldId id="676" r:id="rId40"/>
    <p:sldId id="677" r:id="rId41"/>
    <p:sldId id="678" r:id="rId42"/>
    <p:sldId id="679" r:id="rId43"/>
    <p:sldId id="680" r:id="rId44"/>
    <p:sldId id="681" r:id="rId45"/>
    <p:sldId id="682" r:id="rId46"/>
    <p:sldId id="683" r:id="rId47"/>
    <p:sldId id="684" r:id="rId48"/>
    <p:sldId id="685" r:id="rId49"/>
    <p:sldId id="686" r:id="rId50"/>
    <p:sldId id="687" r:id="rId51"/>
    <p:sldId id="688" r:id="rId52"/>
    <p:sldId id="689" r:id="rId53"/>
    <p:sldId id="690" r:id="rId54"/>
    <p:sldId id="691" r:id="rId55"/>
    <p:sldId id="692" r:id="rId56"/>
    <p:sldId id="693" r:id="rId57"/>
    <p:sldId id="694" r:id="rId58"/>
    <p:sldId id="695" r:id="rId59"/>
    <p:sldId id="696" r:id="rId60"/>
    <p:sldId id="697" r:id="rId61"/>
    <p:sldId id="698" r:id="rId62"/>
    <p:sldId id="699" r:id="rId63"/>
    <p:sldId id="700" r:id="rId64"/>
    <p:sldId id="701" r:id="rId65"/>
    <p:sldId id="702" r:id="rId66"/>
    <p:sldId id="703" r:id="rId67"/>
    <p:sldId id="704" r:id="rId68"/>
    <p:sldId id="705" r:id="rId69"/>
    <p:sldId id="706" r:id="rId7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86458" autoAdjust="0"/>
  </p:normalViewPr>
  <p:slideViewPr>
    <p:cSldViewPr>
      <p:cViewPr varScale="1">
        <p:scale>
          <a:sx n="73" d="100"/>
          <a:sy n="73" d="100"/>
        </p:scale>
        <p:origin x="90" y="33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1B0D21-B163-864A-9EE4-79904E4EB8EC}"/>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latin typeface="Helvetica Regular" pitchFamily="2" charset="0"/>
            </a:endParaRPr>
          </a:p>
        </p:txBody>
      </p:sp>
      <p:sp>
        <p:nvSpPr>
          <p:cNvPr id="3" name="Date Placeholder 2">
            <a:extLst>
              <a:ext uri="{FF2B5EF4-FFF2-40B4-BE49-F238E27FC236}">
                <a16:creationId xmlns:a16="http://schemas.microsoft.com/office/drawing/2014/main" id="{D37C34E9-4DC2-3948-9BF9-5FE9067C4A80}"/>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C3A3CA6-385C-4376-8691-623B8CD026FD}" type="datetime1">
              <a:rPr lang="en-US" smtClean="0">
                <a:latin typeface="Helvetica Regular" pitchFamily="2" charset="0"/>
              </a:rPr>
              <a:t>2/10/2021</a:t>
            </a:fld>
            <a:endParaRPr lang="en-US" dirty="0">
              <a:latin typeface="Helvetica Regular" pitchFamily="2" charset="0"/>
            </a:endParaRPr>
          </a:p>
        </p:txBody>
      </p:sp>
      <p:sp>
        <p:nvSpPr>
          <p:cNvPr id="4" name="Footer Placeholder 3">
            <a:extLst>
              <a:ext uri="{FF2B5EF4-FFF2-40B4-BE49-F238E27FC236}">
                <a16:creationId xmlns:a16="http://schemas.microsoft.com/office/drawing/2014/main" id="{A11AFE4A-E9A5-2041-8ADE-FEAFC68A1BE8}"/>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latin typeface="Helvetica Regular" pitchFamily="2" charset="0"/>
            </a:endParaRPr>
          </a:p>
        </p:txBody>
      </p:sp>
      <p:sp>
        <p:nvSpPr>
          <p:cNvPr id="5" name="Slide Number Placeholder 4">
            <a:extLst>
              <a:ext uri="{FF2B5EF4-FFF2-40B4-BE49-F238E27FC236}">
                <a16:creationId xmlns:a16="http://schemas.microsoft.com/office/drawing/2014/main" id="{26A38876-140F-5945-B25E-7AF27F70DC12}"/>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1EF04344-1592-EF44-B423-A85B05F31A34}" type="slidenum">
              <a:rPr lang="en-US" smtClean="0">
                <a:latin typeface="Helvetica Regular" pitchFamily="2" charset="0"/>
              </a:rPr>
              <a:t>‹#›</a:t>
            </a:fld>
            <a:endParaRPr lang="en-US" dirty="0">
              <a:latin typeface="Helvetica Regular" pitchFamily="2" charset="0"/>
            </a:endParaRPr>
          </a:p>
        </p:txBody>
      </p:sp>
    </p:spTree>
    <p:extLst>
      <p:ext uri="{BB962C8B-B14F-4D97-AF65-F5344CB8AC3E}">
        <p14:creationId xmlns:p14="http://schemas.microsoft.com/office/powerpoint/2010/main" val="103473278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b="0" i="0">
                <a:latin typeface="Helvetica Regular" pitchFamily="2"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b="0" i="0">
                <a:latin typeface="Helvetica Regular" pitchFamily="2" charset="0"/>
              </a:defRPr>
            </a:lvl1pPr>
          </a:lstStyle>
          <a:p>
            <a:fld id="{1FC5DA1D-81FB-4879-BAA9-80DE26B78B7F}" type="datetime1">
              <a:rPr lang="en-US" smtClean="0"/>
              <a:t>2/10/2021</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b="0" i="0">
                <a:latin typeface="Helvetica Regular" pitchFamily="2"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b="0" i="0">
                <a:latin typeface="Helvetica Regular" pitchFamily="2" charset="0"/>
              </a:defRPr>
            </a:lvl1pPr>
          </a:lstStyle>
          <a:p>
            <a:fld id="{9CC81667-0BCA-4A93-A267-210DC22E6F85}" type="slidenum">
              <a:rPr lang="en-US" smtClean="0"/>
              <a:pPr/>
              <a:t>‹#›</a:t>
            </a:fld>
            <a:endParaRPr lang="en-US" dirty="0"/>
          </a:p>
        </p:txBody>
      </p:sp>
    </p:spTree>
    <p:extLst>
      <p:ext uri="{BB962C8B-B14F-4D97-AF65-F5344CB8AC3E}">
        <p14:creationId xmlns:p14="http://schemas.microsoft.com/office/powerpoint/2010/main" val="381009875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b="0" i="0" kern="1200">
        <a:solidFill>
          <a:schemeClr val="tx1"/>
        </a:solidFill>
        <a:latin typeface="Helvetica Regular" pitchFamily="2" charset="0"/>
        <a:ea typeface="+mn-ea"/>
        <a:cs typeface="+mn-cs"/>
      </a:defRPr>
    </a:lvl1pPr>
    <a:lvl2pPr marL="457200" algn="l" defTabSz="914400" rtl="0" eaLnBrk="1" latinLnBrk="0" hangingPunct="1">
      <a:defRPr sz="1200" b="0" i="0" kern="1200">
        <a:solidFill>
          <a:schemeClr val="tx1"/>
        </a:solidFill>
        <a:latin typeface="Helvetica Regular" pitchFamily="2" charset="0"/>
        <a:ea typeface="+mn-ea"/>
        <a:cs typeface="+mn-cs"/>
      </a:defRPr>
    </a:lvl2pPr>
    <a:lvl3pPr marL="914400" algn="l" defTabSz="914400" rtl="0" eaLnBrk="1" latinLnBrk="0" hangingPunct="1">
      <a:defRPr sz="1200" b="0" i="0" kern="1200">
        <a:solidFill>
          <a:schemeClr val="tx1"/>
        </a:solidFill>
        <a:latin typeface="Helvetica Regular" pitchFamily="2" charset="0"/>
        <a:ea typeface="+mn-ea"/>
        <a:cs typeface="+mn-cs"/>
      </a:defRPr>
    </a:lvl3pPr>
    <a:lvl4pPr marL="1371600" algn="l" defTabSz="914400" rtl="0" eaLnBrk="1" latinLnBrk="0" hangingPunct="1">
      <a:defRPr sz="1200" b="0" i="0" kern="1200">
        <a:solidFill>
          <a:schemeClr val="tx1"/>
        </a:solidFill>
        <a:latin typeface="Helvetica Regular" pitchFamily="2" charset="0"/>
        <a:ea typeface="+mn-ea"/>
        <a:cs typeface="+mn-cs"/>
      </a:defRPr>
    </a:lvl4pPr>
    <a:lvl5pPr marL="1828800" algn="l" defTabSz="914400" rtl="0" eaLnBrk="1" latinLnBrk="0" hangingPunct="1">
      <a:defRPr sz="1200" b="0" i="0" kern="1200">
        <a:solidFill>
          <a:schemeClr val="tx1"/>
        </a:solidFill>
        <a:latin typeface="Helvetica Regula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541338" y="757238"/>
            <a:ext cx="6719887" cy="3779837"/>
          </a:xfrm>
          <a:ln/>
        </p:spPr>
      </p:sp>
      <p:sp>
        <p:nvSpPr>
          <p:cNvPr id="5123" name="Rectangle 3"/>
          <p:cNvSpPr>
            <a:spLocks noGrp="1" noChangeArrowheads="1"/>
          </p:cNvSpPr>
          <p:nvPr>
            <p:ph type="body" idx="1"/>
          </p:nvPr>
        </p:nvSpPr>
        <p:spPr>
          <a:noFill/>
        </p:spPr>
        <p:txBody>
          <a:bodyPr/>
          <a:lstStyle/>
          <a:p>
            <a:pPr eaLnBrk="1" hangingPunct="1"/>
            <a:endParaRPr lang="en-US" altLang="zh-CN" dirty="0" smtClean="0"/>
          </a:p>
        </p:txBody>
      </p:sp>
    </p:spTree>
    <p:extLst>
      <p:ext uri="{BB962C8B-B14F-4D97-AF65-F5344CB8AC3E}">
        <p14:creationId xmlns:p14="http://schemas.microsoft.com/office/powerpoint/2010/main" val="1569562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A3D2A567-637C-4800-A195-72C012C7AC35}"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11</a:t>
            </a:fld>
            <a:endParaRPr lang="en-US" dirty="0"/>
          </a:p>
        </p:txBody>
      </p:sp>
    </p:spTree>
    <p:extLst>
      <p:ext uri="{BB962C8B-B14F-4D97-AF65-F5344CB8AC3E}">
        <p14:creationId xmlns:p14="http://schemas.microsoft.com/office/powerpoint/2010/main" val="88263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These are the only possible </a:t>
            </a:r>
            <a:r>
              <a:rPr lang="en-US" sz="1300" i="1" dirty="0"/>
              <a:t>Boolean</a:t>
            </a:r>
            <a:r>
              <a:rPr lang="en-US" sz="1300" dirty="0"/>
              <a:t> values (named after 19th century mathematician George Boole). In Python the name Boolean is shortened to the type </a:t>
            </a:r>
            <a:r>
              <a:rPr lang="en-US"/>
              <a:t>bool</a:t>
            </a:r>
            <a:r>
              <a:rPr lang="en-US" sz="1300"/>
              <a:t>.</a:t>
            </a:r>
          </a:p>
          <a:p>
            <a:r>
              <a:rPr lang="en-US" sz="1300"/>
              <a:t> </a:t>
            </a:r>
            <a:r>
              <a:rPr lang="en-US" sz="1300" dirty="0"/>
              <a:t>It is the type of the results of true-false conditions or tests.</a:t>
            </a:r>
          </a:p>
          <a:p>
            <a:r>
              <a:rPr lang="en-US" sz="1300" dirty="0"/>
              <a:t>A binary variable, having two possible values called “true” and “false.”.</a:t>
            </a:r>
            <a:endParaRPr lang="en-US" dirty="0"/>
          </a:p>
        </p:txBody>
      </p:sp>
      <p:sp>
        <p:nvSpPr>
          <p:cNvPr id="4" name="Date Placeholder 3"/>
          <p:cNvSpPr>
            <a:spLocks noGrp="1"/>
          </p:cNvSpPr>
          <p:nvPr>
            <p:ph type="dt" idx="1"/>
          </p:nvPr>
        </p:nvSpPr>
        <p:spPr/>
        <p:txBody>
          <a:bodyPr/>
          <a:lstStyle/>
          <a:p>
            <a:fld id="{B1E619AF-5C0B-4D5A-A3D8-AFE6075227BB}"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13</a:t>
            </a:fld>
            <a:endParaRPr lang="en-US" dirty="0"/>
          </a:p>
        </p:txBody>
      </p:sp>
    </p:spTree>
    <p:extLst>
      <p:ext uri="{BB962C8B-B14F-4D97-AF65-F5344CB8AC3E}">
        <p14:creationId xmlns:p14="http://schemas.microsoft.com/office/powerpoint/2010/main" val="107492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24A9D2EC-3D4C-46AB-ABC4-93B7E779D592}"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14</a:t>
            </a:fld>
            <a:endParaRPr lang="en-US" dirty="0"/>
          </a:p>
        </p:txBody>
      </p:sp>
    </p:spTree>
    <p:extLst>
      <p:ext uri="{BB962C8B-B14F-4D97-AF65-F5344CB8AC3E}">
        <p14:creationId xmlns:p14="http://schemas.microsoft.com/office/powerpoint/2010/main" val="25558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DA3E944-5F8C-4225-B4A9-EC0E24EE8500}"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15</a:t>
            </a:fld>
            <a:endParaRPr lang="en-US" dirty="0"/>
          </a:p>
        </p:txBody>
      </p:sp>
    </p:spTree>
    <p:extLst>
      <p:ext uri="{BB962C8B-B14F-4D97-AF65-F5344CB8AC3E}">
        <p14:creationId xmlns:p14="http://schemas.microsoft.com/office/powerpoint/2010/main" val="94513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FB125138-851E-452F-9B70-5E1217479B44}"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16</a:t>
            </a:fld>
            <a:endParaRPr lang="en-US" dirty="0"/>
          </a:p>
        </p:txBody>
      </p:sp>
    </p:spTree>
    <p:extLst>
      <p:ext uri="{BB962C8B-B14F-4D97-AF65-F5344CB8AC3E}">
        <p14:creationId xmlns:p14="http://schemas.microsoft.com/office/powerpoint/2010/main" val="407692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A1D13CDE-97E1-4F13-9F8F-D52455BDDE4E}"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17</a:t>
            </a:fld>
            <a:endParaRPr lang="en-US" dirty="0"/>
          </a:p>
        </p:txBody>
      </p:sp>
    </p:spTree>
    <p:extLst>
      <p:ext uri="{BB962C8B-B14F-4D97-AF65-F5344CB8AC3E}">
        <p14:creationId xmlns:p14="http://schemas.microsoft.com/office/powerpoint/2010/main" val="2767647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b</a:t>
            </a:r>
            <a:r>
              <a:rPr lang="en-US" baseline="30000" dirty="0"/>
              <a:t>2</a:t>
            </a:r>
            <a:r>
              <a:rPr lang="en-US" dirty="0"/>
              <a:t> – 4ac</a:t>
            </a:r>
          </a:p>
        </p:txBody>
      </p:sp>
      <p:sp>
        <p:nvSpPr>
          <p:cNvPr id="4" name="Date Placeholder 3"/>
          <p:cNvSpPr>
            <a:spLocks noGrp="1"/>
          </p:cNvSpPr>
          <p:nvPr>
            <p:ph type="dt" idx="1"/>
          </p:nvPr>
        </p:nvSpPr>
        <p:spPr/>
        <p:txBody>
          <a:bodyPr/>
          <a:lstStyle/>
          <a:p>
            <a:fld id="{8CAE6379-4C85-4BC2-B5A0-B19EB26A5BC9}"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38</a:t>
            </a:fld>
            <a:endParaRPr lang="en-US" dirty="0"/>
          </a:p>
        </p:txBody>
      </p:sp>
    </p:spTree>
    <p:extLst>
      <p:ext uri="{BB962C8B-B14F-4D97-AF65-F5344CB8AC3E}">
        <p14:creationId xmlns:p14="http://schemas.microsoft.com/office/powerpoint/2010/main" val="1529550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b</a:t>
            </a:r>
            <a:r>
              <a:rPr lang="en-US" baseline="30000" dirty="0"/>
              <a:t>2</a:t>
            </a:r>
            <a:r>
              <a:rPr lang="en-US" dirty="0"/>
              <a:t> – 4ac</a:t>
            </a:r>
          </a:p>
        </p:txBody>
      </p:sp>
      <p:sp>
        <p:nvSpPr>
          <p:cNvPr id="4" name="Date Placeholder 3"/>
          <p:cNvSpPr>
            <a:spLocks noGrp="1"/>
          </p:cNvSpPr>
          <p:nvPr>
            <p:ph type="dt" idx="1"/>
          </p:nvPr>
        </p:nvSpPr>
        <p:spPr/>
        <p:txBody>
          <a:bodyPr/>
          <a:lstStyle/>
          <a:p>
            <a:fld id="{D850B977-375C-401D-804D-5A159AD447E7}"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40</a:t>
            </a:fld>
            <a:endParaRPr lang="en-US" dirty="0"/>
          </a:p>
        </p:txBody>
      </p:sp>
    </p:spTree>
    <p:extLst>
      <p:ext uri="{BB962C8B-B14F-4D97-AF65-F5344CB8AC3E}">
        <p14:creationId xmlns:p14="http://schemas.microsoft.com/office/powerpoint/2010/main" val="614167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b</a:t>
            </a:r>
            <a:r>
              <a:rPr lang="en-US" baseline="30000" dirty="0"/>
              <a:t>2</a:t>
            </a:r>
            <a:r>
              <a:rPr lang="en-US" dirty="0"/>
              <a:t> – 4ac</a:t>
            </a:r>
          </a:p>
        </p:txBody>
      </p:sp>
      <p:sp>
        <p:nvSpPr>
          <p:cNvPr id="4" name="Date Placeholder 3"/>
          <p:cNvSpPr>
            <a:spLocks noGrp="1"/>
          </p:cNvSpPr>
          <p:nvPr>
            <p:ph type="dt" idx="1"/>
          </p:nvPr>
        </p:nvSpPr>
        <p:spPr/>
        <p:txBody>
          <a:bodyPr/>
          <a:lstStyle/>
          <a:p>
            <a:fld id="{76D73947-53AE-49FA-9739-01CF0DFCA85C}"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42</a:t>
            </a:fld>
            <a:endParaRPr lang="en-US" dirty="0"/>
          </a:p>
        </p:txBody>
      </p:sp>
    </p:spTree>
    <p:extLst>
      <p:ext uri="{BB962C8B-B14F-4D97-AF65-F5344CB8AC3E}">
        <p14:creationId xmlns:p14="http://schemas.microsoft.com/office/powerpoint/2010/main" val="155639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Discriminant: b</a:t>
            </a:r>
            <a:r>
              <a:rPr lang="en-US" baseline="30000" dirty="0"/>
              <a:t>2</a:t>
            </a:r>
            <a:r>
              <a:rPr lang="en-US" dirty="0"/>
              <a:t> – 4ac</a:t>
            </a:r>
          </a:p>
        </p:txBody>
      </p:sp>
      <p:sp>
        <p:nvSpPr>
          <p:cNvPr id="4" name="Date Placeholder 3"/>
          <p:cNvSpPr>
            <a:spLocks noGrp="1"/>
          </p:cNvSpPr>
          <p:nvPr>
            <p:ph type="dt" idx="1"/>
          </p:nvPr>
        </p:nvSpPr>
        <p:spPr/>
        <p:txBody>
          <a:bodyPr/>
          <a:lstStyle/>
          <a:p>
            <a:fld id="{82FD514E-D648-41A3-B008-7368CE4F15FD}"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43</a:t>
            </a:fld>
            <a:endParaRPr lang="en-US" dirty="0"/>
          </a:p>
        </p:txBody>
      </p:sp>
    </p:spTree>
    <p:extLst>
      <p:ext uri="{BB962C8B-B14F-4D97-AF65-F5344CB8AC3E}">
        <p14:creationId xmlns:p14="http://schemas.microsoft.com/office/powerpoint/2010/main" val="246162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B79A6AA7-2172-493C-99A9-6C80E8E76EE4}"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2</a:t>
            </a:fld>
            <a:endParaRPr lang="en-US" dirty="0"/>
          </a:p>
        </p:txBody>
      </p:sp>
    </p:spTree>
    <p:extLst>
      <p:ext uri="{BB962C8B-B14F-4D97-AF65-F5344CB8AC3E}">
        <p14:creationId xmlns:p14="http://schemas.microsoft.com/office/powerpoint/2010/main" val="628935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0C84E45-CC4B-4B4B-9B2C-B2DCB0756855}"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44</a:t>
            </a:fld>
            <a:endParaRPr lang="en-US" dirty="0"/>
          </a:p>
        </p:txBody>
      </p:sp>
    </p:spTree>
    <p:extLst>
      <p:ext uri="{BB962C8B-B14F-4D97-AF65-F5344CB8AC3E}">
        <p14:creationId xmlns:p14="http://schemas.microsoft.com/office/powerpoint/2010/main" val="3203677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 order: 1, 2, 3, 4, 5, 7, 8, 9 </a:t>
            </a:r>
          </a:p>
          <a:p>
            <a:r>
              <a:rPr lang="en-US" dirty="0"/>
              <a:t>Output: ‘1 real root’</a:t>
            </a:r>
          </a:p>
        </p:txBody>
      </p:sp>
      <p:sp>
        <p:nvSpPr>
          <p:cNvPr id="4" name="Date Placeholder 3"/>
          <p:cNvSpPr>
            <a:spLocks noGrp="1"/>
          </p:cNvSpPr>
          <p:nvPr>
            <p:ph type="dt" idx="1"/>
          </p:nvPr>
        </p:nvSpPr>
        <p:spPr/>
        <p:txBody>
          <a:bodyPr/>
          <a:lstStyle/>
          <a:p>
            <a:fld id="{6BBED653-41D7-4E59-A213-80A115C3ACA8}"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45</a:t>
            </a:fld>
            <a:endParaRPr lang="en-US" dirty="0"/>
          </a:p>
        </p:txBody>
      </p:sp>
    </p:spTree>
    <p:extLst>
      <p:ext uri="{BB962C8B-B14F-4D97-AF65-F5344CB8AC3E}">
        <p14:creationId xmlns:p14="http://schemas.microsoft.com/office/powerpoint/2010/main" val="1749435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 order: 1, 2, 3, 4, 5, 7, 8, 9 </a:t>
            </a:r>
          </a:p>
          <a:p>
            <a:r>
              <a:rPr lang="en-US" dirty="0"/>
              <a:t>Output: ‘1 real root’</a:t>
            </a:r>
          </a:p>
        </p:txBody>
      </p:sp>
      <p:sp>
        <p:nvSpPr>
          <p:cNvPr id="4" name="Date Placeholder 3"/>
          <p:cNvSpPr>
            <a:spLocks noGrp="1"/>
          </p:cNvSpPr>
          <p:nvPr>
            <p:ph type="dt" idx="1"/>
          </p:nvPr>
        </p:nvSpPr>
        <p:spPr/>
        <p:txBody>
          <a:bodyPr/>
          <a:lstStyle/>
          <a:p>
            <a:fld id="{E22C8774-3CBD-4EDE-8B92-E692A3F364A4}"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46</a:t>
            </a:fld>
            <a:endParaRPr lang="en-US" dirty="0"/>
          </a:p>
        </p:txBody>
      </p:sp>
    </p:spTree>
    <p:extLst>
      <p:ext uri="{BB962C8B-B14F-4D97-AF65-F5344CB8AC3E}">
        <p14:creationId xmlns:p14="http://schemas.microsoft.com/office/powerpoint/2010/main" val="110278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 order: 1, 2, 3, 4, 5, 7, 8, 10, 11</a:t>
            </a:r>
          </a:p>
          <a:p>
            <a:r>
              <a:rPr lang="en-US" dirty="0"/>
              <a:t>Output: ‘None’</a:t>
            </a:r>
          </a:p>
        </p:txBody>
      </p:sp>
      <p:sp>
        <p:nvSpPr>
          <p:cNvPr id="4" name="Date Placeholder 3"/>
          <p:cNvSpPr>
            <a:spLocks noGrp="1"/>
          </p:cNvSpPr>
          <p:nvPr>
            <p:ph type="dt" idx="1"/>
          </p:nvPr>
        </p:nvSpPr>
        <p:spPr/>
        <p:txBody>
          <a:bodyPr/>
          <a:lstStyle/>
          <a:p>
            <a:fld id="{918FF9A4-4261-433D-8792-5D5938E76044}"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47</a:t>
            </a:fld>
            <a:endParaRPr lang="en-US" dirty="0"/>
          </a:p>
        </p:txBody>
      </p:sp>
    </p:spTree>
    <p:extLst>
      <p:ext uri="{BB962C8B-B14F-4D97-AF65-F5344CB8AC3E}">
        <p14:creationId xmlns:p14="http://schemas.microsoft.com/office/powerpoint/2010/main" val="2661307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Execution order: 1, 2, 3, 4, 5, 7, 8, 10, 11</a:t>
            </a:r>
          </a:p>
          <a:p>
            <a:r>
              <a:rPr lang="en-US" dirty="0"/>
              <a:t>Output: ‘None’</a:t>
            </a:r>
          </a:p>
        </p:txBody>
      </p:sp>
      <p:sp>
        <p:nvSpPr>
          <p:cNvPr id="4" name="Date Placeholder 3"/>
          <p:cNvSpPr>
            <a:spLocks noGrp="1"/>
          </p:cNvSpPr>
          <p:nvPr>
            <p:ph type="dt" idx="1"/>
          </p:nvPr>
        </p:nvSpPr>
        <p:spPr/>
        <p:txBody>
          <a:bodyPr/>
          <a:lstStyle/>
          <a:p>
            <a:fld id="{0D49D945-A028-4BE7-A73A-9B412CD17304}"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48</a:t>
            </a:fld>
            <a:endParaRPr lang="en-US" dirty="0"/>
          </a:p>
        </p:txBody>
      </p:sp>
    </p:spTree>
    <p:extLst>
      <p:ext uri="{BB962C8B-B14F-4D97-AF65-F5344CB8AC3E}">
        <p14:creationId xmlns:p14="http://schemas.microsoft.com/office/powerpoint/2010/main" val="267233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 94</a:t>
            </a:r>
          </a:p>
          <a:p>
            <a:r>
              <a:rPr lang="en-US" dirty="0"/>
              <a:t>Execution order: 1, 3, 4, 17</a:t>
            </a:r>
          </a:p>
          <a:p>
            <a:r>
              <a:rPr lang="en-US" dirty="0"/>
              <a:t>Output: 'A'</a:t>
            </a:r>
          </a:p>
        </p:txBody>
      </p:sp>
      <p:sp>
        <p:nvSpPr>
          <p:cNvPr id="4" name="Date Placeholder 3"/>
          <p:cNvSpPr>
            <a:spLocks noGrp="1"/>
          </p:cNvSpPr>
          <p:nvPr>
            <p:ph type="dt" idx="1"/>
          </p:nvPr>
        </p:nvSpPr>
        <p:spPr/>
        <p:txBody>
          <a:bodyPr/>
          <a:lstStyle/>
          <a:p>
            <a:fld id="{CD13C151-E9A8-4696-9112-3734E9992E09}"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54</a:t>
            </a:fld>
            <a:endParaRPr lang="en-US" dirty="0"/>
          </a:p>
        </p:txBody>
      </p:sp>
    </p:spTree>
    <p:extLst>
      <p:ext uri="{BB962C8B-B14F-4D97-AF65-F5344CB8AC3E}">
        <p14:creationId xmlns:p14="http://schemas.microsoft.com/office/powerpoint/2010/main" val="2780441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 83</a:t>
            </a:r>
          </a:p>
          <a:p>
            <a:r>
              <a:rPr lang="en-US" dirty="0"/>
              <a:t>Execution order: 1, 3, 5, 6, 7, 17</a:t>
            </a:r>
          </a:p>
          <a:p>
            <a:r>
              <a:rPr lang="en-US" dirty="0"/>
              <a:t>Output: ‘B'</a:t>
            </a:r>
          </a:p>
        </p:txBody>
      </p:sp>
      <p:sp>
        <p:nvSpPr>
          <p:cNvPr id="4" name="Date Placeholder 3"/>
          <p:cNvSpPr>
            <a:spLocks noGrp="1"/>
          </p:cNvSpPr>
          <p:nvPr>
            <p:ph type="dt" idx="1"/>
          </p:nvPr>
        </p:nvSpPr>
        <p:spPr/>
        <p:txBody>
          <a:bodyPr/>
          <a:lstStyle/>
          <a:p>
            <a:fld id="{7EB0234F-E641-4CA4-A6E4-560FE0055D01}"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55</a:t>
            </a:fld>
            <a:endParaRPr lang="en-US" dirty="0"/>
          </a:p>
        </p:txBody>
      </p:sp>
    </p:spTree>
    <p:extLst>
      <p:ext uri="{BB962C8B-B14F-4D97-AF65-F5344CB8AC3E}">
        <p14:creationId xmlns:p14="http://schemas.microsoft.com/office/powerpoint/2010/main" val="4226219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score = 64</a:t>
            </a:r>
          </a:p>
          <a:p>
            <a:r>
              <a:rPr lang="en-US" sz="1300" b="1" dirty="0"/>
              <a:t>Execution order:</a:t>
            </a:r>
            <a:r>
              <a:rPr lang="en-US" sz="1300" dirty="0"/>
              <a:t> 1,3,5,7,9,10,14</a:t>
            </a:r>
          </a:p>
          <a:p>
            <a:r>
              <a:rPr lang="en-US" sz="1300" b="1" dirty="0"/>
              <a:t>Output:</a:t>
            </a:r>
            <a:r>
              <a:rPr lang="en-US" sz="1300" dirty="0"/>
              <a:t> ‘D’</a:t>
            </a:r>
          </a:p>
          <a:p>
            <a:endParaRPr lang="en-US" dirty="0"/>
          </a:p>
        </p:txBody>
      </p:sp>
      <p:sp>
        <p:nvSpPr>
          <p:cNvPr id="4" name="Date Placeholder 3"/>
          <p:cNvSpPr>
            <a:spLocks noGrp="1"/>
          </p:cNvSpPr>
          <p:nvPr>
            <p:ph type="dt" idx="1"/>
          </p:nvPr>
        </p:nvSpPr>
        <p:spPr/>
        <p:txBody>
          <a:bodyPr/>
          <a:lstStyle/>
          <a:p>
            <a:fld id="{5246DCEA-6607-4C09-BE66-951B4DCC1C49}"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57</a:t>
            </a:fld>
            <a:endParaRPr lang="en-US" dirty="0"/>
          </a:p>
        </p:txBody>
      </p:sp>
    </p:spTree>
    <p:extLst>
      <p:ext uri="{BB962C8B-B14F-4D97-AF65-F5344CB8AC3E}">
        <p14:creationId xmlns:p14="http://schemas.microsoft.com/office/powerpoint/2010/main" val="3287500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 94</a:t>
            </a:r>
          </a:p>
          <a:p>
            <a:r>
              <a:rPr lang="en-US" dirty="0"/>
              <a:t>Execution order: 1, 3, 4, 14</a:t>
            </a:r>
          </a:p>
          <a:p>
            <a:r>
              <a:rPr lang="en-US" dirty="0"/>
              <a:t>Output: ‘A’</a:t>
            </a:r>
          </a:p>
        </p:txBody>
      </p:sp>
      <p:sp>
        <p:nvSpPr>
          <p:cNvPr id="4" name="Date Placeholder 3"/>
          <p:cNvSpPr>
            <a:spLocks noGrp="1"/>
          </p:cNvSpPr>
          <p:nvPr>
            <p:ph type="dt" idx="1"/>
          </p:nvPr>
        </p:nvSpPr>
        <p:spPr/>
        <p:txBody>
          <a:bodyPr/>
          <a:lstStyle/>
          <a:p>
            <a:fld id="{54D8F6E4-60D7-4E4D-948B-C7A781FF8237}"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58</a:t>
            </a:fld>
            <a:endParaRPr lang="en-US" dirty="0"/>
          </a:p>
        </p:txBody>
      </p:sp>
    </p:spTree>
    <p:extLst>
      <p:ext uri="{BB962C8B-B14F-4D97-AF65-F5344CB8AC3E}">
        <p14:creationId xmlns:p14="http://schemas.microsoft.com/office/powerpoint/2010/main" val="2250954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score = 94</a:t>
            </a:r>
          </a:p>
          <a:p>
            <a:r>
              <a:rPr lang="en-US" dirty="0"/>
              <a:t>Execution order: 1, 3, 4, 14</a:t>
            </a:r>
          </a:p>
          <a:p>
            <a:r>
              <a:rPr lang="en-US" dirty="0"/>
              <a:t>Output: ‘A’</a:t>
            </a:r>
          </a:p>
        </p:txBody>
      </p:sp>
      <p:sp>
        <p:nvSpPr>
          <p:cNvPr id="4" name="Date Placeholder 3"/>
          <p:cNvSpPr>
            <a:spLocks noGrp="1"/>
          </p:cNvSpPr>
          <p:nvPr>
            <p:ph type="dt" idx="1"/>
          </p:nvPr>
        </p:nvSpPr>
        <p:spPr/>
        <p:txBody>
          <a:bodyPr/>
          <a:lstStyle/>
          <a:p>
            <a:fld id="{E8E24615-4D16-4AF1-BE12-3E4F11A8133B}"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59</a:t>
            </a:fld>
            <a:endParaRPr lang="en-US" dirty="0"/>
          </a:p>
        </p:txBody>
      </p:sp>
    </p:spTree>
    <p:extLst>
      <p:ext uri="{BB962C8B-B14F-4D97-AF65-F5344CB8AC3E}">
        <p14:creationId xmlns:p14="http://schemas.microsoft.com/office/powerpoint/2010/main" val="428178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38F1B465-9435-481A-9F33-E49525743A63}"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3</a:t>
            </a:fld>
            <a:endParaRPr lang="en-US" dirty="0"/>
          </a:p>
        </p:txBody>
      </p:sp>
    </p:spTree>
    <p:extLst>
      <p:ext uri="{BB962C8B-B14F-4D97-AF65-F5344CB8AC3E}">
        <p14:creationId xmlns:p14="http://schemas.microsoft.com/office/powerpoint/2010/main" val="2607358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7668CB4-EBC3-4195-B61E-E217DBDC21A2}"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60</a:t>
            </a:fld>
            <a:endParaRPr lang="en-US" dirty="0"/>
          </a:p>
        </p:txBody>
      </p:sp>
    </p:spTree>
    <p:extLst>
      <p:ext uri="{BB962C8B-B14F-4D97-AF65-F5344CB8AC3E}">
        <p14:creationId xmlns:p14="http://schemas.microsoft.com/office/powerpoint/2010/main" val="4284410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 = 2016</a:t>
            </a:r>
          </a:p>
          <a:p>
            <a:r>
              <a:rPr lang="en-US" dirty="0"/>
              <a:t>Execution order: 1, 3, 4, 9, 10</a:t>
            </a:r>
          </a:p>
          <a:p>
            <a:r>
              <a:rPr lang="en-US" dirty="0"/>
              <a:t>Output: ‘Leap Year’</a:t>
            </a:r>
          </a:p>
          <a:p>
            <a:endParaRPr lang="en-US" dirty="0"/>
          </a:p>
        </p:txBody>
      </p:sp>
      <p:sp>
        <p:nvSpPr>
          <p:cNvPr id="4" name="Date Placeholder 3"/>
          <p:cNvSpPr>
            <a:spLocks noGrp="1"/>
          </p:cNvSpPr>
          <p:nvPr>
            <p:ph type="dt" idx="1"/>
          </p:nvPr>
        </p:nvSpPr>
        <p:spPr/>
        <p:txBody>
          <a:bodyPr/>
          <a:lstStyle/>
          <a:p>
            <a:fld id="{6A0241FD-4F68-4C4B-8E08-7CE0CB7759EF}"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62</a:t>
            </a:fld>
            <a:endParaRPr lang="en-US" dirty="0"/>
          </a:p>
        </p:txBody>
      </p:sp>
    </p:spTree>
    <p:extLst>
      <p:ext uri="{BB962C8B-B14F-4D97-AF65-F5344CB8AC3E}">
        <p14:creationId xmlns:p14="http://schemas.microsoft.com/office/powerpoint/2010/main" val="2032543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AE510C6E-416A-4313-9F2D-75FB5D0C1599}"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63</a:t>
            </a:fld>
            <a:endParaRPr lang="en-US" dirty="0"/>
          </a:p>
        </p:txBody>
      </p:sp>
    </p:spTree>
    <p:extLst>
      <p:ext uri="{BB962C8B-B14F-4D97-AF65-F5344CB8AC3E}">
        <p14:creationId xmlns:p14="http://schemas.microsoft.com/office/powerpoint/2010/main" val="2278487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CBD04AC-1F90-4582-8CCA-A4155A3394EB}"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64</a:t>
            </a:fld>
            <a:endParaRPr lang="en-US" dirty="0"/>
          </a:p>
        </p:txBody>
      </p:sp>
    </p:spTree>
    <p:extLst>
      <p:ext uri="{BB962C8B-B14F-4D97-AF65-F5344CB8AC3E}">
        <p14:creationId xmlns:p14="http://schemas.microsoft.com/office/powerpoint/2010/main" val="2384202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leap year is a year that is divisible by 4 and not divisible by 100 or a year that is divisible by 400.</a:t>
            </a:r>
          </a:p>
        </p:txBody>
      </p:sp>
      <p:sp>
        <p:nvSpPr>
          <p:cNvPr id="4" name="Date Placeholder 3"/>
          <p:cNvSpPr>
            <a:spLocks noGrp="1"/>
          </p:cNvSpPr>
          <p:nvPr>
            <p:ph type="dt" idx="1"/>
          </p:nvPr>
        </p:nvSpPr>
        <p:spPr/>
        <p:txBody>
          <a:bodyPr/>
          <a:lstStyle/>
          <a:p>
            <a:fld id="{31793FAE-C230-44A2-A317-505957C0E97A}"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66</a:t>
            </a:fld>
            <a:endParaRPr lang="en-US" dirty="0"/>
          </a:p>
        </p:txBody>
      </p:sp>
    </p:spTree>
    <p:extLst>
      <p:ext uri="{BB962C8B-B14F-4D97-AF65-F5344CB8AC3E}">
        <p14:creationId xmlns:p14="http://schemas.microsoft.com/office/powerpoint/2010/main" val="4105860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80D79C8-F404-4A3F-9941-A8CA266BD9DC}"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67</a:t>
            </a:fld>
            <a:endParaRPr lang="en-US" dirty="0"/>
          </a:p>
        </p:txBody>
      </p:sp>
    </p:spTree>
    <p:extLst>
      <p:ext uri="{BB962C8B-B14F-4D97-AF65-F5344CB8AC3E}">
        <p14:creationId xmlns:p14="http://schemas.microsoft.com/office/powerpoint/2010/main" val="1133017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3C41D0DE-2583-4677-ACD2-474990709D35}"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68</a:t>
            </a:fld>
            <a:endParaRPr lang="en-US" dirty="0"/>
          </a:p>
        </p:txBody>
      </p:sp>
    </p:spTree>
    <p:extLst>
      <p:ext uri="{BB962C8B-B14F-4D97-AF65-F5344CB8AC3E}">
        <p14:creationId xmlns:p14="http://schemas.microsoft.com/office/powerpoint/2010/main" val="11768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FFB80F37-60E7-4904-A506-6F3E165CEB3E}"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4</a:t>
            </a:fld>
            <a:endParaRPr lang="en-US" dirty="0"/>
          </a:p>
        </p:txBody>
      </p:sp>
    </p:spTree>
    <p:extLst>
      <p:ext uri="{BB962C8B-B14F-4D97-AF65-F5344CB8AC3E}">
        <p14:creationId xmlns:p14="http://schemas.microsoft.com/office/powerpoint/2010/main" val="4167114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5825DBA3-F020-4811-A3E6-E23D4A6548EB}"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5</a:t>
            </a:fld>
            <a:endParaRPr lang="en-US" dirty="0"/>
          </a:p>
        </p:txBody>
      </p:sp>
    </p:spTree>
    <p:extLst>
      <p:ext uri="{BB962C8B-B14F-4D97-AF65-F5344CB8AC3E}">
        <p14:creationId xmlns:p14="http://schemas.microsoft.com/office/powerpoint/2010/main" val="343685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689D8B7B-031C-466A-9C85-E1D9B7EB1317}"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6</a:t>
            </a:fld>
            <a:endParaRPr lang="en-US" dirty="0"/>
          </a:p>
        </p:txBody>
      </p:sp>
    </p:spTree>
    <p:extLst>
      <p:ext uri="{BB962C8B-B14F-4D97-AF65-F5344CB8AC3E}">
        <p14:creationId xmlns:p14="http://schemas.microsoft.com/office/powerpoint/2010/main" val="357336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2B1896B0-B152-4C31-AC56-AFC613E3C247}"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7</a:t>
            </a:fld>
            <a:endParaRPr lang="en-US" dirty="0"/>
          </a:p>
        </p:txBody>
      </p:sp>
    </p:spTree>
    <p:extLst>
      <p:ext uri="{BB962C8B-B14F-4D97-AF65-F5344CB8AC3E}">
        <p14:creationId xmlns:p14="http://schemas.microsoft.com/office/powerpoint/2010/main" val="211070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D15C7773-97C2-4139-BE3C-C5D9CE87CEDD}"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8</a:t>
            </a:fld>
            <a:endParaRPr lang="en-US" dirty="0"/>
          </a:p>
        </p:txBody>
      </p:sp>
    </p:spTree>
    <p:extLst>
      <p:ext uri="{BB962C8B-B14F-4D97-AF65-F5344CB8AC3E}">
        <p14:creationId xmlns:p14="http://schemas.microsoft.com/office/powerpoint/2010/main" val="190894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36AB91BF-6D9E-4D5B-A682-3580C6C31437}" type="datetime1">
              <a:rPr lang="en-US" smtClean="0"/>
              <a:t>2/10/2021</a:t>
            </a:fld>
            <a:endParaRPr lang="en-US" dirty="0"/>
          </a:p>
        </p:txBody>
      </p:sp>
      <p:sp>
        <p:nvSpPr>
          <p:cNvPr id="5" name="Slide Number Placeholder 4"/>
          <p:cNvSpPr>
            <a:spLocks noGrp="1"/>
          </p:cNvSpPr>
          <p:nvPr>
            <p:ph type="sldNum" sz="quarter" idx="5"/>
          </p:nvPr>
        </p:nvSpPr>
        <p:spPr/>
        <p:txBody>
          <a:bodyPr/>
          <a:lstStyle/>
          <a:p>
            <a:fld id="{9CC81667-0BCA-4A93-A267-210DC22E6F85}" type="slidenum">
              <a:rPr lang="en-US" smtClean="0"/>
              <a:pPr/>
              <a:t>9</a:t>
            </a:fld>
            <a:endParaRPr lang="en-US" dirty="0"/>
          </a:p>
        </p:txBody>
      </p:sp>
    </p:spTree>
    <p:extLst>
      <p:ext uri="{BB962C8B-B14F-4D97-AF65-F5344CB8AC3E}">
        <p14:creationId xmlns:p14="http://schemas.microsoft.com/office/powerpoint/2010/main" val="402676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spcBef>
                <a:spcPts val="0"/>
              </a:spcBef>
              <a:spcAft>
                <a:spcPts val="1200"/>
              </a:spcAft>
              <a:defRPr sz="2400"/>
            </a:lvl1pPr>
            <a:lvl2pPr>
              <a:spcBef>
                <a:spcPts val="0"/>
              </a:spcBef>
              <a:spcAft>
                <a:spcPts val="1200"/>
              </a:spcAft>
              <a:defRPr sz="2400"/>
            </a:lvl2pPr>
            <a:lvl3pPr>
              <a:spcBef>
                <a:spcPts val="0"/>
              </a:spcBef>
              <a:spcAft>
                <a:spcPts val="1200"/>
              </a:spcAft>
              <a:defRPr sz="2400"/>
            </a:lvl3pPr>
            <a:lvl4pPr>
              <a:spcBef>
                <a:spcPts val="0"/>
              </a:spcBef>
              <a:spcAft>
                <a:spcPts val="1200"/>
              </a:spcAft>
              <a:defRPr sz="2400"/>
            </a:lvl4pPr>
            <a:lvl5pPr>
              <a:spcBef>
                <a:spcPts val="0"/>
              </a:spcBef>
              <a:spcAft>
                <a:spcPts val="1200"/>
              </a:spcAft>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a:xfrm>
            <a:off x="4165600" y="6356351"/>
            <a:ext cx="4673600" cy="365125"/>
          </a:xfrm>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8" name="Footer Placeholder 7"/>
          <p:cNvSpPr>
            <a:spLocks noGrp="1"/>
          </p:cNvSpPr>
          <p:nvPr>
            <p:ph type="ftr" sz="quarter" idx="11"/>
          </p:nvPr>
        </p:nvSpPr>
        <p:spPr/>
        <p:txBody>
          <a:bodyPr/>
          <a:lstStyle/>
          <a:p>
            <a:r>
              <a:rPr lang="en-US"/>
              <a:t>CSCE 110: Programming 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p:cNvSpPr>
            <a:spLocks noGrp="1"/>
          </p:cNvSpPr>
          <p:nvPr>
            <p:ph type="ftr" sz="quarter" idx="11"/>
          </p:nvPr>
        </p:nvSpPr>
        <p:spPr>
          <a:xfrm>
            <a:off x="4165600" y="6356351"/>
            <a:ext cx="4572000" cy="365125"/>
          </a:xfrm>
        </p:spPr>
        <p:txBody>
          <a:bodyPr/>
          <a:lstStyle/>
          <a:p>
            <a:r>
              <a:rPr lang="en-US"/>
              <a:t>CSCE 110: Programming 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3" name="Footer Placeholder 2"/>
          <p:cNvSpPr>
            <a:spLocks noGrp="1"/>
          </p:cNvSpPr>
          <p:nvPr>
            <p:ph type="ftr" sz="quarter" idx="11"/>
          </p:nvPr>
        </p:nvSpPr>
        <p:spPr>
          <a:xfrm>
            <a:off x="4165600" y="6356351"/>
            <a:ext cx="4368800" cy="365125"/>
          </a:xfrm>
        </p:spPr>
        <p:txBody>
          <a:bodyPr/>
          <a:lstStyle/>
          <a:p>
            <a:r>
              <a:rPr lang="en-US"/>
              <a:t>CSCE 110: Programming 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6" name="Footer Placeholder 5"/>
          <p:cNvSpPr>
            <a:spLocks noGrp="1"/>
          </p:cNvSpPr>
          <p:nvPr>
            <p:ph type="ftr" sz="quarter" idx="11"/>
          </p:nvPr>
        </p:nvSpPr>
        <p:spPr/>
        <p:txBody>
          <a:bodyPr/>
          <a:lstStyle/>
          <a:p>
            <a:r>
              <a:rPr lang="en-US"/>
              <a:t>CSCE 110: Programming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accent1">
                <a:lumMod val="5000"/>
                <a:lumOff val="95000"/>
              </a:schemeClr>
            </a:gs>
            <a:gs pos="66000">
              <a:schemeClr val="accent1">
                <a:lumMod val="20000"/>
                <a:lumOff val="80000"/>
              </a:schemeClr>
            </a:gs>
            <a:gs pos="100000">
              <a:schemeClr val="accent1">
                <a:lumMod val="45000"/>
                <a:lumOff val="55000"/>
              </a:schemeClr>
            </a:gs>
            <a:gs pos="81000">
              <a:schemeClr val="tx2">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r>
              <a:rPr lang="en-US" dirty="0" err="1" smtClean="0"/>
              <a:t>Houngninou</a:t>
            </a:r>
            <a:r>
              <a:rPr lang="en-US" dirty="0" smtClean="0"/>
              <a:t>/McGuire</a:t>
            </a: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r>
              <a:rPr lang="en-US"/>
              <a:t>CSCE 110: Programming I</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b="0" i="0" kern="1200">
          <a:solidFill>
            <a:schemeClr val="accent2">
              <a:lumMod val="75000"/>
            </a:schemeClr>
          </a:solidFill>
          <a:latin typeface="Helvetica Regular" pitchFamily="2" charset="0"/>
          <a:ea typeface="+mj-ea"/>
          <a:cs typeface="+mj-cs"/>
        </a:defRPr>
      </a:lvl1pPr>
    </p:titleStyle>
    <p:bodyStyle>
      <a:lvl1pPr marL="0" indent="0" algn="l" defTabSz="914400" rtl="0" eaLnBrk="1" latinLnBrk="0" hangingPunct="1">
        <a:spcBef>
          <a:spcPct val="20000"/>
        </a:spcBef>
        <a:buFont typeface="Arial" pitchFamily="34" charset="0"/>
        <a:buNone/>
        <a:defRPr sz="2600" b="0" i="0" kern="1200">
          <a:solidFill>
            <a:schemeClr val="tx1"/>
          </a:solidFill>
          <a:latin typeface="Helvetica Regular" pitchFamily="2" charset="0"/>
          <a:ea typeface="+mn-ea"/>
          <a:cs typeface="+mn-cs"/>
        </a:defRPr>
      </a:lvl1pPr>
      <a:lvl2pPr marL="742950" indent="-285750" algn="l" defTabSz="914400" rtl="0" eaLnBrk="1" latinLnBrk="0" hangingPunct="1">
        <a:spcBef>
          <a:spcPct val="20000"/>
        </a:spcBef>
        <a:buFont typeface="Arial" pitchFamily="34" charset="0"/>
        <a:buChar char="–"/>
        <a:defRPr sz="2600" b="0" i="0" kern="1200">
          <a:solidFill>
            <a:schemeClr val="tx1"/>
          </a:solidFill>
          <a:latin typeface="Helvetica Regular" pitchFamily="2" charset="0"/>
          <a:ea typeface="+mn-ea"/>
          <a:cs typeface="+mn-cs"/>
        </a:defRPr>
      </a:lvl2pPr>
      <a:lvl3pPr marL="1143000" indent="-228600" algn="l" defTabSz="914400" rtl="0" eaLnBrk="1" latinLnBrk="0" hangingPunct="1">
        <a:spcBef>
          <a:spcPct val="20000"/>
        </a:spcBef>
        <a:buFont typeface="Arial" pitchFamily="34" charset="0"/>
        <a:buChar char="•"/>
        <a:defRPr sz="2600" b="0" i="0" kern="1200">
          <a:solidFill>
            <a:schemeClr val="tx1"/>
          </a:solidFill>
          <a:latin typeface="Helvetica Regular" pitchFamily="2" charset="0"/>
          <a:ea typeface="+mn-ea"/>
          <a:cs typeface="+mn-cs"/>
        </a:defRPr>
      </a:lvl3pPr>
      <a:lvl4pPr marL="1600200" indent="-228600" algn="l" defTabSz="914400" rtl="0" eaLnBrk="1" latinLnBrk="0" hangingPunct="1">
        <a:spcBef>
          <a:spcPct val="20000"/>
        </a:spcBef>
        <a:buFont typeface="Arial" pitchFamily="34" charset="0"/>
        <a:buChar char="–"/>
        <a:defRPr sz="2600" b="0" i="0" kern="1200">
          <a:solidFill>
            <a:schemeClr val="tx1"/>
          </a:solidFill>
          <a:latin typeface="Helvetica Regular" pitchFamily="2" charset="0"/>
          <a:ea typeface="+mn-ea"/>
          <a:cs typeface="+mn-cs"/>
        </a:defRPr>
      </a:lvl4pPr>
      <a:lvl5pPr marL="2057400" indent="-228600" algn="l" defTabSz="914400" rtl="0" eaLnBrk="1" latinLnBrk="0" hangingPunct="1">
        <a:spcBef>
          <a:spcPct val="20000"/>
        </a:spcBef>
        <a:buFont typeface="Arial" pitchFamily="34" charset="0"/>
        <a:buChar char="»"/>
        <a:defRPr sz="2600" b="0" i="0" kern="1200">
          <a:solidFill>
            <a:schemeClr val="tx1"/>
          </a:solidFill>
          <a:latin typeface="Helvetica Regular"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programiz.com/article/flowchart-programm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www.tutorialspoint.com/python/python_basic_operators.htm" TargetMode="External"/><Relationship Id="rId4" Type="http://schemas.openxmlformats.org/officeDocument/2006/relationships/hyperlink" Target="http://www.pleacher.com/mp/puzzles/tricks/p1089.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15C5E10-5C29-4623-9C10-7E0CD197C761}" type="slidenum">
              <a:rPr lang="zh-CN" altLang="en-US" sz="1200">
                <a:solidFill>
                  <a:srgbClr val="898989"/>
                </a:solidFill>
              </a:rPr>
              <a:pPr>
                <a:spcBef>
                  <a:spcPct val="0"/>
                </a:spcBef>
                <a:buFontTx/>
                <a:buNone/>
              </a:pPr>
              <a:t>1</a:t>
            </a:fld>
            <a:endParaRPr lang="en-US" altLang="zh-CN" sz="1200">
              <a:solidFill>
                <a:srgbClr val="898989"/>
              </a:solidFill>
            </a:endParaRPr>
          </a:p>
        </p:txBody>
      </p:sp>
      <p:sp>
        <p:nvSpPr>
          <p:cNvPr id="4099" name="Title 1"/>
          <p:cNvSpPr>
            <a:spLocks noGrp="1"/>
          </p:cNvSpPr>
          <p:nvPr>
            <p:ph type="ctrTitle"/>
          </p:nvPr>
        </p:nvSpPr>
        <p:spPr/>
        <p:txBody>
          <a:bodyPr>
            <a:normAutofit fontScale="90000"/>
          </a:bodyPr>
          <a:lstStyle/>
          <a:p>
            <a:pPr eaLnBrk="1" hangingPunct="1"/>
            <a:r>
              <a:rPr lang="en-US" altLang="zh-CN" sz="5400" dirty="0" smtClean="0"/>
              <a:t>Python Basics</a:t>
            </a:r>
            <a:br>
              <a:rPr lang="en-US" altLang="zh-CN" sz="5400" dirty="0" smtClean="0"/>
            </a:br>
            <a:r>
              <a:rPr lang="en-US" altLang="zh-CN" sz="5400" dirty="0" smtClean="0"/>
              <a:t>Decision Structures</a:t>
            </a:r>
          </a:p>
        </p:txBody>
      </p:sp>
      <p:sp>
        <p:nvSpPr>
          <p:cNvPr id="4100" name="Subtitle 2"/>
          <p:cNvSpPr>
            <a:spLocks noGrp="1"/>
          </p:cNvSpPr>
          <p:nvPr>
            <p:ph type="subTitle" idx="1"/>
          </p:nvPr>
        </p:nvSpPr>
        <p:spPr>
          <a:xfrm>
            <a:off x="609600" y="3886200"/>
            <a:ext cx="10972800" cy="1752600"/>
          </a:xfrm>
        </p:spPr>
        <p:txBody>
          <a:bodyPr/>
          <a:lstStyle/>
          <a:p>
            <a:pPr eaLnBrk="1" hangingPunct="1"/>
            <a:r>
              <a:rPr lang="en-CA" altLang="zh-CN" sz="4000" dirty="0" smtClean="0">
                <a:solidFill>
                  <a:srgbClr val="898989"/>
                </a:solidFill>
              </a:rPr>
              <a:t>Dr. Tim McGuire</a:t>
            </a:r>
            <a:r>
              <a:rPr lang="en-CA" altLang="zh-CN" dirty="0" smtClean="0">
                <a:solidFill>
                  <a:srgbClr val="898989"/>
                </a:solidFill>
              </a:rPr>
              <a:t/>
            </a:r>
            <a:br>
              <a:rPr lang="en-CA" altLang="zh-CN" dirty="0" smtClean="0">
                <a:solidFill>
                  <a:srgbClr val="898989"/>
                </a:solidFill>
              </a:rPr>
            </a:br>
            <a:r>
              <a:rPr lang="en-CA" altLang="zh-CN" dirty="0" smtClean="0">
                <a:solidFill>
                  <a:srgbClr val="898989"/>
                </a:solidFill>
              </a:rPr>
              <a:t/>
            </a:r>
            <a:br>
              <a:rPr lang="en-CA" altLang="zh-CN" dirty="0" smtClean="0">
                <a:solidFill>
                  <a:srgbClr val="898989"/>
                </a:solidFill>
              </a:rPr>
            </a:br>
            <a:r>
              <a:rPr lang="en-CA" altLang="zh-CN" sz="1800" dirty="0" smtClean="0">
                <a:solidFill>
                  <a:srgbClr val="898989"/>
                </a:solidFill>
              </a:rPr>
              <a:t>Grateful acknowledgement to </a:t>
            </a:r>
            <a:r>
              <a:rPr lang="en-US" sz="1800" dirty="0"/>
              <a:t>David </a:t>
            </a:r>
            <a:r>
              <a:rPr lang="en-US" sz="1800" dirty="0" err="1"/>
              <a:t>Kebo</a:t>
            </a:r>
            <a:r>
              <a:rPr lang="en-US" sz="1800" dirty="0"/>
              <a:t> </a:t>
            </a:r>
            <a:r>
              <a:rPr lang="en-US" sz="1800" dirty="0" err="1" smtClean="0"/>
              <a:t>Houngninou</a:t>
            </a:r>
            <a:r>
              <a:rPr lang="en-US" sz="1800" dirty="0" smtClean="0"/>
              <a:t> </a:t>
            </a:r>
            <a:r>
              <a:rPr lang="en-CA" altLang="zh-CN" sz="1800" dirty="0" smtClean="0">
                <a:solidFill>
                  <a:srgbClr val="898989"/>
                </a:solidFill>
              </a:rPr>
              <a:t>for some of the material contained in these slides</a:t>
            </a:r>
            <a:endParaRPr lang="en-US" altLang="zh-CN" sz="1800" dirty="0" smtClean="0">
              <a:solidFill>
                <a:srgbClr val="898989"/>
              </a:solidFill>
            </a:endParaRPr>
          </a:p>
        </p:txBody>
      </p:sp>
    </p:spTree>
    <p:extLst>
      <p:ext uri="{BB962C8B-B14F-4D97-AF65-F5344CB8AC3E}">
        <p14:creationId xmlns:p14="http://schemas.microsoft.com/office/powerpoint/2010/main" val="3831803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6C9-96DC-C043-9D8A-D8408A64AE54}"/>
              </a:ext>
            </a:extLst>
          </p:cNvPr>
          <p:cNvSpPr>
            <a:spLocks noGrp="1"/>
          </p:cNvSpPr>
          <p:nvPr>
            <p:ph type="title"/>
          </p:nvPr>
        </p:nvSpPr>
        <p:spPr/>
        <p:txBody>
          <a:bodyPr/>
          <a:lstStyle/>
          <a:p>
            <a:r>
              <a:rPr lang="en-US" dirty="0">
                <a:solidFill>
                  <a:srgbClr val="00B050"/>
                </a:solidFill>
              </a:rPr>
              <a:t>Example solution</a:t>
            </a:r>
          </a:p>
        </p:txBody>
      </p:sp>
      <p:sp>
        <p:nvSpPr>
          <p:cNvPr id="6" name="Slide Number Placeholder 5">
            <a:extLst>
              <a:ext uri="{FF2B5EF4-FFF2-40B4-BE49-F238E27FC236}">
                <a16:creationId xmlns:a16="http://schemas.microsoft.com/office/drawing/2014/main" id="{04CE7447-DEEA-A547-A74D-8EBC61ACC69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8" name="Picture 7">
            <a:extLst>
              <a:ext uri="{FF2B5EF4-FFF2-40B4-BE49-F238E27FC236}">
                <a16:creationId xmlns:a16="http://schemas.microsoft.com/office/drawing/2014/main" id="{D8F12EF8-8771-9349-A752-1709A167309B}"/>
              </a:ext>
            </a:extLst>
          </p:cNvPr>
          <p:cNvPicPr>
            <a:picLocks noChangeAspect="1"/>
          </p:cNvPicPr>
          <p:nvPr/>
        </p:nvPicPr>
        <p:blipFill>
          <a:blip r:embed="rId2"/>
          <a:stretch>
            <a:fillRect/>
          </a:stretch>
        </p:blipFill>
        <p:spPr>
          <a:xfrm>
            <a:off x="1981200" y="1449042"/>
            <a:ext cx="5909026" cy="1826765"/>
          </a:xfrm>
          <a:prstGeom prst="rect">
            <a:avLst/>
          </a:prstGeom>
        </p:spPr>
      </p:pic>
      <p:graphicFrame>
        <p:nvGraphicFramePr>
          <p:cNvPr id="9" name="Table 8">
            <a:extLst>
              <a:ext uri="{FF2B5EF4-FFF2-40B4-BE49-F238E27FC236}">
                <a16:creationId xmlns:a16="http://schemas.microsoft.com/office/drawing/2014/main" id="{624A6762-DE95-814A-A299-4A6EEA408C1E}"/>
              </a:ext>
            </a:extLst>
          </p:cNvPr>
          <p:cNvGraphicFramePr>
            <a:graphicFrameLocks noGrp="1"/>
          </p:cNvGraphicFramePr>
          <p:nvPr>
            <p:extLst/>
          </p:nvPr>
        </p:nvGraphicFramePr>
        <p:xfrm>
          <a:off x="1981200" y="3434752"/>
          <a:ext cx="8229600" cy="292608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3420742357"/>
                    </a:ext>
                  </a:extLst>
                </a:gridCol>
                <a:gridCol w="6248400">
                  <a:extLst>
                    <a:ext uri="{9D8B030D-6E8A-4147-A177-3AD203B41FA5}">
                      <a16:colId xmlns:a16="http://schemas.microsoft.com/office/drawing/2014/main" val="7388588"/>
                    </a:ext>
                  </a:extLst>
                </a:gridCol>
              </a:tblGrid>
              <a:tr h="0">
                <a:tc>
                  <a:txBody>
                    <a:bodyPr/>
                    <a:lstStyle/>
                    <a:p>
                      <a:r>
                        <a:rPr lang="en-US" dirty="0">
                          <a:latin typeface="Helvetica" pitchFamily="2" charset="0"/>
                        </a:rPr>
                        <a:t>Input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Expected output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9777812"/>
                  </a:ext>
                </a:extLst>
              </a:tr>
              <a:tr h="0">
                <a:tc>
                  <a:txBody>
                    <a:bodyPr/>
                    <a:lstStyle/>
                    <a:p>
                      <a:r>
                        <a:rPr lang="en-US" dirty="0">
                          <a:latin typeface="Helvetica" pitchFamily="2" charset="0"/>
                        </a:rPr>
                        <a:t>x = 150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A</a:t>
                      </a:r>
                    </a:p>
                    <a:p>
                      <a:r>
                        <a:rPr lang="en-US" dirty="0">
                          <a:latin typeface="Helvetica" pitchFamily="2"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3178175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100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B</a:t>
                      </a:r>
                    </a:p>
                    <a:p>
                      <a:r>
                        <a:rPr lang="en-US" dirty="0">
                          <a:latin typeface="Helvetica" pitchFamily="2"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056960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98</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B</a:t>
                      </a:r>
                    </a:p>
                    <a:p>
                      <a:r>
                        <a:rPr lang="en-US" dirty="0">
                          <a:latin typeface="Helvetica" pitchFamily="2"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743079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B</a:t>
                      </a:r>
                    </a:p>
                    <a:p>
                      <a:r>
                        <a:rPr lang="en-US" dirty="0">
                          <a:latin typeface="Helvetica" pitchFamily="2"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02283555"/>
                  </a:ext>
                </a:extLst>
              </a:tr>
            </a:tbl>
          </a:graphicData>
        </a:graphic>
      </p:graphicFrame>
      <p:sp>
        <p:nvSpPr>
          <p:cNvPr id="3" name="Date Placeholder 2">
            <a:extLst>
              <a:ext uri="{FF2B5EF4-FFF2-40B4-BE49-F238E27FC236}">
                <a16:creationId xmlns:a16="http://schemas.microsoft.com/office/drawing/2014/main" id="{C956367C-4DB5-0643-AA84-ACBDAE8D32E9}"/>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98F6833C-F3E2-5F4A-88DA-9A1FB2EAC22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586037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6C9-96DC-C043-9D8A-D8408A64AE5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799379D-5094-184C-BE24-FACCEB696C82}"/>
              </a:ext>
            </a:extLst>
          </p:cNvPr>
          <p:cNvSpPr>
            <a:spLocks noGrp="1"/>
          </p:cNvSpPr>
          <p:nvPr>
            <p:ph idx="1"/>
          </p:nvPr>
        </p:nvSpPr>
        <p:spPr>
          <a:xfrm>
            <a:off x="1981200" y="3375979"/>
            <a:ext cx="8229600" cy="531015"/>
          </a:xfrm>
        </p:spPr>
        <p:txBody>
          <a:bodyPr>
            <a:normAutofit/>
          </a:bodyPr>
          <a:lstStyle/>
          <a:p>
            <a:r>
              <a:rPr lang="en-US" sz="2200" dirty="0"/>
              <a:t>What is the expected output for the following values of x?</a:t>
            </a:r>
          </a:p>
        </p:txBody>
      </p:sp>
      <p:sp>
        <p:nvSpPr>
          <p:cNvPr id="6" name="Slide Number Placeholder 5">
            <a:extLst>
              <a:ext uri="{FF2B5EF4-FFF2-40B4-BE49-F238E27FC236}">
                <a16:creationId xmlns:a16="http://schemas.microsoft.com/office/drawing/2014/main" id="{04CE7447-DEEA-A547-A74D-8EBC61ACC69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9" name="Table 8">
            <a:extLst>
              <a:ext uri="{FF2B5EF4-FFF2-40B4-BE49-F238E27FC236}">
                <a16:creationId xmlns:a16="http://schemas.microsoft.com/office/drawing/2014/main" id="{624A6762-DE95-814A-A299-4A6EEA408C1E}"/>
              </a:ext>
            </a:extLst>
          </p:cNvPr>
          <p:cNvGraphicFramePr>
            <a:graphicFrameLocks noGrp="1"/>
          </p:cNvGraphicFramePr>
          <p:nvPr>
            <p:extLst/>
          </p:nvPr>
        </p:nvGraphicFramePr>
        <p:xfrm>
          <a:off x="1981200" y="3947022"/>
          <a:ext cx="8229600" cy="252998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3420742357"/>
                    </a:ext>
                  </a:extLst>
                </a:gridCol>
                <a:gridCol w="6248400">
                  <a:extLst>
                    <a:ext uri="{9D8B030D-6E8A-4147-A177-3AD203B41FA5}">
                      <a16:colId xmlns:a16="http://schemas.microsoft.com/office/drawing/2014/main" val="7388588"/>
                    </a:ext>
                  </a:extLst>
                </a:gridCol>
              </a:tblGrid>
              <a:tr h="505996">
                <a:tc>
                  <a:txBody>
                    <a:bodyPr/>
                    <a:lstStyle/>
                    <a:p>
                      <a:r>
                        <a:rPr lang="en-US" dirty="0">
                          <a:latin typeface="Helvetica" pitchFamily="2" charset="0"/>
                        </a:rPr>
                        <a:t>Input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r>
                        <a:rPr lang="en-US" dirty="0">
                          <a:latin typeface="Helvetica" pitchFamily="2" charset="0"/>
                        </a:rPr>
                        <a:t>Expected output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9777812"/>
                  </a:ext>
                </a:extLst>
              </a:tr>
              <a:tr h="505996">
                <a:tc>
                  <a:txBody>
                    <a:bodyPr/>
                    <a:lstStyle/>
                    <a:p>
                      <a:r>
                        <a:rPr lang="en-US" dirty="0">
                          <a:latin typeface="Helvetica" pitchFamily="2" charset="0"/>
                        </a:rPr>
                        <a:t>x = 150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31781750"/>
                  </a:ext>
                </a:extLst>
              </a:tr>
              <a:tr h="505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100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05696092"/>
                  </a:ext>
                </a:extLst>
              </a:tr>
              <a:tr h="505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98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74307902"/>
                  </a:ext>
                </a:extLst>
              </a:tr>
              <a:tr h="505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02283555"/>
                  </a:ext>
                </a:extLst>
              </a:tr>
            </a:tbl>
          </a:graphicData>
        </a:graphic>
      </p:graphicFrame>
      <p:pic>
        <p:nvPicPr>
          <p:cNvPr id="10" name="Picture 9">
            <a:extLst>
              <a:ext uri="{FF2B5EF4-FFF2-40B4-BE49-F238E27FC236}">
                <a16:creationId xmlns:a16="http://schemas.microsoft.com/office/drawing/2014/main" id="{0AE31FE2-05B4-834C-B3DB-3B45913EC1BA}"/>
              </a:ext>
            </a:extLst>
          </p:cNvPr>
          <p:cNvPicPr>
            <a:picLocks noChangeAspect="1"/>
          </p:cNvPicPr>
          <p:nvPr/>
        </p:nvPicPr>
        <p:blipFill>
          <a:blip r:embed="rId3"/>
          <a:stretch>
            <a:fillRect/>
          </a:stretch>
        </p:blipFill>
        <p:spPr>
          <a:xfrm>
            <a:off x="1981200" y="1430518"/>
            <a:ext cx="5791200" cy="1701165"/>
          </a:xfrm>
          <a:prstGeom prst="rect">
            <a:avLst/>
          </a:prstGeom>
        </p:spPr>
      </p:pic>
      <p:sp>
        <p:nvSpPr>
          <p:cNvPr id="4" name="Date Placeholder 3">
            <a:extLst>
              <a:ext uri="{FF2B5EF4-FFF2-40B4-BE49-F238E27FC236}">
                <a16:creationId xmlns:a16="http://schemas.microsoft.com/office/drawing/2014/main" id="{60E70A21-08C1-3040-91E8-3B9A2B132967}"/>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7517DBC4-39B2-1748-BEC7-6A860E92357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068360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6C9-96DC-C043-9D8A-D8408A64AE54}"/>
              </a:ext>
            </a:extLst>
          </p:cNvPr>
          <p:cNvSpPr>
            <a:spLocks noGrp="1"/>
          </p:cNvSpPr>
          <p:nvPr>
            <p:ph type="title"/>
          </p:nvPr>
        </p:nvSpPr>
        <p:spPr/>
        <p:txBody>
          <a:bodyPr/>
          <a:lstStyle/>
          <a:p>
            <a:r>
              <a:rPr lang="en-US" dirty="0">
                <a:solidFill>
                  <a:srgbClr val="00B050"/>
                </a:solidFill>
              </a:rPr>
              <a:t>Activity solution</a:t>
            </a:r>
          </a:p>
        </p:txBody>
      </p:sp>
      <p:sp>
        <p:nvSpPr>
          <p:cNvPr id="6" name="Slide Number Placeholder 5">
            <a:extLst>
              <a:ext uri="{FF2B5EF4-FFF2-40B4-BE49-F238E27FC236}">
                <a16:creationId xmlns:a16="http://schemas.microsoft.com/office/drawing/2014/main" id="{04CE7447-DEEA-A547-A74D-8EBC61ACC698}"/>
              </a:ext>
            </a:extLst>
          </p:cNvPr>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9" name="Table 8">
            <a:extLst>
              <a:ext uri="{FF2B5EF4-FFF2-40B4-BE49-F238E27FC236}">
                <a16:creationId xmlns:a16="http://schemas.microsoft.com/office/drawing/2014/main" id="{624A6762-DE95-814A-A299-4A6EEA408C1E}"/>
              </a:ext>
            </a:extLst>
          </p:cNvPr>
          <p:cNvGraphicFramePr>
            <a:graphicFrameLocks noGrp="1"/>
          </p:cNvGraphicFramePr>
          <p:nvPr>
            <p:extLst/>
          </p:nvPr>
        </p:nvGraphicFramePr>
        <p:xfrm>
          <a:off x="1981200" y="3429000"/>
          <a:ext cx="8229600" cy="2834640"/>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3420742357"/>
                    </a:ext>
                  </a:extLst>
                </a:gridCol>
                <a:gridCol w="6248400">
                  <a:extLst>
                    <a:ext uri="{9D8B030D-6E8A-4147-A177-3AD203B41FA5}">
                      <a16:colId xmlns:a16="http://schemas.microsoft.com/office/drawing/2014/main" val="7388588"/>
                    </a:ext>
                  </a:extLst>
                </a:gridCol>
              </a:tblGrid>
              <a:tr h="457200">
                <a:tc>
                  <a:txBody>
                    <a:bodyPr/>
                    <a:lstStyle/>
                    <a:p>
                      <a:r>
                        <a:rPr lang="en-US" dirty="0">
                          <a:latin typeface="Helvetica" pitchFamily="2" charset="0"/>
                        </a:rPr>
                        <a:t>Input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r>
                        <a:rPr lang="en-US" dirty="0">
                          <a:latin typeface="Helvetica" pitchFamily="2" charset="0"/>
                        </a:rPr>
                        <a:t>Expected output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9777812"/>
                  </a:ext>
                </a:extLst>
              </a:tr>
              <a:tr h="457200">
                <a:tc>
                  <a:txBody>
                    <a:bodyPr/>
                    <a:lstStyle/>
                    <a:p>
                      <a:r>
                        <a:rPr lang="en-US" dirty="0">
                          <a:latin typeface="Helvetica" pitchFamily="2" charset="0"/>
                        </a:rPr>
                        <a:t>x = 150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A</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3178175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100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B</a:t>
                      </a:r>
                    </a:p>
                    <a:p>
                      <a:r>
                        <a:rPr lang="en-US" dirty="0">
                          <a:latin typeface="Helvetica" pitchFamily="2" charset="0"/>
                        </a:rPr>
                        <a:t>C</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0569609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98</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B</a:t>
                      </a:r>
                    </a:p>
                    <a:p>
                      <a:r>
                        <a:rPr lang="en-US" dirty="0">
                          <a:latin typeface="Helvetica" pitchFamily="2" charset="0"/>
                        </a:rPr>
                        <a:t>C</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743079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B</a:t>
                      </a:r>
                    </a:p>
                    <a:p>
                      <a:r>
                        <a:rPr lang="en-US" dirty="0">
                          <a:latin typeface="Helvetica" pitchFamily="2" charset="0"/>
                        </a:rPr>
                        <a:t>C</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02283555"/>
                  </a:ext>
                </a:extLst>
              </a:tr>
            </a:tbl>
          </a:graphicData>
        </a:graphic>
      </p:graphicFrame>
      <p:pic>
        <p:nvPicPr>
          <p:cNvPr id="10" name="Picture 9">
            <a:extLst>
              <a:ext uri="{FF2B5EF4-FFF2-40B4-BE49-F238E27FC236}">
                <a16:creationId xmlns:a16="http://schemas.microsoft.com/office/drawing/2014/main" id="{0AE31FE2-05B4-834C-B3DB-3B45913EC1BA}"/>
              </a:ext>
            </a:extLst>
          </p:cNvPr>
          <p:cNvPicPr>
            <a:picLocks noChangeAspect="1"/>
          </p:cNvPicPr>
          <p:nvPr/>
        </p:nvPicPr>
        <p:blipFill>
          <a:blip r:embed="rId2"/>
          <a:stretch>
            <a:fillRect/>
          </a:stretch>
        </p:blipFill>
        <p:spPr>
          <a:xfrm>
            <a:off x="1981200" y="1430518"/>
            <a:ext cx="5791200" cy="1701165"/>
          </a:xfrm>
          <a:prstGeom prst="rect">
            <a:avLst/>
          </a:prstGeom>
        </p:spPr>
      </p:pic>
      <p:sp>
        <p:nvSpPr>
          <p:cNvPr id="3" name="Date Placeholder 2">
            <a:extLst>
              <a:ext uri="{FF2B5EF4-FFF2-40B4-BE49-F238E27FC236}">
                <a16:creationId xmlns:a16="http://schemas.microsoft.com/office/drawing/2014/main" id="{D19F5222-951C-DF41-9D32-F4631647685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F517EDC0-5247-1E41-978C-B59DB5CFA85D}"/>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78686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C92D-C28A-DA4F-AB50-DFFAFEB000D3}"/>
              </a:ext>
            </a:extLst>
          </p:cNvPr>
          <p:cNvSpPr>
            <a:spLocks noGrp="1"/>
          </p:cNvSpPr>
          <p:nvPr>
            <p:ph type="title"/>
          </p:nvPr>
        </p:nvSpPr>
        <p:spPr/>
        <p:txBody>
          <a:bodyPr/>
          <a:lstStyle/>
          <a:p>
            <a:r>
              <a:rPr lang="en-US" dirty="0"/>
              <a:t>Truth Value Testing</a:t>
            </a:r>
          </a:p>
        </p:txBody>
      </p:sp>
      <p:graphicFrame>
        <p:nvGraphicFramePr>
          <p:cNvPr id="7" name="Content Placeholder 6">
            <a:extLst>
              <a:ext uri="{FF2B5EF4-FFF2-40B4-BE49-F238E27FC236}">
                <a16:creationId xmlns:a16="http://schemas.microsoft.com/office/drawing/2014/main" id="{C82803FB-2304-B14C-A8A1-F3BCC8D870E3}"/>
              </a:ext>
            </a:extLst>
          </p:cNvPr>
          <p:cNvGraphicFramePr>
            <a:graphicFrameLocks noGrp="1"/>
          </p:cNvGraphicFramePr>
          <p:nvPr>
            <p:ph idx="1"/>
            <p:extLst/>
          </p:nvPr>
        </p:nvGraphicFramePr>
        <p:xfrm>
          <a:off x="1981200" y="1219200"/>
          <a:ext cx="8229600" cy="4910670"/>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3825588306"/>
                    </a:ext>
                  </a:extLst>
                </a:gridCol>
                <a:gridCol w="4114800">
                  <a:extLst>
                    <a:ext uri="{9D8B030D-6E8A-4147-A177-3AD203B41FA5}">
                      <a16:colId xmlns:a16="http://schemas.microsoft.com/office/drawing/2014/main" val="3014930724"/>
                    </a:ext>
                  </a:extLst>
                </a:gridCol>
              </a:tblGrid>
              <a:tr h="491067">
                <a:tc>
                  <a:txBody>
                    <a:bodyPr/>
                    <a:lstStyle/>
                    <a:p>
                      <a:pPr algn="l">
                        <a:lnSpc>
                          <a:spcPct val="100000"/>
                        </a:lnSpc>
                      </a:pPr>
                      <a:r>
                        <a:rPr lang="en-US" sz="2000" dirty="0">
                          <a:solidFill>
                            <a:schemeClr val="bg1"/>
                          </a:solidFill>
                          <a:latin typeface="Helvetica" pitchFamily="2" charset="0"/>
                        </a:rPr>
                        <a:t>False values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75000"/>
                      </a:schemeClr>
                    </a:solidFill>
                  </a:tcPr>
                </a:tc>
                <a:tc>
                  <a:txBody>
                    <a:bodyPr/>
                    <a:lstStyle/>
                    <a:p>
                      <a:pPr algn="l">
                        <a:lnSpc>
                          <a:spcPct val="100000"/>
                        </a:lnSpc>
                      </a:pPr>
                      <a:r>
                        <a:rPr lang="en-US" sz="2000" dirty="0">
                          <a:solidFill>
                            <a:schemeClr val="bg1"/>
                          </a:solidFill>
                          <a:latin typeface="Helvetica" pitchFamily="2" charset="0"/>
                        </a:rPr>
                        <a:t>True values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2150496210"/>
                  </a:ext>
                </a:extLst>
              </a:tr>
              <a:tr h="491067">
                <a:tc>
                  <a:txBody>
                    <a:bodyPr/>
                    <a:lstStyle/>
                    <a:p>
                      <a:pPr algn="l">
                        <a:lnSpc>
                          <a:spcPct val="100000"/>
                        </a:lnSpc>
                      </a:pPr>
                      <a:r>
                        <a:rPr lang="en-US" sz="2000" dirty="0">
                          <a:latin typeface="Consolas" panose="020B0609020204030204" pitchFamily="49" charset="0"/>
                          <a:cs typeface="Consolas" panose="020B0609020204030204" pitchFamily="49" charset="0"/>
                        </a:rPr>
                        <a:t>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lnSpc>
                          <a:spcPct val="100000"/>
                        </a:lnSpc>
                      </a:pPr>
                      <a:endParaRPr lang="en-US" sz="2600" dirty="0">
                        <a:solidFill>
                          <a:schemeClr val="tx1"/>
                        </a:solidFill>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04147757"/>
                  </a:ext>
                </a:extLst>
              </a:tr>
              <a:tr h="491067">
                <a:tc>
                  <a:txBody>
                    <a:bodyPr/>
                    <a:lstStyle/>
                    <a:p>
                      <a:pPr algn="l">
                        <a:lnSpc>
                          <a:spcPct val="100000"/>
                        </a:lnSpc>
                      </a:pPr>
                      <a:r>
                        <a:rPr lang="en-US" sz="2000" dirty="0">
                          <a:latin typeface="Consolas" panose="020B0609020204030204" pitchFamily="49" charset="0"/>
                          <a:cs typeface="Consolas" panose="020B0609020204030204" pitchFamily="49" charset="0"/>
                        </a:rPr>
                        <a:t>None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8">
                  <a:txBody>
                    <a:bodyPr/>
                    <a:lstStyle/>
                    <a:p>
                      <a:pPr algn="ctr">
                        <a:lnSpc>
                          <a:spcPct val="100000"/>
                        </a:lnSpc>
                      </a:pPr>
                      <a:r>
                        <a:rPr lang="en-US" sz="2600" dirty="0">
                          <a:solidFill>
                            <a:schemeClr val="tx1"/>
                          </a:solidFill>
                          <a:latin typeface="Helvetica" pitchFamily="2" charset="0"/>
                        </a:rPr>
                        <a:t>Everything else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92563040"/>
                  </a:ext>
                </a:extLst>
              </a:tr>
              <a:tr h="491067">
                <a:tc>
                  <a:txBody>
                    <a:bodyPr/>
                    <a:lstStyle/>
                    <a:p>
                      <a:pPr algn="l">
                        <a:lnSpc>
                          <a:spcPct val="100000"/>
                        </a:lnSpc>
                      </a:pPr>
                      <a:r>
                        <a:rPr lang="en-US" sz="2000" dirty="0">
                          <a:latin typeface="Consolas" panose="020B0609020204030204" pitchFamily="49" charset="0"/>
                          <a:cs typeface="Consolas" panose="020B0609020204030204" pitchFamily="49" charset="0"/>
                        </a:rPr>
                        <a:t>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en-US" dirty="0">
                        <a:latin typeface="Helvetica" pitchFamily="2"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622798"/>
                  </a:ext>
                </a:extLst>
              </a:tr>
              <a:tr h="491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Consolas" panose="020B0609020204030204" pitchFamily="49" charset="0"/>
                          <a:ea typeface="+mn-ea"/>
                          <a:cs typeface="Consolas" panose="020B0609020204030204" pitchFamily="49" charset="0"/>
                        </a:rPr>
                        <a:t>'' - an empty string</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Helvetica" pitchFamily="2"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48064615"/>
                  </a:ext>
                </a:extLst>
              </a:tr>
              <a:tr h="491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Consolas" panose="020B0609020204030204" pitchFamily="49" charset="0"/>
                          <a:ea typeface="+mn-ea"/>
                          <a:cs typeface="Consolas" panose="020B0609020204030204" pitchFamily="49" charset="0"/>
                        </a:rPr>
                        <a:t>[] - an empty list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Helvetica" pitchFamily="2"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192711165"/>
                  </a:ext>
                </a:extLst>
              </a:tr>
              <a:tr h="491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Consolas" panose="020B0609020204030204" pitchFamily="49" charset="0"/>
                          <a:ea typeface="+mn-ea"/>
                          <a:cs typeface="Consolas" panose="020B0609020204030204" pitchFamily="49" charset="0"/>
                        </a:rPr>
                        <a:t>{} - an empty dictionary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Helvetica" pitchFamily="2"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3993294"/>
                  </a:ext>
                </a:extLst>
              </a:tr>
              <a:tr h="491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Consolas" panose="020B0609020204030204" pitchFamily="49" charset="0"/>
                          <a:ea typeface="+mn-ea"/>
                          <a:cs typeface="Consolas" panose="020B0609020204030204" pitchFamily="49" charset="0"/>
                        </a:rPr>
                        <a:t>() - an empty tuple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Helvetica" pitchFamily="2"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73806166"/>
                  </a:ext>
                </a:extLst>
              </a:tr>
              <a:tr h="491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Consolas" panose="020B0609020204030204" pitchFamily="49" charset="0"/>
                          <a:ea typeface="+mn-ea"/>
                          <a:cs typeface="Consolas" panose="020B0609020204030204" pitchFamily="49" charset="0"/>
                        </a:rPr>
                        <a:t>set() – an empty set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Helvetica" pitchFamily="2"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3585385"/>
                  </a:ext>
                </a:extLst>
              </a:tr>
              <a:tr h="491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Consolas" panose="020B0609020204030204" pitchFamily="49" charset="0"/>
                          <a:ea typeface="+mn-ea"/>
                          <a:cs typeface="Consolas" panose="020B0609020204030204" pitchFamily="49" charset="0"/>
                        </a:rPr>
                        <a:t>range(0) – an empty range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Helvetica" pitchFamily="2" charset="0"/>
                        <a:ea typeface="+mn-ea"/>
                        <a:cs typeface="+mn-cs"/>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76585805"/>
                  </a:ext>
                </a:extLst>
              </a:tr>
            </a:tbl>
          </a:graphicData>
        </a:graphic>
      </p:graphicFrame>
      <p:sp>
        <p:nvSpPr>
          <p:cNvPr id="6" name="Slide Number Placeholder 5">
            <a:extLst>
              <a:ext uri="{FF2B5EF4-FFF2-40B4-BE49-F238E27FC236}">
                <a16:creationId xmlns:a16="http://schemas.microsoft.com/office/drawing/2014/main" id="{3E072F5A-A20F-D846-B491-48F4B9D78C7A}"/>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Date Placeholder 2">
            <a:extLst>
              <a:ext uri="{FF2B5EF4-FFF2-40B4-BE49-F238E27FC236}">
                <a16:creationId xmlns:a16="http://schemas.microsoft.com/office/drawing/2014/main" id="{6C4B6BE9-B633-D245-B4F3-AB9A2057DC10}"/>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25829155-404C-9D49-882E-8F1954D8AFB9}"/>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30782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AB26-AE7F-6E43-8A05-D79F705CA635}"/>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40594742-5137-C047-8843-BBBAC52289B0}"/>
              </a:ext>
            </a:extLst>
          </p:cNvPr>
          <p:cNvSpPr>
            <a:spLocks noGrp="1"/>
          </p:cNvSpPr>
          <p:nvPr>
            <p:ph idx="1"/>
          </p:nvPr>
        </p:nvSpPr>
        <p:spPr/>
        <p:txBody>
          <a:bodyPr/>
          <a:lstStyle/>
          <a:p>
            <a:r>
              <a:rPr lang="en-US" dirty="0"/>
              <a:t>	</a:t>
            </a:r>
          </a:p>
        </p:txBody>
      </p:sp>
      <p:sp>
        <p:nvSpPr>
          <p:cNvPr id="6" name="Slide Number Placeholder 5">
            <a:extLst>
              <a:ext uri="{FF2B5EF4-FFF2-40B4-BE49-F238E27FC236}">
                <a16:creationId xmlns:a16="http://schemas.microsoft.com/office/drawing/2014/main" id="{85579E9F-2B2E-964F-91AA-A05A4D7585A5}"/>
              </a:ext>
            </a:extLst>
          </p:cNvPr>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7" name="Table 6">
            <a:extLst>
              <a:ext uri="{FF2B5EF4-FFF2-40B4-BE49-F238E27FC236}">
                <a16:creationId xmlns:a16="http://schemas.microsoft.com/office/drawing/2014/main" id="{B92AD645-58F7-3D43-867B-EEBE86D775B5}"/>
              </a:ext>
            </a:extLst>
          </p:cNvPr>
          <p:cNvGraphicFramePr>
            <a:graphicFrameLocks noGrp="1"/>
          </p:cNvGraphicFramePr>
          <p:nvPr>
            <p:extLst/>
          </p:nvPr>
        </p:nvGraphicFramePr>
        <p:xfrm>
          <a:off x="1981200" y="1647825"/>
          <a:ext cx="8229600" cy="4108958"/>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41560984"/>
                    </a:ext>
                  </a:extLst>
                </a:gridCol>
                <a:gridCol w="4114800">
                  <a:extLst>
                    <a:ext uri="{9D8B030D-6E8A-4147-A177-3AD203B41FA5}">
                      <a16:colId xmlns:a16="http://schemas.microsoft.com/office/drawing/2014/main" val="721768064"/>
                    </a:ext>
                  </a:extLst>
                </a:gridCol>
              </a:tblGrid>
              <a:tr h="586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Helvetica" pitchFamily="2" charset="0"/>
                        </a:rPr>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Helvetica" pitchFamily="2" charset="0"/>
                          <a:cs typeface="Consolas" panose="020B0609020204030204" pitchFamily="49" charset="0"/>
                        </a:rPr>
                        <a:t>Operator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46310819"/>
                  </a:ext>
                </a:extLst>
              </a:tr>
              <a:tr h="5869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latin typeface="Helvetica" pitchFamily="2" charset="0"/>
                        </a:rPr>
                        <a:t>Strictly less than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&lt;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76476971"/>
                  </a:ext>
                </a:extLst>
              </a:tr>
              <a:tr h="586994">
                <a:tc>
                  <a:txBody>
                    <a:bodyPr/>
                    <a:lstStyle/>
                    <a:p>
                      <a:pPr algn="l">
                        <a:lnSpc>
                          <a:spcPct val="100000"/>
                        </a:lnSpc>
                      </a:pPr>
                      <a:r>
                        <a:rPr lang="en-US" sz="2200" dirty="0">
                          <a:latin typeface="Helvetica" pitchFamily="2" charset="0"/>
                        </a:rPr>
                        <a:t>Less than or equal 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a:lnSpc>
                          <a:spcPct val="100000"/>
                        </a:lnSpc>
                      </a:pPr>
                      <a:r>
                        <a:rPr lang="en-US" sz="2200" dirty="0">
                          <a:latin typeface="Consolas" panose="020B0609020204030204" pitchFamily="49" charset="0"/>
                          <a:cs typeface="Consolas" panose="020B0609020204030204" pitchFamily="49" charset="0"/>
                        </a:rPr>
                        <a:t>&lt;=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58000140"/>
                  </a:ext>
                </a:extLst>
              </a:tr>
              <a:tr h="586994">
                <a:tc>
                  <a:txBody>
                    <a:bodyPr/>
                    <a:lstStyle/>
                    <a:p>
                      <a:pPr algn="l">
                        <a:lnSpc>
                          <a:spcPct val="100000"/>
                        </a:lnSpc>
                      </a:pPr>
                      <a:r>
                        <a:rPr lang="en-US" sz="2200" dirty="0">
                          <a:latin typeface="Helvetica" pitchFamily="2" charset="0"/>
                        </a:rPr>
                        <a:t>Strictly greater than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a:lnSpc>
                          <a:spcPct val="100000"/>
                        </a:lnSpc>
                      </a:pPr>
                      <a:r>
                        <a:rPr lang="en-US" sz="2200" dirty="0">
                          <a:latin typeface="Consolas" panose="020B0609020204030204" pitchFamily="49" charset="0"/>
                          <a:cs typeface="Consolas" panose="020B0609020204030204" pitchFamily="49" charset="0"/>
                        </a:rPr>
                        <a:t>&gt;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86103767"/>
                  </a:ext>
                </a:extLst>
              </a:tr>
              <a:tr h="586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Helvetica" pitchFamily="2" charset="0"/>
                        </a:rPr>
                        <a:t>Greater than or equal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a:lnSpc>
                          <a:spcPct val="100000"/>
                        </a:lnSpc>
                      </a:pPr>
                      <a:r>
                        <a:rPr lang="en-US" sz="2200" dirty="0">
                          <a:latin typeface="Consolas" panose="020B0609020204030204" pitchFamily="49" charset="0"/>
                          <a:cs typeface="Consolas" panose="020B0609020204030204" pitchFamily="49" charset="0"/>
                        </a:rPr>
                        <a:t>&gt;=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91296416"/>
                  </a:ext>
                </a:extLst>
              </a:tr>
              <a:tr h="586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Helvetica" pitchFamily="2" charset="0"/>
                        </a:rPr>
                        <a:t>Equal 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a:lnSpc>
                          <a:spcPct val="100000"/>
                        </a:lnSpc>
                      </a:pPr>
                      <a:r>
                        <a:rPr lang="en-US" sz="2200" dirty="0">
                          <a:latin typeface="Consolas" panose="020B0609020204030204" pitchFamily="49" charset="0"/>
                          <a:cs typeface="Consolas" panose="020B0609020204030204" pitchFamily="49"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822581998"/>
                  </a:ext>
                </a:extLst>
              </a:tr>
              <a:tr h="586994">
                <a:tc>
                  <a:txBody>
                    <a:bodyPr/>
                    <a:lstStyle/>
                    <a:p>
                      <a:pPr algn="l">
                        <a:lnSpc>
                          <a:spcPct val="100000"/>
                        </a:lnSpc>
                      </a:pPr>
                      <a:r>
                        <a:rPr lang="en-US" sz="2200" dirty="0">
                          <a:latin typeface="Helvetica" pitchFamily="2" charset="0"/>
                        </a:rPr>
                        <a:t>Not equal 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a:lnSpc>
                          <a:spcPct val="100000"/>
                        </a:lnSpc>
                      </a:pPr>
                      <a:r>
                        <a:rPr lang="en-US" sz="2200" dirty="0">
                          <a:latin typeface="Consolas" panose="020B0609020204030204" pitchFamily="49" charset="0"/>
                          <a:cs typeface="Consolas" panose="020B0609020204030204" pitchFamily="49"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27874992"/>
                  </a:ext>
                </a:extLst>
              </a:tr>
            </a:tbl>
          </a:graphicData>
        </a:graphic>
      </p:graphicFrame>
      <p:sp>
        <p:nvSpPr>
          <p:cNvPr id="4" name="Date Placeholder 3">
            <a:extLst>
              <a:ext uri="{FF2B5EF4-FFF2-40B4-BE49-F238E27FC236}">
                <a16:creationId xmlns:a16="http://schemas.microsoft.com/office/drawing/2014/main" id="{3ADF9063-64B5-D745-8E41-C62AB703BCD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3095FFA6-29B9-3946-9F0C-BAE1501FDCCD}"/>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107663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6D5A-B56A-9E4A-B41E-53A8A7EC3298}"/>
              </a:ext>
            </a:extLst>
          </p:cNvPr>
          <p:cNvSpPr>
            <a:spLocks noGrp="1"/>
          </p:cNvSpPr>
          <p:nvPr>
            <p:ph type="title"/>
          </p:nvPr>
        </p:nvSpPr>
        <p:spPr/>
        <p:txBody>
          <a:bodyPr/>
          <a:lstStyle/>
          <a:p>
            <a:r>
              <a:rPr lang="en-US" dirty="0"/>
              <a:t>Comparison Operators</a:t>
            </a:r>
          </a:p>
        </p:txBody>
      </p:sp>
      <p:graphicFrame>
        <p:nvGraphicFramePr>
          <p:cNvPr id="11" name="Content Placeholder 10">
            <a:extLst>
              <a:ext uri="{FF2B5EF4-FFF2-40B4-BE49-F238E27FC236}">
                <a16:creationId xmlns:a16="http://schemas.microsoft.com/office/drawing/2014/main" id="{FA6E8CA4-8A3B-6C40-A558-B4C97DFCBDD7}"/>
              </a:ext>
            </a:extLst>
          </p:cNvPr>
          <p:cNvGraphicFramePr>
            <a:graphicFrameLocks noGrp="1"/>
          </p:cNvGraphicFramePr>
          <p:nvPr>
            <p:ph idx="1"/>
            <p:extLst/>
          </p:nvPr>
        </p:nvGraphicFramePr>
        <p:xfrm>
          <a:off x="4663440" y="5002797"/>
          <a:ext cx="2651760" cy="525126"/>
        </p:xfrm>
        <a:graphic>
          <a:graphicData uri="http://schemas.openxmlformats.org/drawingml/2006/table">
            <a:tbl>
              <a:tblPr firstRow="1" bandRow="1">
                <a:tableStyleId>{2D5ABB26-0587-4C30-8999-92F81FD0307C}</a:tableStyleId>
              </a:tblPr>
              <a:tblGrid>
                <a:gridCol w="1097280">
                  <a:extLst>
                    <a:ext uri="{9D8B030D-6E8A-4147-A177-3AD203B41FA5}">
                      <a16:colId xmlns:a16="http://schemas.microsoft.com/office/drawing/2014/main" val="3523160012"/>
                    </a:ext>
                  </a:extLst>
                </a:gridCol>
                <a:gridCol w="304800">
                  <a:extLst>
                    <a:ext uri="{9D8B030D-6E8A-4147-A177-3AD203B41FA5}">
                      <a16:colId xmlns:a16="http://schemas.microsoft.com/office/drawing/2014/main" val="470561987"/>
                    </a:ext>
                  </a:extLst>
                </a:gridCol>
                <a:gridCol w="1249680">
                  <a:extLst>
                    <a:ext uri="{9D8B030D-6E8A-4147-A177-3AD203B41FA5}">
                      <a16:colId xmlns:a16="http://schemas.microsoft.com/office/drawing/2014/main" val="3118709648"/>
                    </a:ext>
                  </a:extLst>
                </a:gridCol>
              </a:tblGrid>
              <a:tr h="525126">
                <a:tc>
                  <a:txBody>
                    <a:bodyPr/>
                    <a:lstStyle/>
                    <a:p>
                      <a:pPr algn="ctr"/>
                      <a:r>
                        <a:rPr lang="en-US" dirty="0">
                          <a:solidFill>
                            <a:schemeClr val="bg1"/>
                          </a:solidFill>
                          <a:latin typeface="Helvetica" pitchFamily="2" charset="0"/>
                        </a:rPr>
                        <a:t>True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a:r>
                        <a:rPr lang="en-US" dirty="0">
                          <a:solidFill>
                            <a:schemeClr val="tx1">
                              <a:lumMod val="65000"/>
                              <a:lumOff val="35000"/>
                            </a:schemeClr>
                          </a:solidFill>
                          <a:latin typeface="Helvetica" pitchFamily="2" charset="0"/>
                        </a:rPr>
                        <a:t>or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latin typeface="Helvetica" pitchFamily="2" charset="0"/>
                        </a:rPr>
                        <a:t>False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2803602214"/>
                  </a:ext>
                </a:extLst>
              </a:tr>
            </a:tbl>
          </a:graphicData>
        </a:graphic>
      </p:graphicFrame>
      <p:sp>
        <p:nvSpPr>
          <p:cNvPr id="6" name="Slide Number Placeholder 5">
            <a:extLst>
              <a:ext uri="{FF2B5EF4-FFF2-40B4-BE49-F238E27FC236}">
                <a16:creationId xmlns:a16="http://schemas.microsoft.com/office/drawing/2014/main" id="{29CE554D-F986-4448-A5C5-D07C637869FB}"/>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Oval 6">
            <a:extLst>
              <a:ext uri="{FF2B5EF4-FFF2-40B4-BE49-F238E27FC236}">
                <a16:creationId xmlns:a16="http://schemas.microsoft.com/office/drawing/2014/main" id="{41667940-8E3E-EA4C-BBAB-DF846FADE2E3}"/>
              </a:ext>
            </a:extLst>
          </p:cNvPr>
          <p:cNvSpPr>
            <a:spLocks noChangeAspect="1"/>
          </p:cNvSpPr>
          <p:nvPr/>
        </p:nvSpPr>
        <p:spPr>
          <a:xfrm>
            <a:off x="5029200" y="2209800"/>
            <a:ext cx="1905000" cy="190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Comparison</a:t>
            </a:r>
          </a:p>
          <a:p>
            <a:pPr algn="ctr"/>
            <a:r>
              <a:rPr lang="en-US" sz="1600" dirty="0"/>
              <a:t>Operator</a:t>
            </a:r>
          </a:p>
          <a:p>
            <a:pPr algn="ctr"/>
            <a:r>
              <a:rPr lang="en-US" sz="1600" dirty="0"/>
              <a:t>= &gt; &lt; !=</a:t>
            </a:r>
          </a:p>
        </p:txBody>
      </p:sp>
      <p:sp>
        <p:nvSpPr>
          <p:cNvPr id="8" name="Rectangle 7">
            <a:extLst>
              <a:ext uri="{FF2B5EF4-FFF2-40B4-BE49-F238E27FC236}">
                <a16:creationId xmlns:a16="http://schemas.microsoft.com/office/drawing/2014/main" id="{6F974216-DBCC-7042-AB3A-B0A11D5B737D}"/>
              </a:ext>
            </a:extLst>
          </p:cNvPr>
          <p:cNvSpPr/>
          <p:nvPr/>
        </p:nvSpPr>
        <p:spPr>
          <a:xfrm>
            <a:off x="2533650" y="2796540"/>
            <a:ext cx="1371600"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1</a:t>
            </a:r>
          </a:p>
        </p:txBody>
      </p:sp>
      <p:sp>
        <p:nvSpPr>
          <p:cNvPr id="9" name="Rectangle 8">
            <a:extLst>
              <a:ext uri="{FF2B5EF4-FFF2-40B4-BE49-F238E27FC236}">
                <a16:creationId xmlns:a16="http://schemas.microsoft.com/office/drawing/2014/main" id="{72E7869F-DF53-E143-98B7-01CEB62AE335}"/>
              </a:ext>
            </a:extLst>
          </p:cNvPr>
          <p:cNvSpPr/>
          <p:nvPr/>
        </p:nvSpPr>
        <p:spPr>
          <a:xfrm>
            <a:off x="8077200" y="2796540"/>
            <a:ext cx="1371600"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2</a:t>
            </a:r>
          </a:p>
        </p:txBody>
      </p:sp>
      <p:cxnSp>
        <p:nvCxnSpPr>
          <p:cNvPr id="13" name="Straight Arrow Connector 12">
            <a:extLst>
              <a:ext uri="{FF2B5EF4-FFF2-40B4-BE49-F238E27FC236}">
                <a16:creationId xmlns:a16="http://schemas.microsoft.com/office/drawing/2014/main" id="{7AA41A43-A653-F643-BE7A-DBA1512FAFE2}"/>
              </a:ext>
            </a:extLst>
          </p:cNvPr>
          <p:cNvCxnSpPr>
            <a:cxnSpLocks/>
          </p:cNvCxnSpPr>
          <p:nvPr/>
        </p:nvCxnSpPr>
        <p:spPr>
          <a:xfrm>
            <a:off x="3962400" y="3162300"/>
            <a:ext cx="10058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8A7DE2-EAD7-0444-9BE5-8A326F40E5B9}"/>
              </a:ext>
            </a:extLst>
          </p:cNvPr>
          <p:cNvCxnSpPr>
            <a:cxnSpLocks/>
          </p:cNvCxnSpPr>
          <p:nvPr/>
        </p:nvCxnSpPr>
        <p:spPr>
          <a:xfrm>
            <a:off x="7010400" y="3162300"/>
            <a:ext cx="1005840"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A0F567-61F7-DF43-86A0-2F8D14C6CE14}"/>
              </a:ext>
            </a:extLst>
          </p:cNvPr>
          <p:cNvCxnSpPr>
            <a:cxnSpLocks/>
          </p:cNvCxnSpPr>
          <p:nvPr/>
        </p:nvCxnSpPr>
        <p:spPr>
          <a:xfrm rot="16200000">
            <a:off x="5577840" y="4637037"/>
            <a:ext cx="731520"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09DDE602-EFAB-4743-858C-5AF1CDBD72E0}"/>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5044DAA1-1916-D54A-8D0C-E0F886C3B3F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64575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906-46E6-8542-9348-85CF5A9A842A}"/>
              </a:ext>
            </a:extLst>
          </p:cNvPr>
          <p:cNvSpPr>
            <a:spLocks noGrp="1"/>
          </p:cNvSpPr>
          <p:nvPr>
            <p:ph type="title"/>
          </p:nvPr>
        </p:nvSpPr>
        <p:spPr/>
        <p:txBody>
          <a:bodyPr>
            <a:normAutofit/>
          </a:bodyPr>
          <a:lstStyle/>
          <a:p>
            <a:r>
              <a:rPr lang="en-US" dirty="0"/>
              <a:t>Comparison Operators</a:t>
            </a:r>
          </a:p>
        </p:txBody>
      </p:sp>
      <p:sp>
        <p:nvSpPr>
          <p:cNvPr id="6" name="Slide Number Placeholder 5">
            <a:extLst>
              <a:ext uri="{FF2B5EF4-FFF2-40B4-BE49-F238E27FC236}">
                <a16:creationId xmlns:a16="http://schemas.microsoft.com/office/drawing/2014/main" id="{B9DA6CD3-34FA-2443-BE9D-351DD2B90BF3}"/>
              </a:ext>
            </a:extLst>
          </p:cNvPr>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7" name="Picture 6">
            <a:extLst>
              <a:ext uri="{FF2B5EF4-FFF2-40B4-BE49-F238E27FC236}">
                <a16:creationId xmlns:a16="http://schemas.microsoft.com/office/drawing/2014/main" id="{912A85C2-D791-E94E-A1C5-6F7690F4F258}"/>
              </a:ext>
            </a:extLst>
          </p:cNvPr>
          <p:cNvPicPr>
            <a:picLocks noChangeAspect="1"/>
          </p:cNvPicPr>
          <p:nvPr/>
        </p:nvPicPr>
        <p:blipFill>
          <a:blip r:embed="rId3"/>
          <a:stretch>
            <a:fillRect/>
          </a:stretch>
        </p:blipFill>
        <p:spPr>
          <a:xfrm>
            <a:off x="1905000" y="2114642"/>
            <a:ext cx="8305800" cy="2751077"/>
          </a:xfrm>
          <a:prstGeom prst="rect">
            <a:avLst/>
          </a:prstGeom>
        </p:spPr>
      </p:pic>
      <p:sp>
        <p:nvSpPr>
          <p:cNvPr id="3" name="Date Placeholder 2">
            <a:extLst>
              <a:ext uri="{FF2B5EF4-FFF2-40B4-BE49-F238E27FC236}">
                <a16:creationId xmlns:a16="http://schemas.microsoft.com/office/drawing/2014/main" id="{C55BDB32-2371-424D-A426-BBF69EA1F685}"/>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32466AF9-CD1D-F64B-AC74-59DABB31F65F}"/>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4066361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6C9-96DC-C043-9D8A-D8408A64AE5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799379D-5094-184C-BE24-FACCEB696C82}"/>
              </a:ext>
            </a:extLst>
          </p:cNvPr>
          <p:cNvSpPr>
            <a:spLocks noGrp="1"/>
          </p:cNvSpPr>
          <p:nvPr>
            <p:ph idx="1"/>
          </p:nvPr>
        </p:nvSpPr>
        <p:spPr>
          <a:xfrm>
            <a:off x="1981200" y="1152131"/>
            <a:ext cx="8229600" cy="531015"/>
          </a:xfrm>
        </p:spPr>
        <p:txBody>
          <a:bodyPr>
            <a:normAutofit/>
          </a:bodyPr>
          <a:lstStyle/>
          <a:p>
            <a:pPr algn="ctr"/>
            <a:r>
              <a:rPr lang="en-US" dirty="0"/>
              <a:t>What is the </a:t>
            </a:r>
            <a:r>
              <a:rPr lang="en-US"/>
              <a:t>expected output?</a:t>
            </a:r>
            <a:endParaRPr lang="en-US" dirty="0"/>
          </a:p>
        </p:txBody>
      </p:sp>
      <p:sp>
        <p:nvSpPr>
          <p:cNvPr id="6" name="Slide Number Placeholder 5">
            <a:extLst>
              <a:ext uri="{FF2B5EF4-FFF2-40B4-BE49-F238E27FC236}">
                <a16:creationId xmlns:a16="http://schemas.microsoft.com/office/drawing/2014/main" id="{04CE7447-DEEA-A547-A74D-8EBC61ACC698}"/>
              </a:ext>
            </a:extLst>
          </p:cNvPr>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9" name="Table 8">
            <a:extLst>
              <a:ext uri="{FF2B5EF4-FFF2-40B4-BE49-F238E27FC236}">
                <a16:creationId xmlns:a16="http://schemas.microsoft.com/office/drawing/2014/main" id="{624A6762-DE95-814A-A299-4A6EEA408C1E}"/>
              </a:ext>
            </a:extLst>
          </p:cNvPr>
          <p:cNvGraphicFramePr>
            <a:graphicFrameLocks noGrp="1"/>
          </p:cNvGraphicFramePr>
          <p:nvPr>
            <p:extLst/>
          </p:nvPr>
        </p:nvGraphicFramePr>
        <p:xfrm>
          <a:off x="1981200" y="1676400"/>
          <a:ext cx="8229600" cy="4846320"/>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3420742357"/>
                    </a:ext>
                  </a:extLst>
                </a:gridCol>
                <a:gridCol w="4876800">
                  <a:extLst>
                    <a:ext uri="{9D8B030D-6E8A-4147-A177-3AD203B41FA5}">
                      <a16:colId xmlns:a16="http://schemas.microsoft.com/office/drawing/2014/main" val="7388588"/>
                    </a:ext>
                  </a:extLst>
                </a:gridCol>
              </a:tblGrid>
              <a:tr h="0">
                <a:tc>
                  <a:txBody>
                    <a:bodyPr/>
                    <a:lstStyle/>
                    <a:p>
                      <a:r>
                        <a:rPr lang="en-US" sz="2200" dirty="0">
                          <a:latin typeface="Helvetica" pitchFamily="2" charset="0"/>
                        </a:rPr>
                        <a:t>Input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r>
                        <a:rPr lang="en-US" sz="2200" dirty="0">
                          <a:latin typeface="Helvetica" pitchFamily="2" charset="0"/>
                        </a:rPr>
                        <a:t>Expected output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9777812"/>
                  </a:ext>
                </a:extLst>
              </a:tr>
              <a:tr h="731520">
                <a:tc>
                  <a:txBody>
                    <a:bodyPr/>
                    <a:lstStyle/>
                    <a:p>
                      <a:r>
                        <a:rPr lang="en-US" sz="2200" dirty="0">
                          <a:latin typeface="Consolas" panose="020B0609020204030204" pitchFamily="49" charset="0"/>
                          <a:cs typeface="Consolas" panose="020B0609020204030204" pitchFamily="49" charset="0"/>
                        </a:rPr>
                        <a:t>2**2 &lt; 3*2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2200"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31781750"/>
                  </a:ext>
                </a:extLst>
              </a:tr>
              <a:tr h="73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9**0.5 != 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2200"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05696092"/>
                  </a:ext>
                </a:extLst>
              </a:tr>
              <a:tr h="73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size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2*size &lt; size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2200"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02283555"/>
                  </a:ext>
                </a:extLst>
              </a:tr>
              <a:tr h="73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1089%10 == 89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2200"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2456324"/>
                  </a:ext>
                </a:extLst>
              </a:tr>
              <a:tr h="73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len("eight")==8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2200"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57042910"/>
                  </a:ext>
                </a:extLst>
              </a:tr>
              <a:tr h="731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bool("") == 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sz="2200"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13996734"/>
                  </a:ext>
                </a:extLst>
              </a:tr>
            </a:tbl>
          </a:graphicData>
        </a:graphic>
      </p:graphicFrame>
      <p:sp>
        <p:nvSpPr>
          <p:cNvPr id="4" name="Date Placeholder 3">
            <a:extLst>
              <a:ext uri="{FF2B5EF4-FFF2-40B4-BE49-F238E27FC236}">
                <a16:creationId xmlns:a16="http://schemas.microsoft.com/office/drawing/2014/main" id="{5F7F1335-3640-8541-9CE1-46CCAE030BC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560A6E53-77A3-4D4E-8899-51C67482BC5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985065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6C9-96DC-C043-9D8A-D8408A64AE54}"/>
              </a:ext>
            </a:extLst>
          </p:cNvPr>
          <p:cNvSpPr>
            <a:spLocks noGrp="1"/>
          </p:cNvSpPr>
          <p:nvPr>
            <p:ph type="title"/>
          </p:nvPr>
        </p:nvSpPr>
        <p:spPr/>
        <p:txBody>
          <a:bodyPr/>
          <a:lstStyle/>
          <a:p>
            <a:r>
              <a:rPr lang="en-US" dirty="0">
                <a:solidFill>
                  <a:srgbClr val="00B050"/>
                </a:solidFill>
              </a:rPr>
              <a:t>Activity solution</a:t>
            </a:r>
          </a:p>
        </p:txBody>
      </p:sp>
      <p:sp>
        <p:nvSpPr>
          <p:cNvPr id="3" name="Content Placeholder 2">
            <a:extLst>
              <a:ext uri="{FF2B5EF4-FFF2-40B4-BE49-F238E27FC236}">
                <a16:creationId xmlns:a16="http://schemas.microsoft.com/office/drawing/2014/main" id="{F799379D-5094-184C-BE24-FACCEB696C82}"/>
              </a:ext>
            </a:extLst>
          </p:cNvPr>
          <p:cNvSpPr>
            <a:spLocks noGrp="1"/>
          </p:cNvSpPr>
          <p:nvPr>
            <p:ph idx="1"/>
          </p:nvPr>
        </p:nvSpPr>
        <p:spPr>
          <a:xfrm>
            <a:off x="1981200" y="1152131"/>
            <a:ext cx="8229600" cy="531015"/>
          </a:xfrm>
        </p:spPr>
        <p:txBody>
          <a:bodyPr>
            <a:normAutofit/>
          </a:bodyPr>
          <a:lstStyle/>
          <a:p>
            <a:r>
              <a:rPr lang="en-US" dirty="0"/>
              <a:t>What is the expected output for the following values of x?</a:t>
            </a:r>
          </a:p>
        </p:txBody>
      </p:sp>
      <p:sp>
        <p:nvSpPr>
          <p:cNvPr id="6" name="Slide Number Placeholder 5">
            <a:extLst>
              <a:ext uri="{FF2B5EF4-FFF2-40B4-BE49-F238E27FC236}">
                <a16:creationId xmlns:a16="http://schemas.microsoft.com/office/drawing/2014/main" id="{04CE7447-DEEA-A547-A74D-8EBC61ACC698}"/>
              </a:ext>
            </a:extLst>
          </p:cNvPr>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9" name="Table 8">
            <a:extLst>
              <a:ext uri="{FF2B5EF4-FFF2-40B4-BE49-F238E27FC236}">
                <a16:creationId xmlns:a16="http://schemas.microsoft.com/office/drawing/2014/main" id="{624A6762-DE95-814A-A299-4A6EEA408C1E}"/>
              </a:ext>
            </a:extLst>
          </p:cNvPr>
          <p:cNvGraphicFramePr>
            <a:graphicFrameLocks noGrp="1"/>
          </p:cNvGraphicFramePr>
          <p:nvPr>
            <p:extLst/>
          </p:nvPr>
        </p:nvGraphicFramePr>
        <p:xfrm>
          <a:off x="1981200" y="1676400"/>
          <a:ext cx="8229600" cy="4297680"/>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3420742357"/>
                    </a:ext>
                  </a:extLst>
                </a:gridCol>
                <a:gridCol w="4876800">
                  <a:extLst>
                    <a:ext uri="{9D8B030D-6E8A-4147-A177-3AD203B41FA5}">
                      <a16:colId xmlns:a16="http://schemas.microsoft.com/office/drawing/2014/main" val="7388588"/>
                    </a:ext>
                  </a:extLst>
                </a:gridCol>
              </a:tblGrid>
              <a:tr h="0">
                <a:tc>
                  <a:txBody>
                    <a:bodyPr/>
                    <a:lstStyle/>
                    <a:p>
                      <a:r>
                        <a:rPr lang="en-US" sz="2000" dirty="0">
                          <a:latin typeface="Helvetica" pitchFamily="2" charset="0"/>
                        </a:rPr>
                        <a:t>Input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r>
                        <a:rPr lang="en-US" sz="2000" dirty="0">
                          <a:latin typeface="Helvetica" pitchFamily="2" charset="0"/>
                        </a:rPr>
                        <a:t>Expected output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9777812"/>
                  </a:ext>
                </a:extLst>
              </a:tr>
              <a:tr h="640080">
                <a:tc>
                  <a:txBody>
                    <a:bodyPr/>
                    <a:lstStyle/>
                    <a:p>
                      <a:r>
                        <a:rPr lang="en-US" sz="2000" dirty="0">
                          <a:latin typeface="Consolas" panose="020B0609020204030204" pitchFamily="49" charset="0"/>
                          <a:cs typeface="Consolas" panose="020B0609020204030204" pitchFamily="49" charset="0"/>
                        </a:rPr>
                        <a:t>2**2 &lt; 3*2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2000" dirty="0">
                          <a:latin typeface="Helvetica" pitchFamily="2" charset="0"/>
                        </a:rPr>
                        <a:t>True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31781750"/>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cs typeface="Consolas" panose="020B0609020204030204" pitchFamily="49" charset="0"/>
                        </a:rPr>
                        <a:t>9**0.5 != 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2000" dirty="0">
                          <a:latin typeface="Helvetica" pitchFamily="2" charset="0"/>
                        </a:rPr>
                        <a:t>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05696092"/>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cs typeface="Consolas" panose="020B0609020204030204" pitchFamily="49" charset="0"/>
                        </a:rPr>
                        <a:t>size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cs typeface="Consolas" panose="020B0609020204030204" pitchFamily="49" charset="0"/>
                        </a:rPr>
                        <a:t>2*size &lt; size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2000" dirty="0">
                          <a:latin typeface="Helvetica" pitchFamily="2" charset="0"/>
                        </a:rPr>
                        <a:t>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0228355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cs typeface="Consolas" panose="020B0609020204030204" pitchFamily="49" charset="0"/>
                        </a:rPr>
                        <a:t>1089%10 == 89</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2000" dirty="0">
                          <a:latin typeface="Helvetica" pitchFamily="2" charset="0"/>
                        </a:rPr>
                        <a:t>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2456324"/>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cs typeface="Consolas" panose="020B0609020204030204" pitchFamily="49" charset="0"/>
                        </a:rPr>
                        <a:t>len("eight")==8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2000" dirty="0">
                          <a:latin typeface="Helvetica" pitchFamily="2" charset="0"/>
                        </a:rPr>
                        <a:t>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57042910"/>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onsolas" panose="020B0609020204030204" pitchFamily="49" charset="0"/>
                          <a:cs typeface="Consolas" panose="020B0609020204030204" pitchFamily="49" charset="0"/>
                        </a:rPr>
                        <a:t>bool("") == False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2000" dirty="0">
                          <a:latin typeface="Helvetica" pitchFamily="2" charset="0"/>
                        </a:rPr>
                        <a:t>True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13996734"/>
                  </a:ext>
                </a:extLst>
              </a:tr>
            </a:tbl>
          </a:graphicData>
        </a:graphic>
      </p:graphicFrame>
      <p:sp>
        <p:nvSpPr>
          <p:cNvPr id="4" name="Date Placeholder 3">
            <a:extLst>
              <a:ext uri="{FF2B5EF4-FFF2-40B4-BE49-F238E27FC236}">
                <a16:creationId xmlns:a16="http://schemas.microsoft.com/office/drawing/2014/main" id="{B917BDBC-913D-3747-839B-082EF756D97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1D9A709E-1AFB-FA4D-AC29-1B8711CD6F6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520877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AB26-AE7F-6E43-8A05-D79F705CA635}"/>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40594742-5137-C047-8843-BBBAC52289B0}"/>
              </a:ext>
            </a:extLst>
          </p:cNvPr>
          <p:cNvSpPr>
            <a:spLocks noGrp="1"/>
          </p:cNvSpPr>
          <p:nvPr>
            <p:ph idx="1"/>
          </p:nvPr>
        </p:nvSpPr>
        <p:spPr/>
        <p:txBody>
          <a:bodyPr/>
          <a:lstStyle/>
          <a:p>
            <a:r>
              <a:rPr lang="en-US" dirty="0"/>
              <a:t>	</a:t>
            </a:r>
          </a:p>
        </p:txBody>
      </p:sp>
      <p:sp>
        <p:nvSpPr>
          <p:cNvPr id="6" name="Slide Number Placeholder 5">
            <a:extLst>
              <a:ext uri="{FF2B5EF4-FFF2-40B4-BE49-F238E27FC236}">
                <a16:creationId xmlns:a16="http://schemas.microsoft.com/office/drawing/2014/main" id="{85579E9F-2B2E-964F-91AA-A05A4D7585A5}"/>
              </a:ext>
            </a:extLst>
          </p:cNvPr>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7" name="Table 6">
            <a:extLst>
              <a:ext uri="{FF2B5EF4-FFF2-40B4-BE49-F238E27FC236}">
                <a16:creationId xmlns:a16="http://schemas.microsoft.com/office/drawing/2014/main" id="{B92AD645-58F7-3D43-867B-EEBE86D775B5}"/>
              </a:ext>
            </a:extLst>
          </p:cNvPr>
          <p:cNvGraphicFramePr>
            <a:graphicFrameLocks noGrp="1"/>
          </p:cNvGraphicFramePr>
          <p:nvPr>
            <p:extLst/>
          </p:nvPr>
        </p:nvGraphicFramePr>
        <p:xfrm>
          <a:off x="2133600" y="1828800"/>
          <a:ext cx="8229600" cy="2340864"/>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41560984"/>
                    </a:ext>
                  </a:extLst>
                </a:gridCol>
                <a:gridCol w="4114800">
                  <a:extLst>
                    <a:ext uri="{9D8B030D-6E8A-4147-A177-3AD203B41FA5}">
                      <a16:colId xmlns:a16="http://schemas.microsoft.com/office/drawing/2014/main" val="721768064"/>
                    </a:ext>
                  </a:extLst>
                </a:gridCol>
              </a:tblGrid>
              <a:tr h="585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Helvetica" pitchFamily="2" charset="0"/>
                        </a:rPr>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Helvetica" pitchFamily="2" charset="0"/>
                          <a:cs typeface="Consolas" panose="020B0609020204030204" pitchFamily="49" charset="0"/>
                        </a:rPr>
                        <a:t>Operator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28355522"/>
                  </a:ext>
                </a:extLst>
              </a:tr>
              <a:tr h="585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Helvetica" pitchFamily="2" charset="0"/>
                        </a:rPr>
                        <a:t>Logical AND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nsolas" panose="020B0609020204030204" pitchFamily="49" charset="0"/>
                          <a:cs typeface="Consolas" panose="020B0609020204030204" pitchFamily="49" charset="0"/>
                        </a:rPr>
                        <a:t>and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76476971"/>
                  </a:ext>
                </a:extLst>
              </a:tr>
              <a:tr h="585216">
                <a:tc>
                  <a:txBody>
                    <a:bodyPr/>
                    <a:lstStyle/>
                    <a:p>
                      <a:pPr>
                        <a:lnSpc>
                          <a:spcPct val="100000"/>
                        </a:lnSpc>
                      </a:pPr>
                      <a:r>
                        <a:rPr lang="en-US" sz="2400" dirty="0">
                          <a:latin typeface="Helvetica" pitchFamily="2" charset="0"/>
                        </a:rPr>
                        <a:t>Logical 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pPr>
                      <a:r>
                        <a:rPr lang="en-US" sz="2400" dirty="0">
                          <a:latin typeface="Consolas" panose="020B0609020204030204" pitchFamily="49" charset="0"/>
                          <a:cs typeface="Consolas" panose="020B0609020204030204" pitchFamily="49" charset="0"/>
                        </a:rPr>
                        <a:t>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58000140"/>
                  </a:ext>
                </a:extLst>
              </a:tr>
              <a:tr h="585216">
                <a:tc>
                  <a:txBody>
                    <a:bodyPr/>
                    <a:lstStyle/>
                    <a:p>
                      <a:pPr>
                        <a:lnSpc>
                          <a:spcPct val="100000"/>
                        </a:lnSpc>
                      </a:pPr>
                      <a:r>
                        <a:rPr lang="en-US" sz="2400" dirty="0">
                          <a:latin typeface="Helvetica" pitchFamily="2" charset="0"/>
                        </a:rPr>
                        <a:t>Logical NOT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pPr>
                      <a:r>
                        <a:rPr lang="en-US" sz="2400" dirty="0">
                          <a:latin typeface="Consolas" panose="020B0609020204030204" pitchFamily="49" charset="0"/>
                          <a:cs typeface="Consolas" panose="020B0609020204030204" pitchFamily="49" charset="0"/>
                        </a:rPr>
                        <a:t>not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86103767"/>
                  </a:ext>
                </a:extLst>
              </a:tr>
            </a:tbl>
          </a:graphicData>
        </a:graphic>
      </p:graphicFrame>
      <p:sp>
        <p:nvSpPr>
          <p:cNvPr id="4" name="Date Placeholder 3">
            <a:extLst>
              <a:ext uri="{FF2B5EF4-FFF2-40B4-BE49-F238E27FC236}">
                <a16:creationId xmlns:a16="http://schemas.microsoft.com/office/drawing/2014/main" id="{7E70BB8D-E879-0449-86AD-860E44A9572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BA904F8F-1270-4548-BCA9-F28318CBD9ED}"/>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88970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743200" y="3886200"/>
            <a:ext cx="6400800" cy="1752600"/>
          </a:xfrm>
        </p:spPr>
        <p:txBody>
          <a:bodyPr/>
          <a:lstStyle/>
          <a:p>
            <a:r>
              <a:rPr lang="en-US" dirty="0"/>
              <a:t>Decision-making statements</a:t>
            </a:r>
          </a:p>
        </p:txBody>
      </p:sp>
      <p:sp>
        <p:nvSpPr>
          <p:cNvPr id="2" name="Title 1"/>
          <p:cNvSpPr>
            <a:spLocks noGrp="1"/>
          </p:cNvSpPr>
          <p:nvPr>
            <p:ph type="ctrTitle"/>
          </p:nvPr>
        </p:nvSpPr>
        <p:spPr>
          <a:xfrm>
            <a:off x="2057400" y="2209801"/>
            <a:ext cx="7772400" cy="1470025"/>
          </a:xfrm>
        </p:spPr>
        <p:txBody>
          <a:bodyPr/>
          <a:lstStyle/>
          <a:p>
            <a:r>
              <a:rPr lang="en-US" dirty="0"/>
              <a:t>Basics of Python</a:t>
            </a:r>
          </a:p>
        </p:txBody>
      </p:sp>
    </p:spTree>
    <p:extLst>
      <p:ext uri="{BB962C8B-B14F-4D97-AF65-F5344CB8AC3E}">
        <p14:creationId xmlns:p14="http://schemas.microsoft.com/office/powerpoint/2010/main" val="3741333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6D5A-B56A-9E4A-B41E-53A8A7EC3298}"/>
              </a:ext>
            </a:extLst>
          </p:cNvPr>
          <p:cNvSpPr>
            <a:spLocks noGrp="1"/>
          </p:cNvSpPr>
          <p:nvPr>
            <p:ph type="title"/>
          </p:nvPr>
        </p:nvSpPr>
        <p:spPr/>
        <p:txBody>
          <a:bodyPr/>
          <a:lstStyle/>
          <a:p>
            <a:r>
              <a:rPr lang="en-US" dirty="0"/>
              <a:t>Logical Operators</a:t>
            </a:r>
          </a:p>
        </p:txBody>
      </p:sp>
      <p:graphicFrame>
        <p:nvGraphicFramePr>
          <p:cNvPr id="11" name="Content Placeholder 10">
            <a:extLst>
              <a:ext uri="{FF2B5EF4-FFF2-40B4-BE49-F238E27FC236}">
                <a16:creationId xmlns:a16="http://schemas.microsoft.com/office/drawing/2014/main" id="{FA6E8CA4-8A3B-6C40-A558-B4C97DFCBDD7}"/>
              </a:ext>
            </a:extLst>
          </p:cNvPr>
          <p:cNvGraphicFramePr>
            <a:graphicFrameLocks noGrp="1"/>
          </p:cNvGraphicFramePr>
          <p:nvPr>
            <p:ph idx="1"/>
            <p:extLst/>
          </p:nvPr>
        </p:nvGraphicFramePr>
        <p:xfrm>
          <a:off x="4663440" y="5002797"/>
          <a:ext cx="2651760" cy="525126"/>
        </p:xfrm>
        <a:graphic>
          <a:graphicData uri="http://schemas.openxmlformats.org/drawingml/2006/table">
            <a:tbl>
              <a:tblPr firstRow="1" bandRow="1">
                <a:tableStyleId>{2D5ABB26-0587-4C30-8999-92F81FD0307C}</a:tableStyleId>
              </a:tblPr>
              <a:tblGrid>
                <a:gridCol w="1097280">
                  <a:extLst>
                    <a:ext uri="{9D8B030D-6E8A-4147-A177-3AD203B41FA5}">
                      <a16:colId xmlns:a16="http://schemas.microsoft.com/office/drawing/2014/main" val="3523160012"/>
                    </a:ext>
                  </a:extLst>
                </a:gridCol>
                <a:gridCol w="304800">
                  <a:extLst>
                    <a:ext uri="{9D8B030D-6E8A-4147-A177-3AD203B41FA5}">
                      <a16:colId xmlns:a16="http://schemas.microsoft.com/office/drawing/2014/main" val="470561987"/>
                    </a:ext>
                  </a:extLst>
                </a:gridCol>
                <a:gridCol w="1249680">
                  <a:extLst>
                    <a:ext uri="{9D8B030D-6E8A-4147-A177-3AD203B41FA5}">
                      <a16:colId xmlns:a16="http://schemas.microsoft.com/office/drawing/2014/main" val="3118709648"/>
                    </a:ext>
                  </a:extLst>
                </a:gridCol>
              </a:tblGrid>
              <a:tr h="525126">
                <a:tc>
                  <a:txBody>
                    <a:bodyPr/>
                    <a:lstStyle/>
                    <a:p>
                      <a:pPr algn="ctr"/>
                      <a:r>
                        <a:rPr lang="en-US" dirty="0">
                          <a:solidFill>
                            <a:schemeClr val="bg1"/>
                          </a:solidFill>
                          <a:latin typeface="Helvetica" pitchFamily="2" charset="0"/>
                        </a:rPr>
                        <a:t>True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algn="ctr"/>
                      <a:r>
                        <a:rPr lang="en-US" dirty="0">
                          <a:solidFill>
                            <a:schemeClr val="tx1">
                              <a:lumMod val="65000"/>
                              <a:lumOff val="35000"/>
                            </a:schemeClr>
                          </a:solidFill>
                          <a:latin typeface="Helvetica" pitchFamily="2" charset="0"/>
                        </a:rPr>
                        <a:t>or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dirty="0">
                          <a:solidFill>
                            <a:schemeClr val="bg1"/>
                          </a:solidFill>
                          <a:latin typeface="Helvetica" pitchFamily="2" charset="0"/>
                        </a:rPr>
                        <a:t>False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2803602214"/>
                  </a:ext>
                </a:extLst>
              </a:tr>
            </a:tbl>
          </a:graphicData>
        </a:graphic>
      </p:graphicFrame>
      <p:sp>
        <p:nvSpPr>
          <p:cNvPr id="6" name="Slide Number Placeholder 5">
            <a:extLst>
              <a:ext uri="{FF2B5EF4-FFF2-40B4-BE49-F238E27FC236}">
                <a16:creationId xmlns:a16="http://schemas.microsoft.com/office/drawing/2014/main" id="{29CE554D-F986-4448-A5C5-D07C637869FB}"/>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Oval 6">
            <a:extLst>
              <a:ext uri="{FF2B5EF4-FFF2-40B4-BE49-F238E27FC236}">
                <a16:creationId xmlns:a16="http://schemas.microsoft.com/office/drawing/2014/main" id="{41667940-8E3E-EA4C-BBAB-DF846FADE2E3}"/>
              </a:ext>
            </a:extLst>
          </p:cNvPr>
          <p:cNvSpPr>
            <a:spLocks noChangeAspect="1"/>
          </p:cNvSpPr>
          <p:nvPr/>
        </p:nvSpPr>
        <p:spPr>
          <a:xfrm>
            <a:off x="5029200" y="2209800"/>
            <a:ext cx="1905000" cy="1905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Logical</a:t>
            </a:r>
          </a:p>
          <a:p>
            <a:pPr algn="ctr"/>
            <a:r>
              <a:rPr lang="en-US" sz="1600" dirty="0"/>
              <a:t>Operator</a:t>
            </a:r>
          </a:p>
          <a:p>
            <a:pPr algn="ctr"/>
            <a:r>
              <a:rPr lang="en-US" sz="1600" dirty="0"/>
              <a:t>and or not</a:t>
            </a:r>
          </a:p>
        </p:txBody>
      </p:sp>
      <p:sp>
        <p:nvSpPr>
          <p:cNvPr id="8" name="Rectangle 7">
            <a:extLst>
              <a:ext uri="{FF2B5EF4-FFF2-40B4-BE49-F238E27FC236}">
                <a16:creationId xmlns:a16="http://schemas.microsoft.com/office/drawing/2014/main" id="{6F974216-DBCC-7042-AB3A-B0A11D5B737D}"/>
              </a:ext>
            </a:extLst>
          </p:cNvPr>
          <p:cNvSpPr/>
          <p:nvPr/>
        </p:nvSpPr>
        <p:spPr>
          <a:xfrm>
            <a:off x="2533650" y="2796540"/>
            <a:ext cx="1371600"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1</a:t>
            </a:r>
          </a:p>
        </p:txBody>
      </p:sp>
      <p:sp>
        <p:nvSpPr>
          <p:cNvPr id="9" name="Rectangle 8">
            <a:extLst>
              <a:ext uri="{FF2B5EF4-FFF2-40B4-BE49-F238E27FC236}">
                <a16:creationId xmlns:a16="http://schemas.microsoft.com/office/drawing/2014/main" id="{72E7869F-DF53-E143-98B7-01CEB62AE335}"/>
              </a:ext>
            </a:extLst>
          </p:cNvPr>
          <p:cNvSpPr/>
          <p:nvPr/>
        </p:nvSpPr>
        <p:spPr>
          <a:xfrm>
            <a:off x="8077200" y="2796540"/>
            <a:ext cx="1371600"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2</a:t>
            </a:r>
          </a:p>
        </p:txBody>
      </p:sp>
      <p:cxnSp>
        <p:nvCxnSpPr>
          <p:cNvPr id="13" name="Straight Arrow Connector 12">
            <a:extLst>
              <a:ext uri="{FF2B5EF4-FFF2-40B4-BE49-F238E27FC236}">
                <a16:creationId xmlns:a16="http://schemas.microsoft.com/office/drawing/2014/main" id="{7AA41A43-A653-F643-BE7A-DBA1512FAFE2}"/>
              </a:ext>
            </a:extLst>
          </p:cNvPr>
          <p:cNvCxnSpPr>
            <a:cxnSpLocks/>
          </p:cNvCxnSpPr>
          <p:nvPr/>
        </p:nvCxnSpPr>
        <p:spPr>
          <a:xfrm>
            <a:off x="3962400" y="3162300"/>
            <a:ext cx="10058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8A7DE2-EAD7-0444-9BE5-8A326F40E5B9}"/>
              </a:ext>
            </a:extLst>
          </p:cNvPr>
          <p:cNvCxnSpPr>
            <a:cxnSpLocks/>
          </p:cNvCxnSpPr>
          <p:nvPr/>
        </p:nvCxnSpPr>
        <p:spPr>
          <a:xfrm>
            <a:off x="7010400" y="3162300"/>
            <a:ext cx="1005840"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A0F567-61F7-DF43-86A0-2F8D14C6CE14}"/>
              </a:ext>
            </a:extLst>
          </p:cNvPr>
          <p:cNvCxnSpPr>
            <a:cxnSpLocks/>
          </p:cNvCxnSpPr>
          <p:nvPr/>
        </p:nvCxnSpPr>
        <p:spPr>
          <a:xfrm rot="16200000">
            <a:off x="5577840" y="4637037"/>
            <a:ext cx="731520" cy="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35FAA6-8C07-BE41-9604-D9C1137343F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93055547-1F01-514B-9356-EE4180A86C1C}"/>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08441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906-46E6-8542-9348-85CF5A9A842A}"/>
              </a:ext>
            </a:extLst>
          </p:cNvPr>
          <p:cNvSpPr>
            <a:spLocks noGrp="1"/>
          </p:cNvSpPr>
          <p:nvPr>
            <p:ph type="title"/>
          </p:nvPr>
        </p:nvSpPr>
        <p:spPr/>
        <p:txBody>
          <a:bodyPr>
            <a:normAutofit/>
          </a:bodyPr>
          <a:lstStyle/>
          <a:p>
            <a:r>
              <a:rPr lang="en-US" dirty="0"/>
              <a:t>Logical operators</a:t>
            </a:r>
          </a:p>
        </p:txBody>
      </p:sp>
      <p:sp>
        <p:nvSpPr>
          <p:cNvPr id="3" name="Content Placeholder 2">
            <a:extLst>
              <a:ext uri="{FF2B5EF4-FFF2-40B4-BE49-F238E27FC236}">
                <a16:creationId xmlns:a16="http://schemas.microsoft.com/office/drawing/2014/main" id="{4C18B4A0-2B36-C84D-9305-C5FBA28FEC49}"/>
              </a:ext>
            </a:extLst>
          </p:cNvPr>
          <p:cNvSpPr>
            <a:spLocks noGrp="1"/>
          </p:cNvSpPr>
          <p:nvPr>
            <p:ph idx="1"/>
          </p:nvPr>
        </p:nvSpPr>
        <p:spPr/>
        <p:txBody>
          <a:bodyPr/>
          <a:lstStyle/>
          <a:p>
            <a:pPr algn="ctr"/>
            <a:r>
              <a:rPr lang="en-US" dirty="0"/>
              <a:t>and, or, not</a:t>
            </a:r>
          </a:p>
        </p:txBody>
      </p:sp>
      <p:sp>
        <p:nvSpPr>
          <p:cNvPr id="6" name="Slide Number Placeholder 5">
            <a:extLst>
              <a:ext uri="{FF2B5EF4-FFF2-40B4-BE49-F238E27FC236}">
                <a16:creationId xmlns:a16="http://schemas.microsoft.com/office/drawing/2014/main" id="{B9DA6CD3-34FA-2443-BE9D-351DD2B90BF3}"/>
              </a:ext>
            </a:extLst>
          </p:cNvPr>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7" name="Picture 6">
            <a:extLst>
              <a:ext uri="{FF2B5EF4-FFF2-40B4-BE49-F238E27FC236}">
                <a16:creationId xmlns:a16="http://schemas.microsoft.com/office/drawing/2014/main" id="{F6755261-6A4E-7B43-B563-950C657C0924}"/>
              </a:ext>
            </a:extLst>
          </p:cNvPr>
          <p:cNvPicPr>
            <a:picLocks noChangeAspect="1"/>
          </p:cNvPicPr>
          <p:nvPr/>
        </p:nvPicPr>
        <p:blipFill>
          <a:blip r:embed="rId2"/>
          <a:stretch>
            <a:fillRect/>
          </a:stretch>
        </p:blipFill>
        <p:spPr>
          <a:xfrm>
            <a:off x="2081304" y="2527697"/>
            <a:ext cx="8029393" cy="2670968"/>
          </a:xfrm>
          <a:prstGeom prst="rect">
            <a:avLst/>
          </a:prstGeom>
        </p:spPr>
      </p:pic>
      <p:sp>
        <p:nvSpPr>
          <p:cNvPr id="4" name="Date Placeholder 3">
            <a:extLst>
              <a:ext uri="{FF2B5EF4-FFF2-40B4-BE49-F238E27FC236}">
                <a16:creationId xmlns:a16="http://schemas.microsoft.com/office/drawing/2014/main" id="{38219549-79E6-654F-93A8-212F795C3F4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044612D8-5719-944A-9E53-91EB5150F7D3}"/>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14574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906-46E6-8542-9348-85CF5A9A842A}"/>
              </a:ext>
            </a:extLst>
          </p:cNvPr>
          <p:cNvSpPr>
            <a:spLocks noGrp="1"/>
          </p:cNvSpPr>
          <p:nvPr>
            <p:ph type="title"/>
          </p:nvPr>
        </p:nvSpPr>
        <p:spPr/>
        <p:txBody>
          <a:bodyPr>
            <a:normAutofit/>
          </a:bodyPr>
          <a:lstStyle/>
          <a:p>
            <a:r>
              <a:rPr lang="en-US" dirty="0"/>
              <a:t>Logical operators</a:t>
            </a:r>
          </a:p>
        </p:txBody>
      </p:sp>
      <p:sp>
        <p:nvSpPr>
          <p:cNvPr id="3" name="Content Placeholder 2">
            <a:extLst>
              <a:ext uri="{FF2B5EF4-FFF2-40B4-BE49-F238E27FC236}">
                <a16:creationId xmlns:a16="http://schemas.microsoft.com/office/drawing/2014/main" id="{4C18B4A0-2B36-C84D-9305-C5FBA28FEC49}"/>
              </a:ext>
            </a:extLst>
          </p:cNvPr>
          <p:cNvSpPr>
            <a:spLocks noGrp="1"/>
          </p:cNvSpPr>
          <p:nvPr>
            <p:ph idx="1"/>
          </p:nvPr>
        </p:nvSpPr>
        <p:spPr/>
        <p:txBody>
          <a:bodyPr/>
          <a:lstStyle/>
          <a:p>
            <a:pPr algn="ctr"/>
            <a:r>
              <a:rPr lang="en-US" dirty="0"/>
              <a:t>and, or, not</a:t>
            </a:r>
          </a:p>
        </p:txBody>
      </p:sp>
      <p:sp>
        <p:nvSpPr>
          <p:cNvPr id="6" name="Slide Number Placeholder 5">
            <a:extLst>
              <a:ext uri="{FF2B5EF4-FFF2-40B4-BE49-F238E27FC236}">
                <a16:creationId xmlns:a16="http://schemas.microsoft.com/office/drawing/2014/main" id="{B9DA6CD3-34FA-2443-BE9D-351DD2B90BF3}"/>
              </a:ext>
            </a:extLst>
          </p:cNvPr>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7" name="Picture 6">
            <a:extLst>
              <a:ext uri="{FF2B5EF4-FFF2-40B4-BE49-F238E27FC236}">
                <a16:creationId xmlns:a16="http://schemas.microsoft.com/office/drawing/2014/main" id="{3904714A-83A4-534C-A59A-831BCBF06A0B}"/>
              </a:ext>
            </a:extLst>
          </p:cNvPr>
          <p:cNvPicPr>
            <a:picLocks noChangeAspect="1"/>
          </p:cNvPicPr>
          <p:nvPr/>
        </p:nvPicPr>
        <p:blipFill>
          <a:blip r:embed="rId2"/>
          <a:stretch>
            <a:fillRect/>
          </a:stretch>
        </p:blipFill>
        <p:spPr>
          <a:xfrm>
            <a:off x="1981200" y="2212181"/>
            <a:ext cx="6400938" cy="3579019"/>
          </a:xfrm>
          <a:prstGeom prst="rect">
            <a:avLst/>
          </a:prstGeom>
        </p:spPr>
      </p:pic>
      <p:sp>
        <p:nvSpPr>
          <p:cNvPr id="4" name="Date Placeholder 3">
            <a:extLst>
              <a:ext uri="{FF2B5EF4-FFF2-40B4-BE49-F238E27FC236}">
                <a16:creationId xmlns:a16="http://schemas.microsoft.com/office/drawing/2014/main" id="{C5814EDB-73C0-6546-85D0-9633A1BF249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50899C5-CC3F-334A-9F88-5401D07925B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836907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AB26-AE7F-6E43-8A05-D79F705CA635}"/>
              </a:ext>
            </a:extLst>
          </p:cNvPr>
          <p:cNvSpPr>
            <a:spLocks noGrp="1"/>
          </p:cNvSpPr>
          <p:nvPr>
            <p:ph type="title"/>
          </p:nvPr>
        </p:nvSpPr>
        <p:spPr/>
        <p:txBody>
          <a:bodyPr/>
          <a:lstStyle/>
          <a:p>
            <a:r>
              <a:rPr lang="en-US" dirty="0"/>
              <a:t>Membership Operators</a:t>
            </a:r>
          </a:p>
        </p:txBody>
      </p:sp>
      <p:sp>
        <p:nvSpPr>
          <p:cNvPr id="3" name="Content Placeholder 2">
            <a:extLst>
              <a:ext uri="{FF2B5EF4-FFF2-40B4-BE49-F238E27FC236}">
                <a16:creationId xmlns:a16="http://schemas.microsoft.com/office/drawing/2014/main" id="{40594742-5137-C047-8843-BBBAC52289B0}"/>
              </a:ext>
            </a:extLst>
          </p:cNvPr>
          <p:cNvSpPr>
            <a:spLocks noGrp="1"/>
          </p:cNvSpPr>
          <p:nvPr>
            <p:ph idx="1"/>
          </p:nvPr>
        </p:nvSpPr>
        <p:spPr/>
        <p:txBody>
          <a:bodyPr/>
          <a:lstStyle/>
          <a:p>
            <a:r>
              <a:rPr lang="en-US" dirty="0"/>
              <a:t>	</a:t>
            </a:r>
          </a:p>
        </p:txBody>
      </p:sp>
      <p:sp>
        <p:nvSpPr>
          <p:cNvPr id="6" name="Slide Number Placeholder 5">
            <a:extLst>
              <a:ext uri="{FF2B5EF4-FFF2-40B4-BE49-F238E27FC236}">
                <a16:creationId xmlns:a16="http://schemas.microsoft.com/office/drawing/2014/main" id="{85579E9F-2B2E-964F-91AA-A05A4D7585A5}"/>
              </a:ext>
            </a:extLst>
          </p:cNvPr>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7" name="Table 6">
            <a:extLst>
              <a:ext uri="{FF2B5EF4-FFF2-40B4-BE49-F238E27FC236}">
                <a16:creationId xmlns:a16="http://schemas.microsoft.com/office/drawing/2014/main" id="{B92AD645-58F7-3D43-867B-EEBE86D775B5}"/>
              </a:ext>
            </a:extLst>
          </p:cNvPr>
          <p:cNvGraphicFramePr>
            <a:graphicFrameLocks noGrp="1"/>
          </p:cNvGraphicFramePr>
          <p:nvPr>
            <p:extLst/>
          </p:nvPr>
        </p:nvGraphicFramePr>
        <p:xfrm>
          <a:off x="2133600" y="1828800"/>
          <a:ext cx="8229600" cy="2444496"/>
        </p:xfrm>
        <a:graphic>
          <a:graphicData uri="http://schemas.openxmlformats.org/drawingml/2006/table">
            <a:tbl>
              <a:tblPr firstRow="1" bandRow="1">
                <a:tableStyleId>{2D5ABB26-0587-4C30-8999-92F81FD0307C}</a:tableStyleId>
              </a:tblPr>
              <a:tblGrid>
                <a:gridCol w="4343400">
                  <a:extLst>
                    <a:ext uri="{9D8B030D-6E8A-4147-A177-3AD203B41FA5}">
                      <a16:colId xmlns:a16="http://schemas.microsoft.com/office/drawing/2014/main" val="2041560984"/>
                    </a:ext>
                  </a:extLst>
                </a:gridCol>
                <a:gridCol w="3886200">
                  <a:extLst>
                    <a:ext uri="{9D8B030D-6E8A-4147-A177-3AD203B41FA5}">
                      <a16:colId xmlns:a16="http://schemas.microsoft.com/office/drawing/2014/main" val="721768064"/>
                    </a:ext>
                  </a:extLst>
                </a:gridCol>
              </a:tblGrid>
              <a:tr h="585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latin typeface="Helvetica" pitchFamily="2" charset="0"/>
                        </a:rPr>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Helvetica" pitchFamily="2" charset="0"/>
                          <a:cs typeface="Consolas" panose="020B0609020204030204" pitchFamily="49" charset="0"/>
                        </a:rPr>
                        <a:t>Operator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28355522"/>
                  </a:ext>
                </a:extLst>
              </a:tr>
              <a:tr h="585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latin typeface="Helvetica" pitchFamily="2" charset="0"/>
                        </a:rPr>
                        <a:t>True if a variable is in the sequence;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Consolas" panose="020B0609020204030204" pitchFamily="49" charset="0"/>
                          <a:cs typeface="Consolas" panose="020B0609020204030204" pitchFamily="49" charset="0"/>
                        </a:rPr>
                        <a:t>in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76476971"/>
                  </a:ext>
                </a:extLst>
              </a:tr>
              <a:tr h="585216">
                <a:tc>
                  <a:txBody>
                    <a:bodyPr/>
                    <a:lstStyle/>
                    <a:p>
                      <a:pPr>
                        <a:lnSpc>
                          <a:spcPct val="100000"/>
                        </a:lnSpc>
                      </a:pPr>
                      <a:r>
                        <a:rPr lang="en-US" sz="2200" dirty="0">
                          <a:latin typeface="Helvetica" pitchFamily="2" charset="0"/>
                        </a:rPr>
                        <a:t>True if a variable is not in the specified sequence; false otherwise.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00000"/>
                        </a:lnSpc>
                      </a:pPr>
                      <a:r>
                        <a:rPr lang="en-US" sz="2200" dirty="0">
                          <a:latin typeface="Consolas" panose="020B0609020204030204" pitchFamily="49" charset="0"/>
                          <a:cs typeface="Consolas" panose="020B0609020204030204" pitchFamily="49" charset="0"/>
                        </a:rPr>
                        <a:t>not in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58000140"/>
                  </a:ext>
                </a:extLst>
              </a:tr>
            </a:tbl>
          </a:graphicData>
        </a:graphic>
      </p:graphicFrame>
      <p:sp>
        <p:nvSpPr>
          <p:cNvPr id="4" name="Date Placeholder 3">
            <a:extLst>
              <a:ext uri="{FF2B5EF4-FFF2-40B4-BE49-F238E27FC236}">
                <a16:creationId xmlns:a16="http://schemas.microsoft.com/office/drawing/2014/main" id="{EE9BE196-B9C8-694D-8A46-38F1C371390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AA3C58EE-6146-6B48-97C1-D2DD14E6404C}"/>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302636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60A2-87F0-1D48-A97A-193C1D348A6F}"/>
              </a:ext>
            </a:extLst>
          </p:cNvPr>
          <p:cNvSpPr>
            <a:spLocks noGrp="1"/>
          </p:cNvSpPr>
          <p:nvPr>
            <p:ph type="title"/>
          </p:nvPr>
        </p:nvSpPr>
        <p:spPr/>
        <p:txBody>
          <a:bodyPr/>
          <a:lstStyle/>
          <a:p>
            <a:r>
              <a:rPr lang="en-US" dirty="0"/>
              <a:t>Activity 2.2</a:t>
            </a:r>
          </a:p>
        </p:txBody>
      </p:sp>
      <p:sp>
        <p:nvSpPr>
          <p:cNvPr id="3" name="Content Placeholder 2">
            <a:extLst>
              <a:ext uri="{FF2B5EF4-FFF2-40B4-BE49-F238E27FC236}">
                <a16:creationId xmlns:a16="http://schemas.microsoft.com/office/drawing/2014/main" id="{4BB434D0-269F-2341-AF95-F0FF22DC2EC4}"/>
              </a:ext>
            </a:extLst>
          </p:cNvPr>
          <p:cNvSpPr>
            <a:spLocks noGrp="1"/>
          </p:cNvSpPr>
          <p:nvPr>
            <p:ph idx="1"/>
          </p:nvPr>
        </p:nvSpPr>
        <p:spPr/>
        <p:txBody>
          <a:bodyPr/>
          <a:lstStyle/>
          <a:p>
            <a:r>
              <a:rPr lang="en-US" dirty="0"/>
              <a:t>Write a program that takes an integer and:</a:t>
            </a:r>
          </a:p>
          <a:p>
            <a:r>
              <a:rPr lang="en-US" dirty="0"/>
              <a:t>If the integer is a multiple of </a:t>
            </a:r>
            <a:r>
              <a:rPr lang="en-US" dirty="0">
                <a:solidFill>
                  <a:srgbClr val="00B050"/>
                </a:solidFill>
              </a:rPr>
              <a:t>3</a:t>
            </a:r>
            <a:r>
              <a:rPr lang="en-US" dirty="0"/>
              <a:t>, print </a:t>
            </a:r>
            <a:r>
              <a:rPr lang="en-US" dirty="0">
                <a:solidFill>
                  <a:srgbClr val="00B050"/>
                </a:solidFill>
              </a:rPr>
              <a:t>"Howdy"</a:t>
            </a:r>
            <a:r>
              <a:rPr lang="en-US" dirty="0"/>
              <a:t>.</a:t>
            </a:r>
          </a:p>
          <a:p>
            <a:r>
              <a:rPr lang="en-US" dirty="0"/>
              <a:t>If the integer is a multiple of </a:t>
            </a:r>
            <a:r>
              <a:rPr lang="en-US" dirty="0">
                <a:solidFill>
                  <a:srgbClr val="00B050"/>
                </a:solidFill>
              </a:rPr>
              <a:t>5</a:t>
            </a:r>
            <a:r>
              <a:rPr lang="en-US" dirty="0"/>
              <a:t>, print </a:t>
            </a:r>
            <a:r>
              <a:rPr lang="en-US" dirty="0">
                <a:solidFill>
                  <a:srgbClr val="00B050"/>
                </a:solidFill>
              </a:rPr>
              <a:t>"Aggies"</a:t>
            </a:r>
            <a:r>
              <a:rPr lang="en-US" dirty="0"/>
              <a:t>.</a:t>
            </a:r>
          </a:p>
          <a:p>
            <a:r>
              <a:rPr lang="en-US" dirty="0"/>
              <a:t>If the integer is a multiple of both </a:t>
            </a:r>
            <a:r>
              <a:rPr lang="en-US" dirty="0">
                <a:solidFill>
                  <a:srgbClr val="00B050"/>
                </a:solidFill>
              </a:rPr>
              <a:t>3 </a:t>
            </a:r>
            <a:r>
              <a:rPr lang="en-US" dirty="0"/>
              <a:t>and</a:t>
            </a:r>
            <a:r>
              <a:rPr lang="en-US" dirty="0">
                <a:solidFill>
                  <a:srgbClr val="00B050"/>
                </a:solidFill>
              </a:rPr>
              <a:t> 5</a:t>
            </a:r>
            <a:r>
              <a:rPr lang="en-US" dirty="0"/>
              <a:t>, print </a:t>
            </a:r>
            <a:r>
              <a:rPr lang="en-US" dirty="0">
                <a:solidFill>
                  <a:srgbClr val="00B050"/>
                </a:solidFill>
              </a:rPr>
              <a:t>"Howdy Aggies"</a:t>
            </a:r>
            <a:r>
              <a:rPr lang="en-US" dirty="0"/>
              <a:t>.</a:t>
            </a:r>
          </a:p>
        </p:txBody>
      </p:sp>
      <p:sp>
        <p:nvSpPr>
          <p:cNvPr id="6" name="Slide Number Placeholder 5">
            <a:extLst>
              <a:ext uri="{FF2B5EF4-FFF2-40B4-BE49-F238E27FC236}">
                <a16:creationId xmlns:a16="http://schemas.microsoft.com/office/drawing/2014/main" id="{D1DEA095-530F-1849-B20B-8E9C5C3CE09E}"/>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4" name="Date Placeholder 3">
            <a:extLst>
              <a:ext uri="{FF2B5EF4-FFF2-40B4-BE49-F238E27FC236}">
                <a16:creationId xmlns:a16="http://schemas.microsoft.com/office/drawing/2014/main" id="{02AD7C9C-F5D5-DB46-A45A-C6B9AF73F80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1AFF971-4E91-D74A-926F-5580F73A7105}"/>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11894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60A2-87F0-1D48-A97A-193C1D348A6F}"/>
              </a:ext>
            </a:extLst>
          </p:cNvPr>
          <p:cNvSpPr>
            <a:spLocks noGrp="1"/>
          </p:cNvSpPr>
          <p:nvPr>
            <p:ph type="title"/>
          </p:nvPr>
        </p:nvSpPr>
        <p:spPr/>
        <p:txBody>
          <a:bodyPr/>
          <a:lstStyle/>
          <a:p>
            <a:r>
              <a:rPr lang="en-US" dirty="0"/>
              <a:t>Activity 2.3</a:t>
            </a:r>
          </a:p>
        </p:txBody>
      </p:sp>
      <p:sp>
        <p:nvSpPr>
          <p:cNvPr id="3" name="Content Placeholder 2">
            <a:extLst>
              <a:ext uri="{FF2B5EF4-FFF2-40B4-BE49-F238E27FC236}">
                <a16:creationId xmlns:a16="http://schemas.microsoft.com/office/drawing/2014/main" id="{4BB434D0-269F-2341-AF95-F0FF22DC2EC4}"/>
              </a:ext>
            </a:extLst>
          </p:cNvPr>
          <p:cNvSpPr>
            <a:spLocks noGrp="1"/>
          </p:cNvSpPr>
          <p:nvPr>
            <p:ph idx="1"/>
          </p:nvPr>
        </p:nvSpPr>
        <p:spPr/>
        <p:txBody>
          <a:bodyPr/>
          <a:lstStyle/>
          <a:p>
            <a:r>
              <a:rPr lang="en-US" dirty="0"/>
              <a:t>Create a program that takes two strings as arguments and return either True or False depending on whether the total number of characters in the first string is equal to the total number of characters in the second string.</a:t>
            </a:r>
          </a:p>
        </p:txBody>
      </p:sp>
      <p:sp>
        <p:nvSpPr>
          <p:cNvPr id="6" name="Slide Number Placeholder 5">
            <a:extLst>
              <a:ext uri="{FF2B5EF4-FFF2-40B4-BE49-F238E27FC236}">
                <a16:creationId xmlns:a16="http://schemas.microsoft.com/office/drawing/2014/main" id="{D1DEA095-530F-1849-B20B-8E9C5C3CE09E}"/>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
        <p:nvSpPr>
          <p:cNvPr id="4" name="Date Placeholder 3">
            <a:extLst>
              <a:ext uri="{FF2B5EF4-FFF2-40B4-BE49-F238E27FC236}">
                <a16:creationId xmlns:a16="http://schemas.microsoft.com/office/drawing/2014/main" id="{C9D79507-B4AB-014D-B204-17763C044040}"/>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CEDB2D3-A148-3342-BB5D-060D728C600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97900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60A2-87F0-1D48-A97A-193C1D348A6F}"/>
              </a:ext>
            </a:extLst>
          </p:cNvPr>
          <p:cNvSpPr>
            <a:spLocks noGrp="1"/>
          </p:cNvSpPr>
          <p:nvPr>
            <p:ph type="title"/>
          </p:nvPr>
        </p:nvSpPr>
        <p:spPr/>
        <p:txBody>
          <a:bodyPr/>
          <a:lstStyle/>
          <a:p>
            <a:r>
              <a:rPr lang="en-US" dirty="0"/>
              <a:t>Activity 2.4</a:t>
            </a:r>
          </a:p>
        </p:txBody>
      </p:sp>
      <p:sp>
        <p:nvSpPr>
          <p:cNvPr id="3" name="Content Placeholder 2">
            <a:extLst>
              <a:ext uri="{FF2B5EF4-FFF2-40B4-BE49-F238E27FC236}">
                <a16:creationId xmlns:a16="http://schemas.microsoft.com/office/drawing/2014/main" id="{4BB434D0-269F-2341-AF95-F0FF22DC2EC4}"/>
              </a:ext>
            </a:extLst>
          </p:cNvPr>
          <p:cNvSpPr>
            <a:spLocks noGrp="1"/>
          </p:cNvSpPr>
          <p:nvPr>
            <p:ph idx="1"/>
          </p:nvPr>
        </p:nvSpPr>
        <p:spPr/>
        <p:txBody>
          <a:bodyPr/>
          <a:lstStyle/>
          <a:p>
            <a:r>
              <a:rPr lang="en-US" dirty="0"/>
              <a:t>Create a program that takes a number as an argument and prints True or False depending on whether the number is symmetrical or not. </a:t>
            </a:r>
          </a:p>
          <a:p>
            <a:r>
              <a:rPr lang="en-US" dirty="0"/>
              <a:t>A number is symmetrical when it is the same as its reverse.</a:t>
            </a:r>
          </a:p>
        </p:txBody>
      </p:sp>
      <p:sp>
        <p:nvSpPr>
          <p:cNvPr id="6" name="Slide Number Placeholder 5">
            <a:extLst>
              <a:ext uri="{FF2B5EF4-FFF2-40B4-BE49-F238E27FC236}">
                <a16:creationId xmlns:a16="http://schemas.microsoft.com/office/drawing/2014/main" id="{D1DEA095-530F-1849-B20B-8E9C5C3CE09E}"/>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 name="Date Placeholder 3">
            <a:extLst>
              <a:ext uri="{FF2B5EF4-FFF2-40B4-BE49-F238E27FC236}">
                <a16:creationId xmlns:a16="http://schemas.microsoft.com/office/drawing/2014/main" id="{9CF45777-5D4C-CB49-AB0B-5C6B9710FDB1}"/>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AB7BEB7A-29AB-714C-9099-CD9A68511BF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81295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60A2-87F0-1D48-A97A-193C1D348A6F}"/>
              </a:ext>
            </a:extLst>
          </p:cNvPr>
          <p:cNvSpPr>
            <a:spLocks noGrp="1"/>
          </p:cNvSpPr>
          <p:nvPr>
            <p:ph type="title"/>
          </p:nvPr>
        </p:nvSpPr>
        <p:spPr/>
        <p:txBody>
          <a:bodyPr/>
          <a:lstStyle/>
          <a:p>
            <a:r>
              <a:rPr lang="en-US" dirty="0"/>
              <a:t>Activity 2.5</a:t>
            </a:r>
          </a:p>
        </p:txBody>
      </p:sp>
      <p:sp>
        <p:nvSpPr>
          <p:cNvPr id="3" name="Content Placeholder 2">
            <a:extLst>
              <a:ext uri="{FF2B5EF4-FFF2-40B4-BE49-F238E27FC236}">
                <a16:creationId xmlns:a16="http://schemas.microsoft.com/office/drawing/2014/main" id="{4BB434D0-269F-2341-AF95-F0FF22DC2EC4}"/>
              </a:ext>
            </a:extLst>
          </p:cNvPr>
          <p:cNvSpPr>
            <a:spLocks noGrp="1"/>
          </p:cNvSpPr>
          <p:nvPr>
            <p:ph idx="1"/>
          </p:nvPr>
        </p:nvSpPr>
        <p:spPr/>
        <p:txBody>
          <a:bodyPr/>
          <a:lstStyle/>
          <a:p>
            <a:r>
              <a:rPr lang="en-US" dirty="0"/>
              <a:t>Create a program that takes three integer values (a, b, c) and prints the number of equal values.</a:t>
            </a:r>
          </a:p>
        </p:txBody>
      </p:sp>
      <p:sp>
        <p:nvSpPr>
          <p:cNvPr id="6" name="Slide Number Placeholder 5">
            <a:extLst>
              <a:ext uri="{FF2B5EF4-FFF2-40B4-BE49-F238E27FC236}">
                <a16:creationId xmlns:a16="http://schemas.microsoft.com/office/drawing/2014/main" id="{D1DEA095-530F-1849-B20B-8E9C5C3CE09E}"/>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4" name="Date Placeholder 3">
            <a:extLst>
              <a:ext uri="{FF2B5EF4-FFF2-40B4-BE49-F238E27FC236}">
                <a16:creationId xmlns:a16="http://schemas.microsoft.com/office/drawing/2014/main" id="{2BD44C10-F17C-4847-B937-794674ACB879}"/>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F7429558-F9E6-EA44-9164-282441E048C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66546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906-46E6-8542-9348-85CF5A9A842A}"/>
              </a:ext>
            </a:extLst>
          </p:cNvPr>
          <p:cNvSpPr>
            <a:spLocks noGrp="1"/>
          </p:cNvSpPr>
          <p:nvPr>
            <p:ph type="title"/>
          </p:nvPr>
        </p:nvSpPr>
        <p:spPr/>
        <p:txBody>
          <a:bodyPr>
            <a:normAutofit/>
          </a:bodyPr>
          <a:lstStyle/>
          <a:p>
            <a:r>
              <a:rPr lang="en-US" dirty="0"/>
              <a:t>Operators precedence</a:t>
            </a:r>
          </a:p>
        </p:txBody>
      </p:sp>
      <p:sp>
        <p:nvSpPr>
          <p:cNvPr id="6" name="Slide Number Placeholder 5">
            <a:extLst>
              <a:ext uri="{FF2B5EF4-FFF2-40B4-BE49-F238E27FC236}">
                <a16:creationId xmlns:a16="http://schemas.microsoft.com/office/drawing/2014/main" id="{B9DA6CD3-34FA-2443-BE9D-351DD2B90BF3}"/>
              </a:ext>
            </a:extLst>
          </p:cNvPr>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8" name="Picture 7">
            <a:extLst>
              <a:ext uri="{FF2B5EF4-FFF2-40B4-BE49-F238E27FC236}">
                <a16:creationId xmlns:a16="http://schemas.microsoft.com/office/drawing/2014/main" id="{D645385B-BC2F-8349-8F8D-3247E048F122}"/>
              </a:ext>
            </a:extLst>
          </p:cNvPr>
          <p:cNvPicPr>
            <a:picLocks noChangeAspect="1"/>
          </p:cNvPicPr>
          <p:nvPr/>
        </p:nvPicPr>
        <p:blipFill>
          <a:blip r:embed="rId2"/>
          <a:stretch>
            <a:fillRect/>
          </a:stretch>
        </p:blipFill>
        <p:spPr>
          <a:xfrm>
            <a:off x="2552700" y="1417638"/>
            <a:ext cx="7086600" cy="4626346"/>
          </a:xfrm>
          <a:prstGeom prst="rect">
            <a:avLst/>
          </a:prstGeom>
        </p:spPr>
      </p:pic>
      <p:sp>
        <p:nvSpPr>
          <p:cNvPr id="3" name="Date Placeholder 2">
            <a:extLst>
              <a:ext uri="{FF2B5EF4-FFF2-40B4-BE49-F238E27FC236}">
                <a16:creationId xmlns:a16="http://schemas.microsoft.com/office/drawing/2014/main" id="{32489A17-49B3-8144-89F5-6ACD8906CFF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757630C0-D7B1-594E-BC4D-05E13080D96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60810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695F-7F6D-5B47-8FB2-58767593050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72B29C-EE81-D648-B375-68E45B1642DA}"/>
              </a:ext>
            </a:extLst>
          </p:cNvPr>
          <p:cNvSpPr>
            <a:spLocks noGrp="1"/>
          </p:cNvSpPr>
          <p:nvPr>
            <p:ph idx="1"/>
          </p:nvPr>
        </p:nvSpPr>
        <p:spPr/>
        <p:txBody>
          <a:bodyPr>
            <a:normAutofit/>
          </a:bodyPr>
          <a:lstStyle/>
          <a:p>
            <a:pPr>
              <a:spcAft>
                <a:spcPts val="2400"/>
              </a:spcAft>
            </a:pPr>
            <a:r>
              <a:rPr lang="en-US" sz="2000" dirty="0"/>
              <a:t>Write a Python program to implement one of </a:t>
            </a:r>
            <a:r>
              <a:rPr lang="en-US" sz="2000" dirty="0">
                <a:solidFill>
                  <a:srgbClr val="00B050"/>
                </a:solidFill>
              </a:rPr>
              <a:t>Einstein’s favorite puzzles</a:t>
            </a:r>
            <a:r>
              <a:rPr lang="en-US" sz="2000" dirty="0"/>
              <a:t>:</a:t>
            </a:r>
          </a:p>
          <a:p>
            <a:r>
              <a:rPr lang="en-US" sz="2000" dirty="0"/>
              <a:t>1. Enter a 3 digit number. The first and last digit differ by at least two. </a:t>
            </a:r>
          </a:p>
          <a:p>
            <a:r>
              <a:rPr lang="en-US" sz="2000" dirty="0"/>
              <a:t>e.g. </a:t>
            </a:r>
            <a:r>
              <a:rPr lang="en-US" sz="2000" dirty="0">
                <a:solidFill>
                  <a:srgbClr val="00B050"/>
                </a:solidFill>
              </a:rPr>
              <a:t>442</a:t>
            </a:r>
            <a:r>
              <a:rPr lang="en-US" sz="2000" dirty="0"/>
              <a:t> is correct but </a:t>
            </a:r>
            <a:r>
              <a:rPr lang="en-US" sz="2000" dirty="0">
                <a:solidFill>
                  <a:srgbClr val="FF0000"/>
                </a:solidFill>
              </a:rPr>
              <a:t>244</a:t>
            </a:r>
            <a:r>
              <a:rPr lang="en-US" sz="2000" dirty="0"/>
              <a:t> is not since the first and last digit differ by -2.</a:t>
            </a:r>
          </a:p>
          <a:p>
            <a:r>
              <a:rPr lang="en-US" sz="2000" dirty="0"/>
              <a:t>2. Reverse the input.</a:t>
            </a:r>
          </a:p>
          <a:p>
            <a:r>
              <a:rPr lang="en-US" sz="2000" dirty="0"/>
              <a:t>3. Subtract the reversed number from the original number.</a:t>
            </a:r>
          </a:p>
          <a:p>
            <a:r>
              <a:rPr lang="en-US" sz="2000" dirty="0"/>
              <a:t>4. Reverse the difference.</a:t>
            </a:r>
          </a:p>
          <a:p>
            <a:r>
              <a:rPr lang="en-US" sz="2000" dirty="0"/>
              <a:t>5. Add the difference to the reversed difference. </a:t>
            </a:r>
          </a:p>
          <a:p>
            <a:r>
              <a:rPr lang="en-US" sz="2000" dirty="0"/>
              <a:t>6. The sum should be 1089.</a:t>
            </a:r>
          </a:p>
          <a:p>
            <a:pPr>
              <a:spcAft>
                <a:spcPts val="600"/>
              </a:spcAft>
            </a:pPr>
            <a:endParaRPr lang="en-US" sz="2000" dirty="0"/>
          </a:p>
        </p:txBody>
      </p:sp>
      <p:sp>
        <p:nvSpPr>
          <p:cNvPr id="6" name="Slide Number Placeholder 5">
            <a:extLst>
              <a:ext uri="{FF2B5EF4-FFF2-40B4-BE49-F238E27FC236}">
                <a16:creationId xmlns:a16="http://schemas.microsoft.com/office/drawing/2014/main" id="{8C0234B6-9726-E444-83EA-9B5F65651E30}"/>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
        <p:nvSpPr>
          <p:cNvPr id="4" name="Date Placeholder 3">
            <a:extLst>
              <a:ext uri="{FF2B5EF4-FFF2-40B4-BE49-F238E27FC236}">
                <a16:creationId xmlns:a16="http://schemas.microsoft.com/office/drawing/2014/main" id="{B07675A5-D1FB-7147-99C9-5FEC659665D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B281B76-9353-DE47-A1E1-B93DB09EA737}"/>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316081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C38B-4043-8044-ACAC-EDDB748C6E08}"/>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8D1DDB09-9B15-0D46-AFD8-E8FB075A1FD9}"/>
              </a:ext>
            </a:extLst>
          </p:cNvPr>
          <p:cNvSpPr>
            <a:spLocks noGrp="1"/>
          </p:cNvSpPr>
          <p:nvPr>
            <p:ph idx="1"/>
          </p:nvPr>
        </p:nvSpPr>
        <p:spPr>
          <a:xfrm>
            <a:off x="1981200" y="5562601"/>
            <a:ext cx="8229600" cy="563563"/>
          </a:xfrm>
        </p:spPr>
        <p:txBody>
          <a:bodyPr>
            <a:normAutofit fontScale="92500" lnSpcReduction="10000"/>
          </a:bodyPr>
          <a:lstStyle/>
          <a:p>
            <a:pPr algn="ctr"/>
            <a:r>
              <a:rPr lang="en-US" dirty="0"/>
              <a:t>Conditional / Selection</a:t>
            </a:r>
          </a:p>
          <a:p>
            <a:endParaRPr lang="en-US" dirty="0"/>
          </a:p>
        </p:txBody>
      </p:sp>
      <p:sp>
        <p:nvSpPr>
          <p:cNvPr id="6" name="Slide Number Placeholder 5">
            <a:extLst>
              <a:ext uri="{FF2B5EF4-FFF2-40B4-BE49-F238E27FC236}">
                <a16:creationId xmlns:a16="http://schemas.microsoft.com/office/drawing/2014/main" id="{E1DDBFD5-5194-6041-B0B9-16244D4028A0}"/>
              </a:ext>
            </a:extLst>
          </p:cNvPr>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7" name="Picture 6">
            <a:extLst>
              <a:ext uri="{FF2B5EF4-FFF2-40B4-BE49-F238E27FC236}">
                <a16:creationId xmlns:a16="http://schemas.microsoft.com/office/drawing/2014/main" id="{6CFA420E-FC5D-014C-85C7-00F945C659E1}"/>
              </a:ext>
            </a:extLst>
          </p:cNvPr>
          <p:cNvPicPr>
            <a:picLocks noChangeAspect="1"/>
          </p:cNvPicPr>
          <p:nvPr/>
        </p:nvPicPr>
        <p:blipFill>
          <a:blip r:embed="rId3"/>
          <a:stretch>
            <a:fillRect/>
          </a:stretch>
        </p:blipFill>
        <p:spPr>
          <a:xfrm>
            <a:off x="3886200" y="1693863"/>
            <a:ext cx="3964390" cy="3638550"/>
          </a:xfrm>
          <a:prstGeom prst="rect">
            <a:avLst/>
          </a:prstGeom>
        </p:spPr>
      </p:pic>
      <p:sp>
        <p:nvSpPr>
          <p:cNvPr id="4" name="Date Placeholder 3">
            <a:extLst>
              <a:ext uri="{FF2B5EF4-FFF2-40B4-BE49-F238E27FC236}">
                <a16:creationId xmlns:a16="http://schemas.microsoft.com/office/drawing/2014/main" id="{801CB899-C170-DB4D-97EA-84CB4FDF9B2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15678D3C-D1CC-8143-BE94-F7EE0202507C}"/>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07226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FE0F-B372-7341-8DEF-25E3682BEA5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4AD5825-9C9B-C845-AE5C-7C52FF08D068}"/>
              </a:ext>
            </a:extLst>
          </p:cNvPr>
          <p:cNvSpPr>
            <a:spLocks noGrp="1"/>
          </p:cNvSpPr>
          <p:nvPr>
            <p:ph idx="1"/>
          </p:nvPr>
        </p:nvSpPr>
        <p:spPr/>
        <p:txBody>
          <a:bodyPr anchor="ctr">
            <a:normAutofit/>
          </a:bodyPr>
          <a:lstStyle/>
          <a:p>
            <a:r>
              <a:rPr lang="en-US" sz="2200" dirty="0"/>
              <a:t>Your program should test if the user entered a </a:t>
            </a:r>
            <a:r>
              <a:rPr lang="en-US" sz="2200" dirty="0">
                <a:solidFill>
                  <a:srgbClr val="00B050"/>
                </a:solidFill>
              </a:rPr>
              <a:t>three digits number</a:t>
            </a:r>
            <a:r>
              <a:rPr lang="en-US" sz="2200" dirty="0"/>
              <a:t>.</a:t>
            </a:r>
          </a:p>
          <a:p>
            <a:r>
              <a:rPr lang="en-US" sz="2200" dirty="0"/>
              <a:t>If the number doesn’t have three digits the program should display the message ‘The input is not valid’.</a:t>
            </a:r>
          </a:p>
        </p:txBody>
      </p:sp>
      <p:sp>
        <p:nvSpPr>
          <p:cNvPr id="6" name="Slide Number Placeholder 5">
            <a:extLst>
              <a:ext uri="{FF2B5EF4-FFF2-40B4-BE49-F238E27FC236}">
                <a16:creationId xmlns:a16="http://schemas.microsoft.com/office/drawing/2014/main" id="{9EBA0A7D-601E-FB49-A251-876F906C6431}"/>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
        <p:nvSpPr>
          <p:cNvPr id="4" name="Date Placeholder 3">
            <a:extLst>
              <a:ext uri="{FF2B5EF4-FFF2-40B4-BE49-F238E27FC236}">
                <a16:creationId xmlns:a16="http://schemas.microsoft.com/office/drawing/2014/main" id="{2A36AEDE-DBAA-FA4E-80B8-3A77D7D4CA0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8B98912C-E484-3B48-A3AD-5E61B9E76F30}"/>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737581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0280-12F8-5148-9ECD-9A96EACF449F}"/>
              </a:ext>
            </a:extLst>
          </p:cNvPr>
          <p:cNvSpPr>
            <a:spLocks noGrp="1"/>
          </p:cNvSpPr>
          <p:nvPr>
            <p:ph type="title"/>
          </p:nvPr>
        </p:nvSpPr>
        <p:spPr/>
        <p:txBody>
          <a:bodyPr/>
          <a:lstStyle/>
          <a:p>
            <a:r>
              <a:rPr lang="en-US" dirty="0"/>
              <a:t>Example: solution</a:t>
            </a:r>
          </a:p>
        </p:txBody>
      </p:sp>
      <p:pic>
        <p:nvPicPr>
          <p:cNvPr id="7" name="Content Placeholder 6">
            <a:extLst>
              <a:ext uri="{FF2B5EF4-FFF2-40B4-BE49-F238E27FC236}">
                <a16:creationId xmlns:a16="http://schemas.microsoft.com/office/drawing/2014/main" id="{5D0FA331-E5CF-5749-B107-396AACF25035}"/>
              </a:ext>
            </a:extLst>
          </p:cNvPr>
          <p:cNvPicPr>
            <a:picLocks noGrp="1" noChangeAspect="1"/>
          </p:cNvPicPr>
          <p:nvPr>
            <p:ph idx="1"/>
          </p:nvPr>
        </p:nvPicPr>
        <p:blipFill>
          <a:blip r:embed="rId2"/>
          <a:stretch>
            <a:fillRect/>
          </a:stretch>
        </p:blipFill>
        <p:spPr>
          <a:xfrm>
            <a:off x="1990928" y="1922463"/>
            <a:ext cx="7046334" cy="1964531"/>
          </a:xfrm>
          <a:prstGeom prst="rect">
            <a:avLst/>
          </a:prstGeom>
        </p:spPr>
      </p:pic>
      <p:sp>
        <p:nvSpPr>
          <p:cNvPr id="6" name="Slide Number Placeholder 5">
            <a:extLst>
              <a:ext uri="{FF2B5EF4-FFF2-40B4-BE49-F238E27FC236}">
                <a16:creationId xmlns:a16="http://schemas.microsoft.com/office/drawing/2014/main" id="{0C2D6E69-26D0-AB4B-98A1-3738DEAEB6E2}"/>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
        <p:nvSpPr>
          <p:cNvPr id="3" name="Date Placeholder 2">
            <a:extLst>
              <a:ext uri="{FF2B5EF4-FFF2-40B4-BE49-F238E27FC236}">
                <a16:creationId xmlns:a16="http://schemas.microsoft.com/office/drawing/2014/main" id="{33128E84-B878-BD41-8F5D-CD363C828B3F}"/>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907D5F88-DF1C-2C49-8AA6-70AE955ADEE1}"/>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63572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0280-12F8-5148-9ECD-9A96EACF449F}"/>
              </a:ext>
            </a:extLst>
          </p:cNvPr>
          <p:cNvSpPr>
            <a:spLocks noGrp="1"/>
          </p:cNvSpPr>
          <p:nvPr>
            <p:ph type="title"/>
          </p:nvPr>
        </p:nvSpPr>
        <p:spPr/>
        <p:txBody>
          <a:bodyPr/>
          <a:lstStyle/>
          <a:p>
            <a:r>
              <a:rPr lang="en-US" dirty="0"/>
              <a:t>Example: solution</a:t>
            </a:r>
          </a:p>
        </p:txBody>
      </p:sp>
      <p:sp>
        <p:nvSpPr>
          <p:cNvPr id="6" name="Slide Number Placeholder 5">
            <a:extLst>
              <a:ext uri="{FF2B5EF4-FFF2-40B4-BE49-F238E27FC236}">
                <a16:creationId xmlns:a16="http://schemas.microsoft.com/office/drawing/2014/main" id="{0C2D6E69-26D0-AB4B-98A1-3738DEAEB6E2}"/>
              </a:ext>
            </a:extLst>
          </p:cNvPr>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9" name="Picture 8">
            <a:extLst>
              <a:ext uri="{FF2B5EF4-FFF2-40B4-BE49-F238E27FC236}">
                <a16:creationId xmlns:a16="http://schemas.microsoft.com/office/drawing/2014/main" id="{4278567C-99B2-5F45-95D1-BBAA4D3CD357}"/>
              </a:ext>
            </a:extLst>
          </p:cNvPr>
          <p:cNvPicPr>
            <a:picLocks noChangeAspect="1"/>
          </p:cNvPicPr>
          <p:nvPr/>
        </p:nvPicPr>
        <p:blipFill>
          <a:blip r:embed="rId2"/>
          <a:stretch>
            <a:fillRect/>
          </a:stretch>
        </p:blipFill>
        <p:spPr>
          <a:xfrm>
            <a:off x="1981200" y="1981200"/>
            <a:ext cx="7802218" cy="2286000"/>
          </a:xfrm>
          <a:prstGeom prst="rect">
            <a:avLst/>
          </a:prstGeom>
        </p:spPr>
      </p:pic>
      <p:sp>
        <p:nvSpPr>
          <p:cNvPr id="3" name="Date Placeholder 2">
            <a:extLst>
              <a:ext uri="{FF2B5EF4-FFF2-40B4-BE49-F238E27FC236}">
                <a16:creationId xmlns:a16="http://schemas.microsoft.com/office/drawing/2014/main" id="{D99674E8-C95F-9B42-8746-4E3951DFF1DF}"/>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048D4FA5-8D61-FC4C-813E-77063FA1EEE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851629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0280-12F8-5148-9ECD-9A96EACF449F}"/>
              </a:ext>
            </a:extLst>
          </p:cNvPr>
          <p:cNvSpPr>
            <a:spLocks noGrp="1"/>
          </p:cNvSpPr>
          <p:nvPr>
            <p:ph type="title"/>
          </p:nvPr>
        </p:nvSpPr>
        <p:spPr/>
        <p:txBody>
          <a:bodyPr/>
          <a:lstStyle/>
          <a:p>
            <a:r>
              <a:rPr lang="en-US" dirty="0"/>
              <a:t>Example: solution</a:t>
            </a:r>
          </a:p>
        </p:txBody>
      </p:sp>
      <p:sp>
        <p:nvSpPr>
          <p:cNvPr id="6" name="Slide Number Placeholder 5">
            <a:extLst>
              <a:ext uri="{FF2B5EF4-FFF2-40B4-BE49-F238E27FC236}">
                <a16:creationId xmlns:a16="http://schemas.microsoft.com/office/drawing/2014/main" id="{0C2D6E69-26D0-AB4B-98A1-3738DEAEB6E2}"/>
              </a:ext>
            </a:extLst>
          </p:cNvPr>
          <p:cNvSpPr>
            <a:spLocks noGrp="1"/>
          </p:cNvSpPr>
          <p:nvPr>
            <p:ph type="sldNum" sz="quarter" idx="12"/>
          </p:nvPr>
        </p:nvSpPr>
        <p:spPr/>
        <p:txBody>
          <a:bodyPr/>
          <a:lstStyle/>
          <a:p>
            <a:fld id="{B6F15528-21DE-4FAA-801E-634DDDAF4B2B}" type="slidenum">
              <a:rPr lang="en-US" smtClean="0"/>
              <a:pPr/>
              <a:t>33</a:t>
            </a:fld>
            <a:endParaRPr lang="en-US" dirty="0"/>
          </a:p>
        </p:txBody>
      </p:sp>
      <p:pic>
        <p:nvPicPr>
          <p:cNvPr id="3" name="Picture 2">
            <a:extLst>
              <a:ext uri="{FF2B5EF4-FFF2-40B4-BE49-F238E27FC236}">
                <a16:creationId xmlns:a16="http://schemas.microsoft.com/office/drawing/2014/main" id="{8A05E6F8-6006-4E44-8C5B-A735CF5A7CBF}"/>
              </a:ext>
            </a:extLst>
          </p:cNvPr>
          <p:cNvPicPr>
            <a:picLocks noChangeAspect="1"/>
          </p:cNvPicPr>
          <p:nvPr/>
        </p:nvPicPr>
        <p:blipFill>
          <a:blip r:embed="rId2"/>
          <a:stretch>
            <a:fillRect/>
          </a:stretch>
        </p:blipFill>
        <p:spPr>
          <a:xfrm>
            <a:off x="1964988" y="1905000"/>
            <a:ext cx="7788613" cy="3288889"/>
          </a:xfrm>
          <a:prstGeom prst="rect">
            <a:avLst/>
          </a:prstGeom>
        </p:spPr>
      </p:pic>
      <p:sp>
        <p:nvSpPr>
          <p:cNvPr id="4" name="Date Placeholder 3">
            <a:extLst>
              <a:ext uri="{FF2B5EF4-FFF2-40B4-BE49-F238E27FC236}">
                <a16:creationId xmlns:a16="http://schemas.microsoft.com/office/drawing/2014/main" id="{B2E12A6A-1B45-534C-9FE8-345201CF06CD}"/>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D21F2F2A-292B-BB4C-A85E-2B0D5D60E6B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401603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0280-12F8-5148-9ECD-9A96EACF449F}"/>
              </a:ext>
            </a:extLst>
          </p:cNvPr>
          <p:cNvSpPr>
            <a:spLocks noGrp="1"/>
          </p:cNvSpPr>
          <p:nvPr>
            <p:ph type="title"/>
          </p:nvPr>
        </p:nvSpPr>
        <p:spPr/>
        <p:txBody>
          <a:bodyPr/>
          <a:lstStyle/>
          <a:p>
            <a:r>
              <a:rPr lang="en-US" dirty="0"/>
              <a:t>Example: solution</a:t>
            </a:r>
          </a:p>
        </p:txBody>
      </p:sp>
      <p:sp>
        <p:nvSpPr>
          <p:cNvPr id="6" name="Slide Number Placeholder 5">
            <a:extLst>
              <a:ext uri="{FF2B5EF4-FFF2-40B4-BE49-F238E27FC236}">
                <a16:creationId xmlns:a16="http://schemas.microsoft.com/office/drawing/2014/main" id="{0C2D6E69-26D0-AB4B-98A1-3738DEAEB6E2}"/>
              </a:ext>
            </a:extLst>
          </p:cNvPr>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7" name="Picture 6">
            <a:extLst>
              <a:ext uri="{FF2B5EF4-FFF2-40B4-BE49-F238E27FC236}">
                <a16:creationId xmlns:a16="http://schemas.microsoft.com/office/drawing/2014/main" id="{043776CB-6461-9940-9F4D-ACA0B2160F61}"/>
              </a:ext>
            </a:extLst>
          </p:cNvPr>
          <p:cNvPicPr>
            <a:picLocks noChangeAspect="1"/>
          </p:cNvPicPr>
          <p:nvPr/>
        </p:nvPicPr>
        <p:blipFill>
          <a:blip r:embed="rId2"/>
          <a:stretch>
            <a:fillRect/>
          </a:stretch>
        </p:blipFill>
        <p:spPr>
          <a:xfrm>
            <a:off x="1981200" y="1676400"/>
            <a:ext cx="7770242" cy="3930650"/>
          </a:xfrm>
          <a:prstGeom prst="rect">
            <a:avLst/>
          </a:prstGeom>
        </p:spPr>
      </p:pic>
      <p:sp>
        <p:nvSpPr>
          <p:cNvPr id="3" name="Date Placeholder 2">
            <a:extLst>
              <a:ext uri="{FF2B5EF4-FFF2-40B4-BE49-F238E27FC236}">
                <a16:creationId xmlns:a16="http://schemas.microsoft.com/office/drawing/2014/main" id="{5A6329B4-0D19-4E4F-9F0B-9E5E7BC1EE4C}"/>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00EC02BC-E952-1D4A-96BA-4D059A7C1E2E}"/>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9573845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3733800" y="1500982"/>
            <a:ext cx="5003799" cy="5003799"/>
          </a:xfrm>
          <a:prstGeom prst="rect">
            <a:avLst/>
          </a:prstGeom>
        </p:spPr>
      </p:pic>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945291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9F6-8D34-2140-ABDF-981FAFAE9CF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FA471DE-DF0B-B34A-B917-A6E81F7C2833}"/>
              </a:ext>
            </a:extLst>
          </p:cNvPr>
          <p:cNvSpPr>
            <a:spLocks noGrp="1"/>
          </p:cNvSpPr>
          <p:nvPr>
            <p:ph idx="1"/>
          </p:nvPr>
        </p:nvSpPr>
        <p:spPr/>
        <p:txBody>
          <a:bodyPr>
            <a:normAutofit/>
          </a:bodyPr>
          <a:lstStyle/>
          <a:p>
            <a:r>
              <a:rPr lang="en-US" sz="2200" dirty="0"/>
              <a:t>Consider a second degree polynomial or Quadratic equation in the form: </a:t>
            </a:r>
          </a:p>
          <a:p>
            <a:r>
              <a:rPr lang="en-US" sz="2200" dirty="0">
                <a:solidFill>
                  <a:srgbClr val="00B050"/>
                </a:solidFill>
              </a:rPr>
              <a:t>ax</a:t>
            </a:r>
            <a:r>
              <a:rPr lang="en-US" sz="2200" baseline="30000" dirty="0">
                <a:solidFill>
                  <a:srgbClr val="00B050"/>
                </a:solidFill>
              </a:rPr>
              <a:t>2</a:t>
            </a:r>
            <a:r>
              <a:rPr lang="en-US" sz="2200" dirty="0">
                <a:solidFill>
                  <a:srgbClr val="00B050"/>
                </a:solidFill>
              </a:rPr>
              <a:t> + </a:t>
            </a:r>
            <a:r>
              <a:rPr lang="en-US" sz="2200" dirty="0" err="1">
                <a:solidFill>
                  <a:srgbClr val="00B050"/>
                </a:solidFill>
              </a:rPr>
              <a:t>bx</a:t>
            </a:r>
            <a:r>
              <a:rPr lang="en-US" sz="2200" dirty="0">
                <a:solidFill>
                  <a:srgbClr val="00B050"/>
                </a:solidFill>
              </a:rPr>
              <a:t> + c = 0</a:t>
            </a:r>
          </a:p>
          <a:p>
            <a:r>
              <a:rPr lang="en-US" sz="2200" dirty="0"/>
              <a:t>Write a program to test if a quadratic equation has </a:t>
            </a:r>
            <a:r>
              <a:rPr lang="en-US" sz="2200" dirty="0">
                <a:solidFill>
                  <a:srgbClr val="00B050"/>
                </a:solidFill>
              </a:rPr>
              <a:t>real roots</a:t>
            </a:r>
            <a:r>
              <a:rPr lang="en-US" sz="2200" dirty="0"/>
              <a:t>.</a:t>
            </a:r>
          </a:p>
        </p:txBody>
      </p:sp>
      <p:sp>
        <p:nvSpPr>
          <p:cNvPr id="6" name="Slide Number Placeholder 5">
            <a:extLst>
              <a:ext uri="{FF2B5EF4-FFF2-40B4-BE49-F238E27FC236}">
                <a16:creationId xmlns:a16="http://schemas.microsoft.com/office/drawing/2014/main" id="{E3429AAF-DED7-1740-8EBE-B0E1B28A595F}"/>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
        <p:nvSpPr>
          <p:cNvPr id="4" name="Date Placeholder 3">
            <a:extLst>
              <a:ext uri="{FF2B5EF4-FFF2-40B4-BE49-F238E27FC236}">
                <a16:creationId xmlns:a16="http://schemas.microsoft.com/office/drawing/2014/main" id="{A66C18CE-D21A-F043-B07B-1641C033BD39}"/>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D9B5A5D-9017-4048-8BFF-12BAEDF80EB0}"/>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809103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6C36-31D0-2346-8573-A84CB754BDDC}"/>
              </a:ext>
            </a:extLst>
          </p:cNvPr>
          <p:cNvSpPr>
            <a:spLocks noGrp="1"/>
          </p:cNvSpPr>
          <p:nvPr>
            <p:ph type="title"/>
          </p:nvPr>
        </p:nvSpPr>
        <p:spPr/>
        <p:txBody>
          <a:bodyPr/>
          <a:lstStyle/>
          <a:p>
            <a:r>
              <a:rPr lang="en-US" dirty="0"/>
              <a:t>Conditional Execution</a:t>
            </a:r>
          </a:p>
        </p:txBody>
      </p:sp>
      <p:sp>
        <p:nvSpPr>
          <p:cNvPr id="6" name="Slide Number Placeholder 5">
            <a:extLst>
              <a:ext uri="{FF2B5EF4-FFF2-40B4-BE49-F238E27FC236}">
                <a16:creationId xmlns:a16="http://schemas.microsoft.com/office/drawing/2014/main" id="{4FD41F21-31B2-B64B-A46F-D1863A6B1F46}"/>
              </a:ext>
            </a:extLst>
          </p:cNvPr>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10" name="Content Placeholder 9">
            <a:extLst>
              <a:ext uri="{FF2B5EF4-FFF2-40B4-BE49-F238E27FC236}">
                <a16:creationId xmlns:a16="http://schemas.microsoft.com/office/drawing/2014/main" id="{34FF8438-E70B-1248-B00D-18B35BD4E14B}"/>
              </a:ext>
            </a:extLst>
          </p:cNvPr>
          <p:cNvPicPr>
            <a:picLocks noGrp="1" noChangeAspect="1"/>
          </p:cNvPicPr>
          <p:nvPr>
            <p:ph idx="1"/>
          </p:nvPr>
        </p:nvPicPr>
        <p:blipFill>
          <a:blip r:embed="rId2"/>
          <a:stretch>
            <a:fillRect/>
          </a:stretch>
        </p:blipFill>
        <p:spPr>
          <a:xfrm>
            <a:off x="2767346" y="1741885"/>
            <a:ext cx="7443454" cy="4290219"/>
          </a:xfrm>
          <a:prstGeom prst="rect">
            <a:avLst/>
          </a:prstGeom>
        </p:spPr>
      </p:pic>
      <p:sp>
        <p:nvSpPr>
          <p:cNvPr id="3" name="Date Placeholder 2">
            <a:extLst>
              <a:ext uri="{FF2B5EF4-FFF2-40B4-BE49-F238E27FC236}">
                <a16:creationId xmlns:a16="http://schemas.microsoft.com/office/drawing/2014/main" id="{33C0F6CB-992A-AB4A-AC97-EC4A618F09FC}"/>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B33C4BB6-E800-8246-88D1-AB585901E259}"/>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9318597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618D-F53F-794F-926C-8FFDC88FDA2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4960989-DC16-754D-A674-B4A366BE289E}"/>
              </a:ext>
            </a:extLst>
          </p:cNvPr>
          <p:cNvSpPr>
            <a:spLocks noGrp="1"/>
          </p:cNvSpPr>
          <p:nvPr>
            <p:ph idx="1"/>
          </p:nvPr>
        </p:nvSpPr>
        <p:spPr>
          <a:xfrm>
            <a:off x="1981200" y="1600201"/>
            <a:ext cx="3124200" cy="4525963"/>
          </a:xfrm>
        </p:spPr>
        <p:txBody>
          <a:bodyPr>
            <a:normAutofit/>
          </a:bodyPr>
          <a:lstStyle/>
          <a:p>
            <a:r>
              <a:rPr lang="en-US" sz="2200" dirty="0"/>
              <a:t>How to test if a quadratic equation has real roots ?</a:t>
            </a:r>
          </a:p>
          <a:p>
            <a:endParaRPr lang="en-US" sz="2200" dirty="0"/>
          </a:p>
        </p:txBody>
      </p:sp>
      <p:sp>
        <p:nvSpPr>
          <p:cNvPr id="6" name="Slide Number Placeholder 5">
            <a:extLst>
              <a:ext uri="{FF2B5EF4-FFF2-40B4-BE49-F238E27FC236}">
                <a16:creationId xmlns:a16="http://schemas.microsoft.com/office/drawing/2014/main" id="{9E81C44D-7D31-734F-A7F5-92BBE1ACDC1B}"/>
              </a:ext>
            </a:extLst>
          </p:cNvPr>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9" name="Picture 8">
            <a:extLst>
              <a:ext uri="{FF2B5EF4-FFF2-40B4-BE49-F238E27FC236}">
                <a16:creationId xmlns:a16="http://schemas.microsoft.com/office/drawing/2014/main" id="{DC28B19F-5BC4-EB4E-ABC2-0784DB8BB6C4}"/>
              </a:ext>
            </a:extLst>
          </p:cNvPr>
          <p:cNvPicPr>
            <a:picLocks noChangeAspect="1"/>
          </p:cNvPicPr>
          <p:nvPr/>
        </p:nvPicPr>
        <p:blipFill>
          <a:blip r:embed="rId3"/>
          <a:stretch>
            <a:fillRect/>
          </a:stretch>
        </p:blipFill>
        <p:spPr>
          <a:xfrm>
            <a:off x="5257801" y="1599790"/>
            <a:ext cx="3391711" cy="4745211"/>
          </a:xfrm>
          <a:prstGeom prst="rect">
            <a:avLst/>
          </a:prstGeom>
        </p:spPr>
      </p:pic>
      <p:sp>
        <p:nvSpPr>
          <p:cNvPr id="4" name="Date Placeholder 3">
            <a:extLst>
              <a:ext uri="{FF2B5EF4-FFF2-40B4-BE49-F238E27FC236}">
                <a16:creationId xmlns:a16="http://schemas.microsoft.com/office/drawing/2014/main" id="{7853B366-1DB4-0B46-89B1-C72BF2DB3CBB}"/>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A9A2F368-AA31-3546-97F6-DA457FF0B57E}"/>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5212567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83-0BA9-2247-8E3D-4BFE19EDD497}"/>
              </a:ext>
            </a:extLst>
          </p:cNvPr>
          <p:cNvSpPr>
            <a:spLocks noGrp="1"/>
          </p:cNvSpPr>
          <p:nvPr>
            <p:ph type="title"/>
          </p:nvPr>
        </p:nvSpPr>
        <p:spPr/>
        <p:txBody>
          <a:bodyPr/>
          <a:lstStyle/>
          <a:p>
            <a:r>
              <a:rPr lang="en-US" dirty="0"/>
              <a:t>Example: discriminant</a:t>
            </a:r>
          </a:p>
        </p:txBody>
      </p:sp>
      <p:sp>
        <p:nvSpPr>
          <p:cNvPr id="3" name="Content Placeholder 2">
            <a:extLst>
              <a:ext uri="{FF2B5EF4-FFF2-40B4-BE49-F238E27FC236}">
                <a16:creationId xmlns:a16="http://schemas.microsoft.com/office/drawing/2014/main" id="{302E8583-7812-FE4D-8903-734436CF45D5}"/>
              </a:ext>
            </a:extLst>
          </p:cNvPr>
          <p:cNvSpPr>
            <a:spLocks noGrp="1"/>
          </p:cNvSpPr>
          <p:nvPr>
            <p:ph idx="1"/>
          </p:nvPr>
        </p:nvSpPr>
        <p:spPr/>
        <p:txBody>
          <a:bodyPr>
            <a:normAutofit/>
          </a:bodyPr>
          <a:lstStyle/>
          <a:p>
            <a:r>
              <a:rPr lang="en-US" dirty="0">
                <a:latin typeface="Consolas" panose="020B0609020204030204" pitchFamily="49" charset="0"/>
                <a:cs typeface="Consolas" panose="020B0609020204030204" pitchFamily="49" charset="0"/>
              </a:rPr>
              <a:t>x</a:t>
            </a:r>
            <a:r>
              <a:rPr lang="en-US" baseline="30000" dirty="0">
                <a:latin typeface="Consolas" panose="020B0609020204030204" pitchFamily="49" charset="0"/>
                <a:cs typeface="Consolas" panose="020B0609020204030204" pitchFamily="49" charset="0"/>
              </a:rPr>
              <a:t>2 </a:t>
            </a:r>
            <a:r>
              <a:rPr lang="en-US" dirty="0">
                <a:latin typeface="Consolas" panose="020B0609020204030204" pitchFamily="49" charset="0"/>
                <a:cs typeface="Consolas" panose="020B0609020204030204" pitchFamily="49" charset="0"/>
              </a:rPr>
              <a:t>+ 3x + 2 = 0</a:t>
            </a:r>
          </a:p>
          <a:p>
            <a:r>
              <a:rPr lang="en-US" dirty="0">
                <a:latin typeface="Consolas" panose="020B0609020204030204" pitchFamily="49" charset="0"/>
                <a:cs typeface="Consolas" panose="020B0609020204030204" pitchFamily="49" charset="0"/>
              </a:rPr>
              <a:t>a = 1, b = 3, c = 2</a:t>
            </a:r>
          </a:p>
          <a:p>
            <a:r>
              <a:rPr lang="en-US" dirty="0" err="1">
                <a:latin typeface="Consolas" panose="020B0609020204030204" pitchFamily="49" charset="0"/>
                <a:cs typeface="Consolas" panose="020B0609020204030204" pitchFamily="49" charset="0"/>
              </a:rPr>
              <a:t>Δ</a:t>
            </a:r>
            <a:r>
              <a:rPr lang="en-US" dirty="0">
                <a:latin typeface="Consolas" panose="020B0609020204030204" pitchFamily="49" charset="0"/>
                <a:cs typeface="Consolas" panose="020B0609020204030204" pitchFamily="49" charset="0"/>
              </a:rPr>
              <a:t> = b</a:t>
            </a:r>
            <a:r>
              <a:rPr lang="en-US" baseline="30000" dirty="0">
                <a:latin typeface="Consolas" panose="020B0609020204030204" pitchFamily="49" charset="0"/>
                <a:cs typeface="Consolas" panose="020B0609020204030204" pitchFamily="49" charset="0"/>
              </a:rPr>
              <a:t>2 </a:t>
            </a:r>
            <a:r>
              <a:rPr lang="en-US" dirty="0">
                <a:latin typeface="Consolas" panose="020B0609020204030204" pitchFamily="49" charset="0"/>
                <a:cs typeface="Consolas" panose="020B0609020204030204" pitchFamily="49" charset="0"/>
              </a:rPr>
              <a:t>– 4ac = 3</a:t>
            </a:r>
            <a:r>
              <a:rPr lang="en-US" baseline="30000" dirty="0">
                <a:latin typeface="Consolas" panose="020B0609020204030204" pitchFamily="49" charset="0"/>
                <a:cs typeface="Consolas" panose="020B0609020204030204" pitchFamily="49" charset="0"/>
              </a:rPr>
              <a:t>2 </a:t>
            </a:r>
            <a:r>
              <a:rPr lang="en-US" dirty="0">
                <a:latin typeface="Consolas" panose="020B0609020204030204" pitchFamily="49" charset="0"/>
                <a:cs typeface="Consolas" panose="020B0609020204030204" pitchFamily="49" charset="0"/>
              </a:rPr>
              <a:t>– (4 * 1 * 2) = 1</a:t>
            </a:r>
          </a:p>
          <a:p>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6" name="Slide Number Placeholder 5">
            <a:extLst>
              <a:ext uri="{FF2B5EF4-FFF2-40B4-BE49-F238E27FC236}">
                <a16:creationId xmlns:a16="http://schemas.microsoft.com/office/drawing/2014/main" id="{8D48F740-85CB-7447-BE8D-CB7E82D6F0BC}"/>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
        <p:nvSpPr>
          <p:cNvPr id="4" name="Date Placeholder 3">
            <a:extLst>
              <a:ext uri="{FF2B5EF4-FFF2-40B4-BE49-F238E27FC236}">
                <a16:creationId xmlns:a16="http://schemas.microsoft.com/office/drawing/2014/main" id="{E65DB454-A10A-8E4F-A4BC-6F01AE9E4B2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08681688-3F4B-524D-AFCC-CDFF6A782CFE}"/>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188094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CD26-7701-144F-97C1-C1B12D5458E4}"/>
              </a:ext>
            </a:extLst>
          </p:cNvPr>
          <p:cNvSpPr>
            <a:spLocks noGrp="1"/>
          </p:cNvSpPr>
          <p:nvPr>
            <p:ph type="title"/>
          </p:nvPr>
        </p:nvSpPr>
        <p:spPr/>
        <p:txBody>
          <a:bodyPr/>
          <a:lstStyle/>
          <a:p>
            <a:r>
              <a:rPr lang="en-US" dirty="0"/>
              <a:t>Conditional Execution and Flags</a:t>
            </a:r>
          </a:p>
        </p:txBody>
      </p:sp>
      <p:sp>
        <p:nvSpPr>
          <p:cNvPr id="3" name="Content Placeholder 2">
            <a:extLst>
              <a:ext uri="{FF2B5EF4-FFF2-40B4-BE49-F238E27FC236}">
                <a16:creationId xmlns:a16="http://schemas.microsoft.com/office/drawing/2014/main" id="{35569599-DAC7-A041-BEBE-3B3B27CEFBB7}"/>
              </a:ext>
            </a:extLst>
          </p:cNvPr>
          <p:cNvSpPr>
            <a:spLocks noGrp="1"/>
          </p:cNvSpPr>
          <p:nvPr>
            <p:ph idx="1"/>
          </p:nvPr>
        </p:nvSpPr>
        <p:spPr/>
        <p:txBody>
          <a:bodyPr/>
          <a:lstStyle/>
          <a:p>
            <a:r>
              <a:rPr lang="en-US" dirty="0"/>
              <a:t>Instructions can be made to execute conditionally</a:t>
            </a:r>
          </a:p>
        </p:txBody>
      </p:sp>
      <p:sp>
        <p:nvSpPr>
          <p:cNvPr id="6" name="Slide Number Placeholder 5">
            <a:extLst>
              <a:ext uri="{FF2B5EF4-FFF2-40B4-BE49-F238E27FC236}">
                <a16:creationId xmlns:a16="http://schemas.microsoft.com/office/drawing/2014/main" id="{A9B37DB0-3B82-5A46-B93A-52CCC2CD06F3}"/>
              </a:ext>
            </a:extLst>
          </p:cNvPr>
          <p:cNvSpPr>
            <a:spLocks noGrp="1"/>
          </p:cNvSpPr>
          <p:nvPr>
            <p:ph type="sldNum" sz="quarter" idx="12"/>
          </p:nvPr>
        </p:nvSpPr>
        <p:spPr/>
        <p:txBody>
          <a:bodyPr/>
          <a:lstStyle/>
          <a:p>
            <a:fld id="{B6F15528-21DE-4FAA-801E-634DDDAF4B2B}" type="slidenum">
              <a:rPr lang="en-US" smtClean="0"/>
              <a:pPr/>
              <a:t>4</a:t>
            </a:fld>
            <a:endParaRPr lang="en-US" dirty="0"/>
          </a:p>
        </p:txBody>
      </p:sp>
      <p:graphicFrame>
        <p:nvGraphicFramePr>
          <p:cNvPr id="8" name="Table 7">
            <a:extLst>
              <a:ext uri="{FF2B5EF4-FFF2-40B4-BE49-F238E27FC236}">
                <a16:creationId xmlns:a16="http://schemas.microsoft.com/office/drawing/2014/main" id="{54ED3374-AD1D-194A-AE6E-FA503DB6250F}"/>
              </a:ext>
            </a:extLst>
          </p:cNvPr>
          <p:cNvGraphicFramePr>
            <a:graphicFrameLocks noGrp="1"/>
          </p:cNvGraphicFramePr>
          <p:nvPr>
            <p:extLst/>
          </p:nvPr>
        </p:nvGraphicFramePr>
        <p:xfrm>
          <a:off x="1965960" y="3085941"/>
          <a:ext cx="8229600" cy="1554480"/>
        </p:xfrm>
        <a:graphic>
          <a:graphicData uri="http://schemas.openxmlformats.org/drawingml/2006/table">
            <a:tbl>
              <a:tblPr firstRow="1" bandRow="1"/>
              <a:tblGrid>
                <a:gridCol w="4114800">
                  <a:extLst>
                    <a:ext uri="{9D8B030D-6E8A-4147-A177-3AD203B41FA5}">
                      <a16:colId xmlns:a16="http://schemas.microsoft.com/office/drawing/2014/main" val="2754833514"/>
                    </a:ext>
                  </a:extLst>
                </a:gridCol>
                <a:gridCol w="4114800">
                  <a:extLst>
                    <a:ext uri="{9D8B030D-6E8A-4147-A177-3AD203B41FA5}">
                      <a16:colId xmlns:a16="http://schemas.microsoft.com/office/drawing/2014/main" val="3230665734"/>
                    </a:ext>
                  </a:extLst>
                </a:gridCol>
              </a:tblGrid>
              <a:tr h="37084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CMP   r3,#0</a:t>
                      </a:r>
                    </a:p>
                    <a:p>
                      <a: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BEQ   skip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ADD   r0,r1,r2</a:t>
                      </a:r>
                      <a:b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br>
                      <a: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skip</a:t>
                      </a:r>
                    </a:p>
                  </a:txBody>
                  <a:tcPr>
                    <a:lnL w="12700" cap="flat" cmpd="sng" algn="ctr">
                      <a:solidFill>
                        <a:srgbClr val="FFFFFF">
                          <a:lumMod val="50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CMP   r3,#0</a:t>
                      </a:r>
                      <a:b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br>
                      <a:r>
                        <a:rPr kumimoji="0" lang="en-US" altLang="en-US" sz="2400" b="0" i="0" u="none" strike="noStrike" kern="1200" cap="none" spc="0" normalizeH="0" baseline="0" noProof="0" dirty="0">
                          <a:ln>
                            <a:noFill/>
                          </a:ln>
                          <a:solidFill>
                            <a:schemeClr val="tx1"/>
                          </a:solidFill>
                          <a:effectLst/>
                          <a:uLnTx/>
                          <a:uFillTx/>
                          <a:latin typeface="Consolas" panose="020B0609020204030204" pitchFamily="49" charset="0"/>
                          <a:cs typeface="Consolas" panose="020B0609020204030204" pitchFamily="49" charset="0"/>
                        </a:rPr>
                        <a:t>ADDNE r0,r1,r2</a:t>
                      </a:r>
                      <a:endParaRPr lang="en-US" sz="2400" b="0" dirty="0">
                        <a:solidFill>
                          <a:schemeClr val="tx1"/>
                        </a:solidFill>
                        <a:latin typeface="Consolas" panose="020B0609020204030204" pitchFamily="49" charset="0"/>
                        <a:cs typeface="Consolas" panose="020B0609020204030204" pitchFamily="49" charset="0"/>
                      </a:endParaRPr>
                    </a:p>
                  </a:txBody>
                  <a:tcPr>
                    <a:lnL w="12700" cap="flat" cmpd="sng" algn="ctr">
                      <a:solidFill>
                        <a:srgbClr val="FFFFFF">
                          <a:lumMod val="50000"/>
                        </a:srgbClr>
                      </a:solidFill>
                      <a:prstDash val="solid"/>
                      <a:round/>
                      <a:headEnd type="none" w="med" len="med"/>
                      <a:tailEnd type="none" w="med" len="med"/>
                    </a:lnL>
                    <a:lnR w="12700" cap="flat" cmpd="sng" algn="ctr">
                      <a:solidFill>
                        <a:srgbClr val="FFFFFF">
                          <a:lumMod val="50000"/>
                        </a:srgbClr>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solidFill>
                        <a:srgbClr val="FFFFF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0701972"/>
                  </a:ext>
                </a:extLst>
              </a:tr>
            </a:tbl>
          </a:graphicData>
        </a:graphic>
      </p:graphicFrame>
      <p:sp>
        <p:nvSpPr>
          <p:cNvPr id="4" name="Date Placeholder 3">
            <a:extLst>
              <a:ext uri="{FF2B5EF4-FFF2-40B4-BE49-F238E27FC236}">
                <a16:creationId xmlns:a16="http://schemas.microsoft.com/office/drawing/2014/main" id="{4BAB37A5-31C0-A346-8136-655F897756F5}"/>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B011FD82-421F-1C49-9714-E20EE3C302F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396310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618D-F53F-794F-926C-8FFDC88FDA2E}"/>
              </a:ext>
            </a:extLst>
          </p:cNvPr>
          <p:cNvSpPr>
            <a:spLocks noGrp="1"/>
          </p:cNvSpPr>
          <p:nvPr>
            <p:ph type="title"/>
          </p:nvPr>
        </p:nvSpPr>
        <p:spPr/>
        <p:txBody>
          <a:bodyPr/>
          <a:lstStyle/>
          <a:p>
            <a:r>
              <a:rPr lang="en-US" dirty="0"/>
              <a:t>Example</a:t>
            </a:r>
          </a:p>
        </p:txBody>
      </p:sp>
      <p:sp>
        <p:nvSpPr>
          <p:cNvPr id="6" name="Slide Number Placeholder 5">
            <a:extLst>
              <a:ext uri="{FF2B5EF4-FFF2-40B4-BE49-F238E27FC236}">
                <a16:creationId xmlns:a16="http://schemas.microsoft.com/office/drawing/2014/main" id="{9E81C44D-7D31-734F-A7F5-92BBE1ACDC1B}"/>
              </a:ext>
            </a:extLst>
          </p:cNvPr>
          <p:cNvSpPr>
            <a:spLocks noGrp="1"/>
          </p:cNvSpPr>
          <p:nvPr>
            <p:ph type="sldNum" sz="quarter" idx="12"/>
          </p:nvPr>
        </p:nvSpPr>
        <p:spPr/>
        <p:txBody>
          <a:bodyPr/>
          <a:lstStyle/>
          <a:p>
            <a:fld id="{B6F15528-21DE-4FAA-801E-634DDDAF4B2B}" type="slidenum">
              <a:rPr lang="en-US" smtClean="0"/>
              <a:pPr/>
              <a:t>40</a:t>
            </a:fld>
            <a:endParaRPr lang="en-US" dirty="0"/>
          </a:p>
        </p:txBody>
      </p:sp>
      <p:pic>
        <p:nvPicPr>
          <p:cNvPr id="9" name="Picture 8">
            <a:extLst>
              <a:ext uri="{FF2B5EF4-FFF2-40B4-BE49-F238E27FC236}">
                <a16:creationId xmlns:a16="http://schemas.microsoft.com/office/drawing/2014/main" id="{DC28B19F-5BC4-EB4E-ABC2-0784DB8BB6C4}"/>
              </a:ext>
            </a:extLst>
          </p:cNvPr>
          <p:cNvPicPr>
            <a:picLocks noChangeAspect="1"/>
          </p:cNvPicPr>
          <p:nvPr/>
        </p:nvPicPr>
        <p:blipFill>
          <a:blip r:embed="rId3"/>
          <a:stretch>
            <a:fillRect/>
          </a:stretch>
        </p:blipFill>
        <p:spPr>
          <a:xfrm>
            <a:off x="1676401" y="1445201"/>
            <a:ext cx="3391711" cy="4745211"/>
          </a:xfrm>
          <a:prstGeom prst="rect">
            <a:avLst/>
          </a:prstGeom>
        </p:spPr>
      </p:pic>
      <p:pic>
        <p:nvPicPr>
          <p:cNvPr id="10" name="Picture 9">
            <a:extLst>
              <a:ext uri="{FF2B5EF4-FFF2-40B4-BE49-F238E27FC236}">
                <a16:creationId xmlns:a16="http://schemas.microsoft.com/office/drawing/2014/main" id="{E091632E-0DCD-FE40-9CAC-F2FE25C870A5}"/>
              </a:ext>
            </a:extLst>
          </p:cNvPr>
          <p:cNvPicPr>
            <a:picLocks noChangeAspect="1"/>
          </p:cNvPicPr>
          <p:nvPr/>
        </p:nvPicPr>
        <p:blipFill>
          <a:blip r:embed="rId4"/>
          <a:stretch>
            <a:fillRect/>
          </a:stretch>
        </p:blipFill>
        <p:spPr>
          <a:xfrm>
            <a:off x="5537579" y="1828800"/>
            <a:ext cx="5079242" cy="3200400"/>
          </a:xfrm>
          <a:prstGeom prst="rect">
            <a:avLst/>
          </a:prstGeom>
        </p:spPr>
      </p:pic>
      <p:sp>
        <p:nvSpPr>
          <p:cNvPr id="3" name="Date Placeholder 2">
            <a:extLst>
              <a:ext uri="{FF2B5EF4-FFF2-40B4-BE49-F238E27FC236}">
                <a16:creationId xmlns:a16="http://schemas.microsoft.com/office/drawing/2014/main" id="{16E1568C-45FB-474C-AF0E-7E7CAA20BFF5}"/>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178E6607-9175-6045-B755-D27A49394D83}"/>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967563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C9F6-8D34-2140-ABDF-981FAFAE9CF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FA471DE-DF0B-B34A-B917-A6E81F7C2833}"/>
              </a:ext>
            </a:extLst>
          </p:cNvPr>
          <p:cNvSpPr>
            <a:spLocks noGrp="1"/>
          </p:cNvSpPr>
          <p:nvPr>
            <p:ph idx="1"/>
          </p:nvPr>
        </p:nvSpPr>
        <p:spPr/>
        <p:txBody>
          <a:bodyPr>
            <a:normAutofit/>
          </a:bodyPr>
          <a:lstStyle/>
          <a:p>
            <a:r>
              <a:rPr lang="en-US" dirty="0"/>
              <a:t>Consider a second degree polynomial or Quadratic equation in the form: </a:t>
            </a:r>
          </a:p>
          <a:p>
            <a:r>
              <a:rPr lang="en-US" dirty="0">
                <a:solidFill>
                  <a:srgbClr val="00B050"/>
                </a:solidFill>
              </a:rPr>
              <a:t>ax</a:t>
            </a:r>
            <a:r>
              <a:rPr lang="en-US" baseline="30000" dirty="0">
                <a:solidFill>
                  <a:srgbClr val="00B050"/>
                </a:solidFill>
              </a:rPr>
              <a:t>2</a:t>
            </a:r>
            <a:r>
              <a:rPr lang="en-US" dirty="0">
                <a:solidFill>
                  <a:srgbClr val="00B050"/>
                </a:solidFill>
              </a:rPr>
              <a:t> + </a:t>
            </a:r>
            <a:r>
              <a:rPr lang="en-US" dirty="0" err="1">
                <a:solidFill>
                  <a:srgbClr val="00B050"/>
                </a:solidFill>
              </a:rPr>
              <a:t>bx</a:t>
            </a:r>
            <a:r>
              <a:rPr lang="en-US" dirty="0">
                <a:solidFill>
                  <a:srgbClr val="00B050"/>
                </a:solidFill>
              </a:rPr>
              <a:t> + c = 0</a:t>
            </a:r>
          </a:p>
          <a:p>
            <a:r>
              <a:rPr lang="en-US" dirty="0"/>
              <a:t>Write a program to compute the </a:t>
            </a:r>
            <a:r>
              <a:rPr lang="en-US" dirty="0">
                <a:solidFill>
                  <a:srgbClr val="00B050"/>
                </a:solidFill>
              </a:rPr>
              <a:t>number </a:t>
            </a:r>
            <a:r>
              <a:rPr lang="en-US" dirty="0"/>
              <a:t>of real roots of a quadratic equation.</a:t>
            </a:r>
          </a:p>
        </p:txBody>
      </p:sp>
      <p:sp>
        <p:nvSpPr>
          <p:cNvPr id="6" name="Slide Number Placeholder 5">
            <a:extLst>
              <a:ext uri="{FF2B5EF4-FFF2-40B4-BE49-F238E27FC236}">
                <a16:creationId xmlns:a16="http://schemas.microsoft.com/office/drawing/2014/main" id="{E3429AAF-DED7-1740-8EBE-B0E1B28A595F}"/>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
        <p:nvSpPr>
          <p:cNvPr id="4" name="Date Placeholder 3">
            <a:extLst>
              <a:ext uri="{FF2B5EF4-FFF2-40B4-BE49-F238E27FC236}">
                <a16:creationId xmlns:a16="http://schemas.microsoft.com/office/drawing/2014/main" id="{CFE25620-4DA2-724B-BC4C-40BCB1CB2E11}"/>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46BAF2CF-E1FA-EC42-8A9C-522D34B65CB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634823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618D-F53F-794F-926C-8FFDC88FDA2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4960989-DC16-754D-A674-B4A366BE289E}"/>
              </a:ext>
            </a:extLst>
          </p:cNvPr>
          <p:cNvSpPr>
            <a:spLocks noGrp="1"/>
          </p:cNvSpPr>
          <p:nvPr>
            <p:ph idx="1"/>
          </p:nvPr>
        </p:nvSpPr>
        <p:spPr>
          <a:xfrm>
            <a:off x="1981200" y="1600201"/>
            <a:ext cx="3124200" cy="4525963"/>
          </a:xfrm>
        </p:spPr>
        <p:txBody>
          <a:bodyPr>
            <a:normAutofit/>
          </a:bodyPr>
          <a:lstStyle/>
          <a:p>
            <a:pPr>
              <a:spcAft>
                <a:spcPts val="2400"/>
              </a:spcAft>
            </a:pPr>
            <a:r>
              <a:rPr lang="en-US" sz="2200" dirty="0"/>
              <a:t>How can I test the number of real roots of a quadratic equation?</a:t>
            </a:r>
          </a:p>
          <a:p>
            <a:r>
              <a:rPr lang="en-US" sz="2200" dirty="0"/>
              <a:t>ax</a:t>
            </a:r>
            <a:r>
              <a:rPr lang="en-US" sz="2200" baseline="30000" dirty="0"/>
              <a:t>2 </a:t>
            </a:r>
            <a:r>
              <a:rPr lang="en-US" sz="2200" dirty="0"/>
              <a:t>+ </a:t>
            </a:r>
            <a:r>
              <a:rPr lang="en-US" sz="2200" dirty="0" err="1"/>
              <a:t>bx</a:t>
            </a:r>
            <a:r>
              <a:rPr lang="en-US" sz="2200" dirty="0"/>
              <a:t> + c = 0</a:t>
            </a:r>
          </a:p>
          <a:p>
            <a:r>
              <a:rPr lang="en-US" sz="2200" dirty="0"/>
              <a:t>is b</a:t>
            </a:r>
            <a:r>
              <a:rPr lang="en-US" sz="2200" baseline="30000" dirty="0"/>
              <a:t>2 </a:t>
            </a:r>
            <a:r>
              <a:rPr lang="en-US" sz="2200" dirty="0"/>
              <a:t>– 4ac </a:t>
            </a:r>
            <a:r>
              <a:rPr lang="en-US" dirty="0">
                <a:latin typeface="Helvetica" pitchFamily="2" charset="0"/>
              </a:rPr>
              <a:t>≥ 0</a:t>
            </a:r>
            <a:endParaRPr lang="en-US" sz="2200" dirty="0"/>
          </a:p>
          <a:p>
            <a:endParaRPr lang="en-US" sz="2200" dirty="0"/>
          </a:p>
        </p:txBody>
      </p:sp>
      <p:sp>
        <p:nvSpPr>
          <p:cNvPr id="6" name="Slide Number Placeholder 5">
            <a:extLst>
              <a:ext uri="{FF2B5EF4-FFF2-40B4-BE49-F238E27FC236}">
                <a16:creationId xmlns:a16="http://schemas.microsoft.com/office/drawing/2014/main" id="{9E81C44D-7D31-734F-A7F5-92BBE1ACDC1B}"/>
              </a:ext>
            </a:extLst>
          </p:cNvPr>
          <p:cNvSpPr>
            <a:spLocks noGrp="1"/>
          </p:cNvSpPr>
          <p:nvPr>
            <p:ph type="sldNum" sz="quarter" idx="12"/>
          </p:nvPr>
        </p:nvSpPr>
        <p:spPr/>
        <p:txBody>
          <a:bodyPr/>
          <a:lstStyle/>
          <a:p>
            <a:fld id="{B6F15528-21DE-4FAA-801E-634DDDAF4B2B}" type="slidenum">
              <a:rPr lang="en-US" smtClean="0"/>
              <a:pPr/>
              <a:t>42</a:t>
            </a:fld>
            <a:endParaRPr lang="en-US" dirty="0"/>
          </a:p>
        </p:txBody>
      </p:sp>
      <p:pic>
        <p:nvPicPr>
          <p:cNvPr id="7" name="Picture 6">
            <a:extLst>
              <a:ext uri="{FF2B5EF4-FFF2-40B4-BE49-F238E27FC236}">
                <a16:creationId xmlns:a16="http://schemas.microsoft.com/office/drawing/2014/main" id="{96C70C0C-1C86-4B4C-9581-3CF446E42473}"/>
              </a:ext>
            </a:extLst>
          </p:cNvPr>
          <p:cNvPicPr>
            <a:picLocks noChangeAspect="1"/>
          </p:cNvPicPr>
          <p:nvPr/>
        </p:nvPicPr>
        <p:blipFill>
          <a:blip r:embed="rId3"/>
          <a:stretch>
            <a:fillRect/>
          </a:stretch>
        </p:blipFill>
        <p:spPr>
          <a:xfrm>
            <a:off x="5486400" y="1417638"/>
            <a:ext cx="4305300" cy="4751776"/>
          </a:xfrm>
          <a:prstGeom prst="rect">
            <a:avLst/>
          </a:prstGeom>
        </p:spPr>
      </p:pic>
      <p:sp>
        <p:nvSpPr>
          <p:cNvPr id="4" name="Date Placeholder 3">
            <a:extLst>
              <a:ext uri="{FF2B5EF4-FFF2-40B4-BE49-F238E27FC236}">
                <a16:creationId xmlns:a16="http://schemas.microsoft.com/office/drawing/2014/main" id="{11B8F687-D205-A049-8C9C-472EC848B90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2B739A3-EA3B-7D44-8AD6-DBCDB2E8F9F2}"/>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8593572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618D-F53F-794F-926C-8FFDC88FDA2E}"/>
              </a:ext>
            </a:extLst>
          </p:cNvPr>
          <p:cNvSpPr>
            <a:spLocks noGrp="1"/>
          </p:cNvSpPr>
          <p:nvPr>
            <p:ph type="title"/>
          </p:nvPr>
        </p:nvSpPr>
        <p:spPr/>
        <p:txBody>
          <a:bodyPr/>
          <a:lstStyle/>
          <a:p>
            <a:r>
              <a:rPr lang="en-US" dirty="0"/>
              <a:t>Example</a:t>
            </a:r>
          </a:p>
        </p:txBody>
      </p:sp>
      <p:sp>
        <p:nvSpPr>
          <p:cNvPr id="6" name="Slide Number Placeholder 5">
            <a:extLst>
              <a:ext uri="{FF2B5EF4-FFF2-40B4-BE49-F238E27FC236}">
                <a16:creationId xmlns:a16="http://schemas.microsoft.com/office/drawing/2014/main" id="{9E81C44D-7D31-734F-A7F5-92BBE1ACDC1B}"/>
              </a:ext>
            </a:extLst>
          </p:cNvPr>
          <p:cNvSpPr>
            <a:spLocks noGrp="1"/>
          </p:cNvSpPr>
          <p:nvPr>
            <p:ph type="sldNum" sz="quarter" idx="12"/>
          </p:nvPr>
        </p:nvSpPr>
        <p:spPr/>
        <p:txBody>
          <a:bodyPr/>
          <a:lstStyle/>
          <a:p>
            <a:fld id="{B6F15528-21DE-4FAA-801E-634DDDAF4B2B}" type="slidenum">
              <a:rPr lang="en-US" smtClean="0"/>
              <a:pPr/>
              <a:t>43</a:t>
            </a:fld>
            <a:endParaRPr lang="en-US" dirty="0"/>
          </a:p>
        </p:txBody>
      </p:sp>
      <p:pic>
        <p:nvPicPr>
          <p:cNvPr id="7" name="Picture 6">
            <a:extLst>
              <a:ext uri="{FF2B5EF4-FFF2-40B4-BE49-F238E27FC236}">
                <a16:creationId xmlns:a16="http://schemas.microsoft.com/office/drawing/2014/main" id="{96C70C0C-1C86-4B4C-9581-3CF446E42473}"/>
              </a:ext>
            </a:extLst>
          </p:cNvPr>
          <p:cNvPicPr>
            <a:picLocks noChangeAspect="1"/>
          </p:cNvPicPr>
          <p:nvPr/>
        </p:nvPicPr>
        <p:blipFill>
          <a:blip r:embed="rId3"/>
          <a:stretch>
            <a:fillRect/>
          </a:stretch>
        </p:blipFill>
        <p:spPr>
          <a:xfrm>
            <a:off x="1962150" y="1417638"/>
            <a:ext cx="4169744" cy="4602162"/>
          </a:xfrm>
          <a:prstGeom prst="rect">
            <a:avLst/>
          </a:prstGeom>
        </p:spPr>
      </p:pic>
      <p:pic>
        <p:nvPicPr>
          <p:cNvPr id="10" name="Picture 9">
            <a:extLst>
              <a:ext uri="{FF2B5EF4-FFF2-40B4-BE49-F238E27FC236}">
                <a16:creationId xmlns:a16="http://schemas.microsoft.com/office/drawing/2014/main" id="{835A758F-A5F5-7143-A276-828794F95E83}"/>
              </a:ext>
            </a:extLst>
          </p:cNvPr>
          <p:cNvPicPr>
            <a:picLocks noChangeAspect="1"/>
          </p:cNvPicPr>
          <p:nvPr/>
        </p:nvPicPr>
        <p:blipFill>
          <a:blip r:embed="rId4"/>
          <a:stretch>
            <a:fillRect/>
          </a:stretch>
        </p:blipFill>
        <p:spPr>
          <a:xfrm>
            <a:off x="6302254" y="1754188"/>
            <a:ext cx="3931993" cy="2933872"/>
          </a:xfrm>
          <a:prstGeom prst="rect">
            <a:avLst/>
          </a:prstGeom>
        </p:spPr>
      </p:pic>
      <p:sp>
        <p:nvSpPr>
          <p:cNvPr id="3" name="Date Placeholder 2">
            <a:extLst>
              <a:ext uri="{FF2B5EF4-FFF2-40B4-BE49-F238E27FC236}">
                <a16:creationId xmlns:a16="http://schemas.microsoft.com/office/drawing/2014/main" id="{F9F1C39B-FFE0-7042-B241-F8153D008967}"/>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9505D737-E3B4-0340-91B1-68BFE001DE8F}"/>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80808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83-0BA9-2247-8E3D-4BFE19EDD49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02E8583-7812-FE4D-8903-734436CF45D5}"/>
              </a:ext>
            </a:extLst>
          </p:cNvPr>
          <p:cNvSpPr>
            <a:spLocks noGrp="1"/>
          </p:cNvSpPr>
          <p:nvPr>
            <p:ph idx="1"/>
          </p:nvPr>
        </p:nvSpPr>
        <p:spPr>
          <a:xfrm>
            <a:off x="1981200" y="1600201"/>
            <a:ext cx="4191000" cy="4525963"/>
          </a:xfrm>
        </p:spPr>
        <p:txBody>
          <a:bodyPr>
            <a:normAutofit/>
          </a:bodyPr>
          <a:lstStyle/>
          <a:p>
            <a:r>
              <a:rPr lang="en-US" sz="2200" dirty="0">
                <a:latin typeface="Helvetica" pitchFamily="2" charset="0"/>
              </a:rPr>
              <a:t>For equation: x</a:t>
            </a:r>
            <a:r>
              <a:rPr lang="en-US" sz="2200" baseline="30000" dirty="0">
                <a:latin typeface="Helvetica" pitchFamily="2" charset="0"/>
              </a:rPr>
              <a:t>2 </a:t>
            </a:r>
            <a:r>
              <a:rPr lang="en-US" sz="2200" dirty="0">
                <a:latin typeface="Helvetica" pitchFamily="2" charset="0"/>
              </a:rPr>
              <a:t>+ 3x + 2 = 0</a:t>
            </a:r>
          </a:p>
          <a:p>
            <a:r>
              <a:rPr lang="en-US" sz="2200" dirty="0">
                <a:latin typeface="Helvetica" pitchFamily="2" charset="0"/>
              </a:rPr>
              <a:t>What is the execution order of this program?</a:t>
            </a:r>
          </a:p>
          <a:p>
            <a:pPr>
              <a:spcAft>
                <a:spcPts val="4200"/>
              </a:spcAft>
            </a:pPr>
            <a:r>
              <a:rPr lang="en-US" sz="2200" dirty="0">
                <a:latin typeface="Helvetica" pitchFamily="2" charset="0"/>
              </a:rPr>
              <a:t>What is the output of this program?</a:t>
            </a:r>
          </a:p>
          <a:p>
            <a:r>
              <a:rPr lang="en-US" sz="2200" dirty="0">
                <a:latin typeface="Helvetica" pitchFamily="2" charset="0"/>
              </a:rPr>
              <a:t>Execution order: </a:t>
            </a:r>
            <a:r>
              <a:rPr lang="en-US" sz="2200" dirty="0">
                <a:solidFill>
                  <a:srgbClr val="00B050"/>
                </a:solidFill>
                <a:latin typeface="Helvetica" pitchFamily="2" charset="0"/>
              </a:rPr>
              <a:t>1, 2, 3, 4, 5, 6</a:t>
            </a:r>
          </a:p>
          <a:p>
            <a:r>
              <a:rPr lang="en-US" sz="2200" dirty="0">
                <a:latin typeface="Helvetica" pitchFamily="2" charset="0"/>
              </a:rPr>
              <a:t>Output: </a:t>
            </a:r>
            <a:r>
              <a:rPr lang="en-US" sz="2200" dirty="0">
                <a:solidFill>
                  <a:srgbClr val="00B050"/>
                </a:solidFill>
                <a:latin typeface="Helvetica" pitchFamily="2" charset="0"/>
              </a:rPr>
              <a:t>2 real roots</a:t>
            </a:r>
          </a:p>
        </p:txBody>
      </p:sp>
      <p:sp>
        <p:nvSpPr>
          <p:cNvPr id="6" name="Slide Number Placeholder 5">
            <a:extLst>
              <a:ext uri="{FF2B5EF4-FFF2-40B4-BE49-F238E27FC236}">
                <a16:creationId xmlns:a16="http://schemas.microsoft.com/office/drawing/2014/main" id="{8D48F740-85CB-7447-BE8D-CB7E82D6F0BC}"/>
              </a:ext>
            </a:extLst>
          </p:cNvPr>
          <p:cNvSpPr>
            <a:spLocks noGrp="1"/>
          </p:cNvSpPr>
          <p:nvPr>
            <p:ph type="sldNum" sz="quarter" idx="12"/>
          </p:nvPr>
        </p:nvSpPr>
        <p:spPr/>
        <p:txBody>
          <a:bodyPr/>
          <a:lstStyle/>
          <a:p>
            <a:fld id="{B6F15528-21DE-4FAA-801E-634DDDAF4B2B}" type="slidenum">
              <a:rPr lang="en-US" smtClean="0"/>
              <a:pPr/>
              <a:t>44</a:t>
            </a:fld>
            <a:endParaRPr lang="en-US" dirty="0"/>
          </a:p>
        </p:txBody>
      </p:sp>
      <p:pic>
        <p:nvPicPr>
          <p:cNvPr id="7" name="Picture 6">
            <a:extLst>
              <a:ext uri="{FF2B5EF4-FFF2-40B4-BE49-F238E27FC236}">
                <a16:creationId xmlns:a16="http://schemas.microsoft.com/office/drawing/2014/main" id="{D14703DB-611F-E743-9BA2-4709685DBF25}"/>
              </a:ext>
            </a:extLst>
          </p:cNvPr>
          <p:cNvPicPr>
            <a:picLocks noChangeAspect="1"/>
          </p:cNvPicPr>
          <p:nvPr/>
        </p:nvPicPr>
        <p:blipFill>
          <a:blip r:embed="rId3"/>
          <a:stretch>
            <a:fillRect/>
          </a:stretch>
        </p:blipFill>
        <p:spPr>
          <a:xfrm>
            <a:off x="6248401" y="1600200"/>
            <a:ext cx="4084393" cy="3047586"/>
          </a:xfrm>
          <a:prstGeom prst="rect">
            <a:avLst/>
          </a:prstGeom>
        </p:spPr>
      </p:pic>
      <p:sp>
        <p:nvSpPr>
          <p:cNvPr id="4" name="Date Placeholder 3">
            <a:extLst>
              <a:ext uri="{FF2B5EF4-FFF2-40B4-BE49-F238E27FC236}">
                <a16:creationId xmlns:a16="http://schemas.microsoft.com/office/drawing/2014/main" id="{3F2A91DA-32E2-C74A-9862-D9FBABCAD07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7BD99EBF-B118-2444-AEA2-44270D05B4B1}"/>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41185102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83-0BA9-2247-8E3D-4BFE19EDD497}"/>
              </a:ext>
            </a:extLst>
          </p:cNvPr>
          <p:cNvSpPr>
            <a:spLocks noGrp="1"/>
          </p:cNvSpPr>
          <p:nvPr>
            <p:ph type="title"/>
          </p:nvPr>
        </p:nvSpPr>
        <p:spPr/>
        <p:txBody>
          <a:bodyPr/>
          <a:lstStyle/>
          <a:p>
            <a:r>
              <a:rPr lang="en-US" dirty="0"/>
              <a:t>Activity 4.1</a:t>
            </a:r>
          </a:p>
        </p:txBody>
      </p:sp>
      <p:sp>
        <p:nvSpPr>
          <p:cNvPr id="3" name="Content Placeholder 2">
            <a:extLst>
              <a:ext uri="{FF2B5EF4-FFF2-40B4-BE49-F238E27FC236}">
                <a16:creationId xmlns:a16="http://schemas.microsoft.com/office/drawing/2014/main" id="{302E8583-7812-FE4D-8903-734436CF45D5}"/>
              </a:ext>
            </a:extLst>
          </p:cNvPr>
          <p:cNvSpPr>
            <a:spLocks noGrp="1"/>
          </p:cNvSpPr>
          <p:nvPr>
            <p:ph idx="1"/>
          </p:nvPr>
        </p:nvSpPr>
        <p:spPr>
          <a:xfrm>
            <a:off x="1981200" y="1600201"/>
            <a:ext cx="4191000" cy="4525963"/>
          </a:xfrm>
        </p:spPr>
        <p:txBody>
          <a:bodyPr>
            <a:normAutofit/>
          </a:bodyPr>
          <a:lstStyle/>
          <a:p>
            <a:r>
              <a:rPr lang="en-US" sz="2200" dirty="0">
                <a:latin typeface="Helvetica" pitchFamily="2" charset="0"/>
              </a:rPr>
              <a:t>For equation: </a:t>
            </a:r>
            <a:r>
              <a:rPr lang="en-US" sz="2200" dirty="0">
                <a:solidFill>
                  <a:srgbClr val="00B050"/>
                </a:solidFill>
                <a:latin typeface="Helvetica" pitchFamily="2" charset="0"/>
              </a:rPr>
              <a:t>x</a:t>
            </a:r>
            <a:r>
              <a:rPr lang="en-US" sz="2200" baseline="30000" dirty="0">
                <a:solidFill>
                  <a:srgbClr val="00B050"/>
                </a:solidFill>
                <a:latin typeface="Helvetica" pitchFamily="2" charset="0"/>
              </a:rPr>
              <a:t>2 </a:t>
            </a:r>
            <a:r>
              <a:rPr lang="en-US" sz="2200" dirty="0">
                <a:solidFill>
                  <a:srgbClr val="00B050"/>
                </a:solidFill>
                <a:latin typeface="Helvetica" pitchFamily="2" charset="0"/>
              </a:rPr>
              <a:t>+ 2x + 1 = 0</a:t>
            </a:r>
          </a:p>
          <a:p>
            <a:r>
              <a:rPr lang="en-US" sz="2200" dirty="0">
                <a:latin typeface="Helvetica" pitchFamily="2" charset="0"/>
              </a:rPr>
              <a:t>What is the execution order of this program?</a:t>
            </a:r>
          </a:p>
          <a:p>
            <a:pPr>
              <a:spcAft>
                <a:spcPts val="4200"/>
              </a:spcAft>
            </a:pPr>
            <a:r>
              <a:rPr lang="en-US" sz="2200" dirty="0">
                <a:latin typeface="Helvetica" pitchFamily="2" charset="0"/>
              </a:rPr>
              <a:t>What is the output of this program?</a:t>
            </a:r>
          </a:p>
          <a:p>
            <a:r>
              <a:rPr lang="en-US" sz="2200" dirty="0">
                <a:latin typeface="Helvetica" pitchFamily="2" charset="0"/>
              </a:rPr>
              <a:t>Execution order:</a:t>
            </a:r>
            <a:endParaRPr lang="en-US" sz="2200" dirty="0">
              <a:solidFill>
                <a:srgbClr val="00B050"/>
              </a:solidFill>
              <a:latin typeface="Helvetica" pitchFamily="2" charset="0"/>
            </a:endParaRPr>
          </a:p>
          <a:p>
            <a:r>
              <a:rPr lang="en-US" sz="2200" dirty="0">
                <a:latin typeface="Helvetica" pitchFamily="2" charset="0"/>
              </a:rPr>
              <a:t>Output:</a:t>
            </a:r>
            <a:endParaRPr lang="en-US" sz="2200" dirty="0">
              <a:solidFill>
                <a:srgbClr val="00B050"/>
              </a:solidFill>
              <a:latin typeface="Helvetica" pitchFamily="2" charset="0"/>
            </a:endParaRPr>
          </a:p>
        </p:txBody>
      </p:sp>
      <p:sp>
        <p:nvSpPr>
          <p:cNvPr id="6" name="Slide Number Placeholder 5">
            <a:extLst>
              <a:ext uri="{FF2B5EF4-FFF2-40B4-BE49-F238E27FC236}">
                <a16:creationId xmlns:a16="http://schemas.microsoft.com/office/drawing/2014/main" id="{8D48F740-85CB-7447-BE8D-CB7E82D6F0BC}"/>
              </a:ext>
            </a:extLst>
          </p:cNvPr>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7" name="Picture 6">
            <a:extLst>
              <a:ext uri="{FF2B5EF4-FFF2-40B4-BE49-F238E27FC236}">
                <a16:creationId xmlns:a16="http://schemas.microsoft.com/office/drawing/2014/main" id="{D14703DB-611F-E743-9BA2-4709685DBF25}"/>
              </a:ext>
            </a:extLst>
          </p:cNvPr>
          <p:cNvPicPr>
            <a:picLocks noChangeAspect="1"/>
          </p:cNvPicPr>
          <p:nvPr/>
        </p:nvPicPr>
        <p:blipFill>
          <a:blip r:embed="rId3"/>
          <a:stretch>
            <a:fillRect/>
          </a:stretch>
        </p:blipFill>
        <p:spPr>
          <a:xfrm>
            <a:off x="6248401" y="1600200"/>
            <a:ext cx="4084393" cy="3047586"/>
          </a:xfrm>
          <a:prstGeom prst="rect">
            <a:avLst/>
          </a:prstGeom>
        </p:spPr>
      </p:pic>
      <p:sp>
        <p:nvSpPr>
          <p:cNvPr id="4" name="Date Placeholder 3">
            <a:extLst>
              <a:ext uri="{FF2B5EF4-FFF2-40B4-BE49-F238E27FC236}">
                <a16:creationId xmlns:a16="http://schemas.microsoft.com/office/drawing/2014/main" id="{10D81365-D774-FA43-816D-6DDD12AE271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564AFCC1-494B-2945-A799-82A44F681B3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291521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83-0BA9-2247-8E3D-4BFE19EDD497}"/>
              </a:ext>
            </a:extLst>
          </p:cNvPr>
          <p:cNvSpPr>
            <a:spLocks noGrp="1"/>
          </p:cNvSpPr>
          <p:nvPr>
            <p:ph type="title"/>
          </p:nvPr>
        </p:nvSpPr>
        <p:spPr/>
        <p:txBody>
          <a:bodyPr/>
          <a:lstStyle/>
          <a:p>
            <a:r>
              <a:rPr lang="en-US" dirty="0">
                <a:solidFill>
                  <a:srgbClr val="00B050"/>
                </a:solidFill>
              </a:rPr>
              <a:t>Activity 4.1 solution</a:t>
            </a:r>
          </a:p>
        </p:txBody>
      </p:sp>
      <p:sp>
        <p:nvSpPr>
          <p:cNvPr id="3" name="Content Placeholder 2">
            <a:extLst>
              <a:ext uri="{FF2B5EF4-FFF2-40B4-BE49-F238E27FC236}">
                <a16:creationId xmlns:a16="http://schemas.microsoft.com/office/drawing/2014/main" id="{302E8583-7812-FE4D-8903-734436CF45D5}"/>
              </a:ext>
            </a:extLst>
          </p:cNvPr>
          <p:cNvSpPr>
            <a:spLocks noGrp="1"/>
          </p:cNvSpPr>
          <p:nvPr>
            <p:ph idx="1"/>
          </p:nvPr>
        </p:nvSpPr>
        <p:spPr>
          <a:xfrm>
            <a:off x="1981200" y="1600201"/>
            <a:ext cx="4191000" cy="4525963"/>
          </a:xfrm>
        </p:spPr>
        <p:txBody>
          <a:bodyPr>
            <a:normAutofit/>
          </a:bodyPr>
          <a:lstStyle/>
          <a:p>
            <a:r>
              <a:rPr lang="en-US" sz="2200" dirty="0">
                <a:latin typeface="Helvetica" pitchFamily="2" charset="0"/>
              </a:rPr>
              <a:t>For equation: </a:t>
            </a:r>
            <a:r>
              <a:rPr lang="en-US" sz="2200" dirty="0">
                <a:solidFill>
                  <a:srgbClr val="00B050"/>
                </a:solidFill>
                <a:latin typeface="Helvetica" pitchFamily="2" charset="0"/>
              </a:rPr>
              <a:t>x</a:t>
            </a:r>
            <a:r>
              <a:rPr lang="en-US" sz="2200" baseline="30000" dirty="0">
                <a:solidFill>
                  <a:srgbClr val="00B050"/>
                </a:solidFill>
                <a:latin typeface="Helvetica" pitchFamily="2" charset="0"/>
              </a:rPr>
              <a:t>2 </a:t>
            </a:r>
            <a:r>
              <a:rPr lang="en-US" sz="2200" dirty="0">
                <a:solidFill>
                  <a:srgbClr val="00B050"/>
                </a:solidFill>
                <a:latin typeface="Helvetica" pitchFamily="2" charset="0"/>
              </a:rPr>
              <a:t>+ 2x + 1 = 0</a:t>
            </a:r>
          </a:p>
          <a:p>
            <a:r>
              <a:rPr lang="en-US" sz="2200" dirty="0">
                <a:latin typeface="Helvetica" pitchFamily="2" charset="0"/>
              </a:rPr>
              <a:t>What is the execution order of this program?</a:t>
            </a:r>
          </a:p>
          <a:p>
            <a:pPr>
              <a:spcAft>
                <a:spcPts val="4200"/>
              </a:spcAft>
            </a:pPr>
            <a:r>
              <a:rPr lang="en-US" sz="2200" dirty="0">
                <a:latin typeface="Helvetica" pitchFamily="2" charset="0"/>
              </a:rPr>
              <a:t>What is the output of this program?</a:t>
            </a:r>
          </a:p>
          <a:p>
            <a:r>
              <a:rPr lang="en-US" sz="2200" dirty="0">
                <a:latin typeface="Helvetica" pitchFamily="2" charset="0"/>
              </a:rPr>
              <a:t>Execution order: </a:t>
            </a:r>
            <a:r>
              <a:rPr lang="en-US" sz="2200" dirty="0">
                <a:solidFill>
                  <a:srgbClr val="00B050"/>
                </a:solidFill>
                <a:latin typeface="Helvetica" pitchFamily="2" charset="0"/>
              </a:rPr>
              <a:t>1, 2, 3, 4, 5, 7, 8, 9</a:t>
            </a:r>
            <a:r>
              <a:rPr lang="en-US" sz="2200" dirty="0">
                <a:latin typeface="Helvetica" pitchFamily="2" charset="0"/>
              </a:rPr>
              <a:t> </a:t>
            </a:r>
            <a:endParaRPr lang="en-US" sz="2200" dirty="0">
              <a:solidFill>
                <a:srgbClr val="00B050"/>
              </a:solidFill>
              <a:latin typeface="Helvetica" pitchFamily="2" charset="0"/>
            </a:endParaRPr>
          </a:p>
          <a:p>
            <a:r>
              <a:rPr lang="en-US" sz="2200" dirty="0">
                <a:latin typeface="Helvetica" pitchFamily="2" charset="0"/>
              </a:rPr>
              <a:t>Output: </a:t>
            </a:r>
            <a:r>
              <a:rPr lang="en-US" sz="2200" dirty="0">
                <a:solidFill>
                  <a:srgbClr val="00B050"/>
                </a:solidFill>
                <a:latin typeface="Helvetica" pitchFamily="2" charset="0"/>
              </a:rPr>
              <a:t>1 real root</a:t>
            </a:r>
          </a:p>
        </p:txBody>
      </p:sp>
      <p:sp>
        <p:nvSpPr>
          <p:cNvPr id="6" name="Slide Number Placeholder 5">
            <a:extLst>
              <a:ext uri="{FF2B5EF4-FFF2-40B4-BE49-F238E27FC236}">
                <a16:creationId xmlns:a16="http://schemas.microsoft.com/office/drawing/2014/main" id="{8D48F740-85CB-7447-BE8D-CB7E82D6F0BC}"/>
              </a:ext>
            </a:extLst>
          </p:cNvPr>
          <p:cNvSpPr>
            <a:spLocks noGrp="1"/>
          </p:cNvSpPr>
          <p:nvPr>
            <p:ph type="sldNum" sz="quarter" idx="12"/>
          </p:nvPr>
        </p:nvSpPr>
        <p:spPr/>
        <p:txBody>
          <a:bodyPr/>
          <a:lstStyle/>
          <a:p>
            <a:fld id="{B6F15528-21DE-4FAA-801E-634DDDAF4B2B}" type="slidenum">
              <a:rPr lang="en-US" smtClean="0"/>
              <a:pPr/>
              <a:t>46</a:t>
            </a:fld>
            <a:endParaRPr lang="en-US" dirty="0"/>
          </a:p>
        </p:txBody>
      </p:sp>
      <p:pic>
        <p:nvPicPr>
          <p:cNvPr id="7" name="Picture 6">
            <a:extLst>
              <a:ext uri="{FF2B5EF4-FFF2-40B4-BE49-F238E27FC236}">
                <a16:creationId xmlns:a16="http://schemas.microsoft.com/office/drawing/2014/main" id="{D14703DB-611F-E743-9BA2-4709685DBF25}"/>
              </a:ext>
            </a:extLst>
          </p:cNvPr>
          <p:cNvPicPr>
            <a:picLocks noChangeAspect="1"/>
          </p:cNvPicPr>
          <p:nvPr/>
        </p:nvPicPr>
        <p:blipFill>
          <a:blip r:embed="rId3"/>
          <a:stretch>
            <a:fillRect/>
          </a:stretch>
        </p:blipFill>
        <p:spPr>
          <a:xfrm>
            <a:off x="6248401" y="1600200"/>
            <a:ext cx="4084393" cy="3047586"/>
          </a:xfrm>
          <a:prstGeom prst="rect">
            <a:avLst/>
          </a:prstGeom>
        </p:spPr>
      </p:pic>
      <p:sp>
        <p:nvSpPr>
          <p:cNvPr id="4" name="Date Placeholder 3">
            <a:extLst>
              <a:ext uri="{FF2B5EF4-FFF2-40B4-BE49-F238E27FC236}">
                <a16:creationId xmlns:a16="http://schemas.microsoft.com/office/drawing/2014/main" id="{CC9101B9-D883-E547-980B-4CEC042D420C}"/>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613C708-81B4-8D41-943C-7B76E06ABAA7}"/>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1283699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83-0BA9-2247-8E3D-4BFE19EDD497}"/>
              </a:ext>
            </a:extLst>
          </p:cNvPr>
          <p:cNvSpPr>
            <a:spLocks noGrp="1"/>
          </p:cNvSpPr>
          <p:nvPr>
            <p:ph type="title"/>
          </p:nvPr>
        </p:nvSpPr>
        <p:spPr/>
        <p:txBody>
          <a:bodyPr/>
          <a:lstStyle/>
          <a:p>
            <a:r>
              <a:rPr lang="en-US" dirty="0"/>
              <a:t>Activity 4.2</a:t>
            </a:r>
          </a:p>
        </p:txBody>
      </p:sp>
      <p:sp>
        <p:nvSpPr>
          <p:cNvPr id="3" name="Content Placeholder 2">
            <a:extLst>
              <a:ext uri="{FF2B5EF4-FFF2-40B4-BE49-F238E27FC236}">
                <a16:creationId xmlns:a16="http://schemas.microsoft.com/office/drawing/2014/main" id="{302E8583-7812-FE4D-8903-734436CF45D5}"/>
              </a:ext>
            </a:extLst>
          </p:cNvPr>
          <p:cNvSpPr>
            <a:spLocks noGrp="1"/>
          </p:cNvSpPr>
          <p:nvPr>
            <p:ph idx="1"/>
          </p:nvPr>
        </p:nvSpPr>
        <p:spPr>
          <a:xfrm>
            <a:off x="1981200" y="1600201"/>
            <a:ext cx="4191000" cy="4525963"/>
          </a:xfrm>
        </p:spPr>
        <p:txBody>
          <a:bodyPr>
            <a:normAutofit/>
          </a:bodyPr>
          <a:lstStyle/>
          <a:p>
            <a:r>
              <a:rPr lang="en-US" sz="2200" dirty="0">
                <a:latin typeface="Helvetica" pitchFamily="2" charset="0"/>
              </a:rPr>
              <a:t>For equation: </a:t>
            </a:r>
            <a:r>
              <a:rPr lang="en-US" sz="2200" dirty="0">
                <a:solidFill>
                  <a:srgbClr val="00B050"/>
                </a:solidFill>
                <a:latin typeface="Helvetica" pitchFamily="2" charset="0"/>
              </a:rPr>
              <a:t>x</a:t>
            </a:r>
            <a:r>
              <a:rPr lang="en-US" sz="2200" baseline="30000" dirty="0">
                <a:solidFill>
                  <a:srgbClr val="00B050"/>
                </a:solidFill>
                <a:latin typeface="Helvetica" pitchFamily="2" charset="0"/>
              </a:rPr>
              <a:t>2 </a:t>
            </a:r>
            <a:r>
              <a:rPr lang="en-US" sz="2200" dirty="0">
                <a:solidFill>
                  <a:srgbClr val="00B050"/>
                </a:solidFill>
                <a:latin typeface="Helvetica" pitchFamily="2" charset="0"/>
              </a:rPr>
              <a:t>+ 2x + 2 = 0</a:t>
            </a:r>
          </a:p>
          <a:p>
            <a:r>
              <a:rPr lang="en-US" sz="2200" dirty="0">
                <a:latin typeface="Helvetica" pitchFamily="2" charset="0"/>
              </a:rPr>
              <a:t>What is the execution order of this program?</a:t>
            </a:r>
          </a:p>
          <a:p>
            <a:pPr>
              <a:spcAft>
                <a:spcPts val="4200"/>
              </a:spcAft>
            </a:pPr>
            <a:r>
              <a:rPr lang="en-US" sz="2200" dirty="0">
                <a:latin typeface="Helvetica" pitchFamily="2" charset="0"/>
              </a:rPr>
              <a:t>What is the output of this program?</a:t>
            </a:r>
          </a:p>
          <a:p>
            <a:r>
              <a:rPr lang="en-US" sz="2200" dirty="0">
                <a:latin typeface="Helvetica" pitchFamily="2" charset="0"/>
              </a:rPr>
              <a:t>Execution order:</a:t>
            </a:r>
            <a:endParaRPr lang="en-US" sz="2200" dirty="0">
              <a:solidFill>
                <a:srgbClr val="00B050"/>
              </a:solidFill>
              <a:latin typeface="Helvetica" pitchFamily="2" charset="0"/>
            </a:endParaRPr>
          </a:p>
          <a:p>
            <a:r>
              <a:rPr lang="en-US" sz="2200" dirty="0">
                <a:latin typeface="Helvetica" pitchFamily="2" charset="0"/>
              </a:rPr>
              <a:t>Output:</a:t>
            </a:r>
            <a:endParaRPr lang="en-US" sz="2200" dirty="0">
              <a:solidFill>
                <a:srgbClr val="00B050"/>
              </a:solidFill>
              <a:latin typeface="Helvetica" pitchFamily="2" charset="0"/>
            </a:endParaRPr>
          </a:p>
        </p:txBody>
      </p:sp>
      <p:sp>
        <p:nvSpPr>
          <p:cNvPr id="6" name="Slide Number Placeholder 5">
            <a:extLst>
              <a:ext uri="{FF2B5EF4-FFF2-40B4-BE49-F238E27FC236}">
                <a16:creationId xmlns:a16="http://schemas.microsoft.com/office/drawing/2014/main" id="{8D48F740-85CB-7447-BE8D-CB7E82D6F0BC}"/>
              </a:ext>
            </a:extLst>
          </p:cNvPr>
          <p:cNvSpPr>
            <a:spLocks noGrp="1"/>
          </p:cNvSpPr>
          <p:nvPr>
            <p:ph type="sldNum" sz="quarter" idx="12"/>
          </p:nvPr>
        </p:nvSpPr>
        <p:spPr/>
        <p:txBody>
          <a:bodyPr/>
          <a:lstStyle/>
          <a:p>
            <a:fld id="{B6F15528-21DE-4FAA-801E-634DDDAF4B2B}" type="slidenum">
              <a:rPr lang="en-US" smtClean="0"/>
              <a:pPr/>
              <a:t>47</a:t>
            </a:fld>
            <a:endParaRPr lang="en-US" dirty="0"/>
          </a:p>
        </p:txBody>
      </p:sp>
      <p:pic>
        <p:nvPicPr>
          <p:cNvPr id="7" name="Picture 6">
            <a:extLst>
              <a:ext uri="{FF2B5EF4-FFF2-40B4-BE49-F238E27FC236}">
                <a16:creationId xmlns:a16="http://schemas.microsoft.com/office/drawing/2014/main" id="{D14703DB-611F-E743-9BA2-4709685DBF25}"/>
              </a:ext>
            </a:extLst>
          </p:cNvPr>
          <p:cNvPicPr>
            <a:picLocks noChangeAspect="1"/>
          </p:cNvPicPr>
          <p:nvPr/>
        </p:nvPicPr>
        <p:blipFill>
          <a:blip r:embed="rId3"/>
          <a:stretch>
            <a:fillRect/>
          </a:stretch>
        </p:blipFill>
        <p:spPr>
          <a:xfrm>
            <a:off x="6248401" y="1600200"/>
            <a:ext cx="4084393" cy="3047586"/>
          </a:xfrm>
          <a:prstGeom prst="rect">
            <a:avLst/>
          </a:prstGeom>
        </p:spPr>
      </p:pic>
      <p:sp>
        <p:nvSpPr>
          <p:cNvPr id="4" name="Date Placeholder 3">
            <a:extLst>
              <a:ext uri="{FF2B5EF4-FFF2-40B4-BE49-F238E27FC236}">
                <a16:creationId xmlns:a16="http://schemas.microsoft.com/office/drawing/2014/main" id="{4E5A12DC-1704-2F4B-A750-57ADE200B7C5}"/>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92EECEC0-F78E-734C-AC5B-1E63FD3A033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5682731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983-0BA9-2247-8E3D-4BFE19EDD497}"/>
              </a:ext>
            </a:extLst>
          </p:cNvPr>
          <p:cNvSpPr>
            <a:spLocks noGrp="1"/>
          </p:cNvSpPr>
          <p:nvPr>
            <p:ph type="title"/>
          </p:nvPr>
        </p:nvSpPr>
        <p:spPr/>
        <p:txBody>
          <a:bodyPr/>
          <a:lstStyle/>
          <a:p>
            <a:r>
              <a:rPr lang="en-US" dirty="0">
                <a:solidFill>
                  <a:srgbClr val="00B050"/>
                </a:solidFill>
              </a:rPr>
              <a:t>Activity 4.2 solution</a:t>
            </a:r>
          </a:p>
        </p:txBody>
      </p:sp>
      <p:sp>
        <p:nvSpPr>
          <p:cNvPr id="3" name="Content Placeholder 2">
            <a:extLst>
              <a:ext uri="{FF2B5EF4-FFF2-40B4-BE49-F238E27FC236}">
                <a16:creationId xmlns:a16="http://schemas.microsoft.com/office/drawing/2014/main" id="{302E8583-7812-FE4D-8903-734436CF45D5}"/>
              </a:ext>
            </a:extLst>
          </p:cNvPr>
          <p:cNvSpPr>
            <a:spLocks noGrp="1"/>
          </p:cNvSpPr>
          <p:nvPr>
            <p:ph idx="1"/>
          </p:nvPr>
        </p:nvSpPr>
        <p:spPr>
          <a:xfrm>
            <a:off x="1981200" y="1600201"/>
            <a:ext cx="4191000" cy="4525963"/>
          </a:xfrm>
        </p:spPr>
        <p:txBody>
          <a:bodyPr>
            <a:normAutofit/>
          </a:bodyPr>
          <a:lstStyle/>
          <a:p>
            <a:r>
              <a:rPr lang="en-US" sz="2200" dirty="0">
                <a:latin typeface="Helvetica" pitchFamily="2" charset="0"/>
              </a:rPr>
              <a:t>For equation: </a:t>
            </a:r>
            <a:r>
              <a:rPr lang="en-US" sz="2200" dirty="0">
                <a:solidFill>
                  <a:srgbClr val="00B050"/>
                </a:solidFill>
                <a:latin typeface="Helvetica" pitchFamily="2" charset="0"/>
              </a:rPr>
              <a:t>x</a:t>
            </a:r>
            <a:r>
              <a:rPr lang="en-US" sz="2200" baseline="30000" dirty="0">
                <a:solidFill>
                  <a:srgbClr val="00B050"/>
                </a:solidFill>
                <a:latin typeface="Helvetica" pitchFamily="2" charset="0"/>
              </a:rPr>
              <a:t>2 </a:t>
            </a:r>
            <a:r>
              <a:rPr lang="en-US" sz="2200" dirty="0">
                <a:solidFill>
                  <a:srgbClr val="00B050"/>
                </a:solidFill>
                <a:latin typeface="Helvetica" pitchFamily="2" charset="0"/>
              </a:rPr>
              <a:t>+ 2x + 2 = 0</a:t>
            </a:r>
          </a:p>
          <a:p>
            <a:r>
              <a:rPr lang="en-US" sz="2200" dirty="0">
                <a:latin typeface="Helvetica" pitchFamily="2" charset="0"/>
              </a:rPr>
              <a:t>What is the execution order of this program?</a:t>
            </a:r>
          </a:p>
          <a:p>
            <a:pPr>
              <a:spcAft>
                <a:spcPts val="4200"/>
              </a:spcAft>
            </a:pPr>
            <a:r>
              <a:rPr lang="en-US" sz="2200" dirty="0">
                <a:latin typeface="Helvetica" pitchFamily="2" charset="0"/>
              </a:rPr>
              <a:t>What is the output of this program?</a:t>
            </a:r>
          </a:p>
          <a:p>
            <a:r>
              <a:rPr lang="en-US" sz="2200" dirty="0">
                <a:latin typeface="Helvetica" pitchFamily="2" charset="0"/>
              </a:rPr>
              <a:t>Execution order: </a:t>
            </a:r>
            <a:r>
              <a:rPr lang="en-US" sz="2200" dirty="0">
                <a:solidFill>
                  <a:srgbClr val="00B050"/>
                </a:solidFill>
                <a:latin typeface="Helvetica" pitchFamily="2" charset="0"/>
              </a:rPr>
              <a:t>1, 2, 3, 4, 5, 7, 8, 10, 11</a:t>
            </a:r>
          </a:p>
          <a:p>
            <a:r>
              <a:rPr lang="en-US" sz="2200" dirty="0">
                <a:latin typeface="Helvetica" pitchFamily="2" charset="0"/>
              </a:rPr>
              <a:t>Output: </a:t>
            </a:r>
            <a:r>
              <a:rPr lang="en-US" sz="2200" dirty="0">
                <a:solidFill>
                  <a:srgbClr val="00B050"/>
                </a:solidFill>
                <a:latin typeface="Helvetica" pitchFamily="2" charset="0"/>
              </a:rPr>
              <a:t>None</a:t>
            </a:r>
          </a:p>
        </p:txBody>
      </p:sp>
      <p:sp>
        <p:nvSpPr>
          <p:cNvPr id="6" name="Slide Number Placeholder 5">
            <a:extLst>
              <a:ext uri="{FF2B5EF4-FFF2-40B4-BE49-F238E27FC236}">
                <a16:creationId xmlns:a16="http://schemas.microsoft.com/office/drawing/2014/main" id="{8D48F740-85CB-7447-BE8D-CB7E82D6F0BC}"/>
              </a:ext>
            </a:extLst>
          </p:cNvPr>
          <p:cNvSpPr>
            <a:spLocks noGrp="1"/>
          </p:cNvSpPr>
          <p:nvPr>
            <p:ph type="sldNum" sz="quarter" idx="12"/>
          </p:nvPr>
        </p:nvSpPr>
        <p:spPr/>
        <p:txBody>
          <a:bodyPr/>
          <a:lstStyle/>
          <a:p>
            <a:fld id="{B6F15528-21DE-4FAA-801E-634DDDAF4B2B}" type="slidenum">
              <a:rPr lang="en-US" smtClean="0"/>
              <a:pPr/>
              <a:t>48</a:t>
            </a:fld>
            <a:endParaRPr lang="en-US" dirty="0"/>
          </a:p>
        </p:txBody>
      </p:sp>
      <p:pic>
        <p:nvPicPr>
          <p:cNvPr id="7" name="Picture 6">
            <a:extLst>
              <a:ext uri="{FF2B5EF4-FFF2-40B4-BE49-F238E27FC236}">
                <a16:creationId xmlns:a16="http://schemas.microsoft.com/office/drawing/2014/main" id="{D14703DB-611F-E743-9BA2-4709685DBF25}"/>
              </a:ext>
            </a:extLst>
          </p:cNvPr>
          <p:cNvPicPr>
            <a:picLocks noChangeAspect="1"/>
          </p:cNvPicPr>
          <p:nvPr/>
        </p:nvPicPr>
        <p:blipFill>
          <a:blip r:embed="rId3"/>
          <a:stretch>
            <a:fillRect/>
          </a:stretch>
        </p:blipFill>
        <p:spPr>
          <a:xfrm>
            <a:off x="6248401" y="1600200"/>
            <a:ext cx="4084393" cy="3047586"/>
          </a:xfrm>
          <a:prstGeom prst="rect">
            <a:avLst/>
          </a:prstGeom>
        </p:spPr>
      </p:pic>
      <p:sp>
        <p:nvSpPr>
          <p:cNvPr id="4" name="Date Placeholder 3">
            <a:extLst>
              <a:ext uri="{FF2B5EF4-FFF2-40B4-BE49-F238E27FC236}">
                <a16:creationId xmlns:a16="http://schemas.microsoft.com/office/drawing/2014/main" id="{529A9250-EBEF-5F40-BC31-2FA013FBB35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7E54BCB4-87AE-BF49-A358-0ED60E79A259}"/>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351471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3F4B-C39A-6642-8B02-16815C3BC5E7}"/>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D6E7DB5D-FE76-7D43-A547-5488ED7E6F0E}"/>
              </a:ext>
            </a:extLst>
          </p:cNvPr>
          <p:cNvSpPr>
            <a:spLocks noGrp="1"/>
          </p:cNvSpPr>
          <p:nvPr>
            <p:ph idx="1"/>
          </p:nvPr>
        </p:nvSpPr>
        <p:spPr/>
        <p:txBody>
          <a:bodyPr>
            <a:normAutofit/>
          </a:bodyPr>
          <a:lstStyle/>
          <a:p>
            <a:r>
              <a:rPr lang="en-US" dirty="0"/>
              <a:t>If you need more than two conditions (if-else), then use the </a:t>
            </a:r>
            <a:r>
              <a:rPr lang="en-US" dirty="0" err="1">
                <a:solidFill>
                  <a:srgbClr val="00B050"/>
                </a:solidFill>
              </a:rPr>
              <a:t>elif</a:t>
            </a:r>
            <a:r>
              <a:rPr lang="en-US" dirty="0"/>
              <a:t> statement.</a:t>
            </a:r>
          </a:p>
        </p:txBody>
      </p:sp>
      <p:sp>
        <p:nvSpPr>
          <p:cNvPr id="6" name="Slide Number Placeholder 5">
            <a:extLst>
              <a:ext uri="{FF2B5EF4-FFF2-40B4-BE49-F238E27FC236}">
                <a16:creationId xmlns:a16="http://schemas.microsoft.com/office/drawing/2014/main" id="{22934A1F-B409-3345-A031-0D6A75D4FADF}"/>
              </a:ext>
            </a:extLst>
          </p:cNvPr>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8" name="Picture 7">
            <a:extLst>
              <a:ext uri="{FF2B5EF4-FFF2-40B4-BE49-F238E27FC236}">
                <a16:creationId xmlns:a16="http://schemas.microsoft.com/office/drawing/2014/main" id="{EC742738-6A9D-AC43-827A-714E2B7B379C}"/>
              </a:ext>
            </a:extLst>
          </p:cNvPr>
          <p:cNvPicPr>
            <a:picLocks noChangeAspect="1"/>
          </p:cNvPicPr>
          <p:nvPr/>
        </p:nvPicPr>
        <p:blipFill rotWithShape="1">
          <a:blip r:embed="rId2"/>
          <a:srcRect t="30000"/>
          <a:stretch/>
        </p:blipFill>
        <p:spPr>
          <a:xfrm>
            <a:off x="1981200" y="3048000"/>
            <a:ext cx="8064137" cy="2438400"/>
          </a:xfrm>
          <a:prstGeom prst="rect">
            <a:avLst/>
          </a:prstGeom>
        </p:spPr>
      </p:pic>
      <p:sp>
        <p:nvSpPr>
          <p:cNvPr id="4" name="Date Placeholder 3">
            <a:extLst>
              <a:ext uri="{FF2B5EF4-FFF2-40B4-BE49-F238E27FC236}">
                <a16:creationId xmlns:a16="http://schemas.microsoft.com/office/drawing/2014/main" id="{6B1D7522-37B7-0343-AD51-B0D16CB0F1B0}"/>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F40A13C-B654-1F42-81DB-ED8001E72B51}"/>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168564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8312-BA19-5244-99C7-B215C2BDFAAE}"/>
              </a:ext>
            </a:extLst>
          </p:cNvPr>
          <p:cNvSpPr>
            <a:spLocks noGrp="1"/>
          </p:cNvSpPr>
          <p:nvPr>
            <p:ph type="title"/>
          </p:nvPr>
        </p:nvSpPr>
        <p:spPr/>
        <p:txBody>
          <a:bodyPr/>
          <a:lstStyle/>
          <a:p>
            <a:r>
              <a:rPr lang="en-US" dirty="0"/>
              <a:t>Conditional Codes Examples</a:t>
            </a:r>
          </a:p>
        </p:txBody>
      </p:sp>
      <p:sp>
        <p:nvSpPr>
          <p:cNvPr id="6" name="Slide Number Placeholder 5">
            <a:extLst>
              <a:ext uri="{FF2B5EF4-FFF2-40B4-BE49-F238E27FC236}">
                <a16:creationId xmlns:a16="http://schemas.microsoft.com/office/drawing/2014/main" id="{C1F2BFBF-FB76-C94C-94C6-83C87F829071}"/>
              </a:ext>
            </a:extLst>
          </p:cNvPr>
          <p:cNvSpPr>
            <a:spLocks noGrp="1"/>
          </p:cNvSpPr>
          <p:nvPr>
            <p:ph type="sldNum" sz="quarter" idx="12"/>
          </p:nvPr>
        </p:nvSpPr>
        <p:spPr/>
        <p:txBody>
          <a:bodyPr/>
          <a:lstStyle/>
          <a:p>
            <a:fld id="{B6F15528-21DE-4FAA-801E-634DDDAF4B2B}" type="slidenum">
              <a:rPr lang="en-US" smtClean="0"/>
              <a:pPr/>
              <a:t>5</a:t>
            </a:fld>
            <a:endParaRPr lang="en-US" dirty="0"/>
          </a:p>
        </p:txBody>
      </p:sp>
      <p:grpSp>
        <p:nvGrpSpPr>
          <p:cNvPr id="7" name="Group 3">
            <a:extLst>
              <a:ext uri="{FF2B5EF4-FFF2-40B4-BE49-F238E27FC236}">
                <a16:creationId xmlns:a16="http://schemas.microsoft.com/office/drawing/2014/main" id="{C8CE1ADE-F26E-F245-A84B-C9CC0F0A07E7}"/>
              </a:ext>
            </a:extLst>
          </p:cNvPr>
          <p:cNvGrpSpPr>
            <a:grpSpLocks/>
          </p:cNvGrpSpPr>
          <p:nvPr/>
        </p:nvGrpSpPr>
        <p:grpSpPr bwMode="auto">
          <a:xfrm>
            <a:off x="1765301" y="1912939"/>
            <a:ext cx="2460625" cy="3028950"/>
            <a:chOff x="163" y="1212"/>
            <a:chExt cx="1550" cy="1908"/>
          </a:xfrm>
        </p:grpSpPr>
        <p:sp>
          <p:nvSpPr>
            <p:cNvPr id="8" name="Text Box 4">
              <a:extLst>
                <a:ext uri="{FF2B5EF4-FFF2-40B4-BE49-F238E27FC236}">
                  <a16:creationId xmlns:a16="http://schemas.microsoft.com/office/drawing/2014/main" id="{80DB3FAF-C6F4-AD47-94D8-FF608B2F385B}"/>
                </a:ext>
              </a:extLst>
            </p:cNvPr>
            <p:cNvSpPr txBox="1">
              <a:spLocks noChangeArrowheads="1"/>
            </p:cNvSpPr>
            <p:nvPr/>
          </p:nvSpPr>
          <p:spPr bwMode="auto">
            <a:xfrm>
              <a:off x="249" y="1480"/>
              <a:ext cx="1464" cy="164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if (r0 == 0)</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r1 = r1 + 1;</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else</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r2 = r2 + 1;</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a:t>
              </a:r>
            </a:p>
          </p:txBody>
        </p:sp>
        <p:sp>
          <p:nvSpPr>
            <p:cNvPr id="9" name="Text Box 5">
              <a:extLst>
                <a:ext uri="{FF2B5EF4-FFF2-40B4-BE49-F238E27FC236}">
                  <a16:creationId xmlns:a16="http://schemas.microsoft.com/office/drawing/2014/main" id="{7E360B41-FDAA-904C-8F00-4337230BBD14}"/>
                </a:ext>
              </a:extLst>
            </p:cNvPr>
            <p:cNvSpPr txBox="1">
              <a:spLocks noChangeArrowheads="1"/>
            </p:cNvSpPr>
            <p:nvPr/>
          </p:nvSpPr>
          <p:spPr bwMode="auto">
            <a:xfrm>
              <a:off x="163" y="1212"/>
              <a:ext cx="136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en-US" altLang="en-US" dirty="0">
                  <a:solidFill>
                    <a:srgbClr val="000000"/>
                  </a:solidFill>
                  <a:latin typeface="Helvetica" pitchFamily="2" charset="0"/>
                </a:rPr>
                <a:t>C source code</a:t>
              </a:r>
            </a:p>
          </p:txBody>
        </p:sp>
      </p:grpSp>
      <p:sp>
        <p:nvSpPr>
          <p:cNvPr id="10" name="Text Box 7">
            <a:extLst>
              <a:ext uri="{FF2B5EF4-FFF2-40B4-BE49-F238E27FC236}">
                <a16:creationId xmlns:a16="http://schemas.microsoft.com/office/drawing/2014/main" id="{9D1332D2-EE46-B64D-8A0E-BA29B0E16E6A}"/>
              </a:ext>
            </a:extLst>
          </p:cNvPr>
          <p:cNvSpPr txBox="1">
            <a:spLocks noChangeArrowheads="1"/>
          </p:cNvSpPr>
          <p:nvPr/>
        </p:nvSpPr>
        <p:spPr bwMode="auto">
          <a:xfrm>
            <a:off x="4564698" y="4964771"/>
            <a:ext cx="23066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buFont typeface="Wingdings" pitchFamily="2" charset="2"/>
              <a:buChar char="§"/>
              <a:defRPr/>
            </a:pPr>
            <a:r>
              <a:rPr lang="en-US" altLang="en-US" dirty="0">
                <a:solidFill>
                  <a:srgbClr val="000000"/>
                </a:solidFill>
                <a:latin typeface="Helvetica" pitchFamily="2" charset="0"/>
              </a:rPr>
              <a:t>  5 instructions</a:t>
            </a:r>
          </a:p>
        </p:txBody>
      </p:sp>
      <p:sp>
        <p:nvSpPr>
          <p:cNvPr id="11" name="Text Box 8">
            <a:extLst>
              <a:ext uri="{FF2B5EF4-FFF2-40B4-BE49-F238E27FC236}">
                <a16:creationId xmlns:a16="http://schemas.microsoft.com/office/drawing/2014/main" id="{874897A5-109B-2746-8A6E-4271A18D0C0C}"/>
              </a:ext>
            </a:extLst>
          </p:cNvPr>
          <p:cNvSpPr txBox="1">
            <a:spLocks noChangeArrowheads="1"/>
          </p:cNvSpPr>
          <p:nvPr/>
        </p:nvSpPr>
        <p:spPr bwMode="auto">
          <a:xfrm>
            <a:off x="7429500" y="4964771"/>
            <a:ext cx="230734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buFont typeface="Wingdings" pitchFamily="2" charset="2"/>
              <a:buChar char="§"/>
              <a:defRPr/>
            </a:pPr>
            <a:r>
              <a:rPr lang="en-US" altLang="en-US" dirty="0">
                <a:solidFill>
                  <a:srgbClr val="000000"/>
                </a:solidFill>
                <a:latin typeface="Helvetica" pitchFamily="2" charset="0"/>
              </a:rPr>
              <a:t>  3 instructions</a:t>
            </a:r>
          </a:p>
        </p:txBody>
      </p:sp>
      <p:sp>
        <p:nvSpPr>
          <p:cNvPr id="15" name="Text Box 11">
            <a:extLst>
              <a:ext uri="{FF2B5EF4-FFF2-40B4-BE49-F238E27FC236}">
                <a16:creationId xmlns:a16="http://schemas.microsoft.com/office/drawing/2014/main" id="{24CA5B80-7092-7E4C-BE06-F8B0DDFD47DA}"/>
              </a:ext>
            </a:extLst>
          </p:cNvPr>
          <p:cNvSpPr txBox="1">
            <a:spLocks noChangeArrowheads="1"/>
          </p:cNvSpPr>
          <p:nvPr/>
        </p:nvSpPr>
        <p:spPr bwMode="auto">
          <a:xfrm>
            <a:off x="4619626" y="2339977"/>
            <a:ext cx="2663825" cy="242887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CMP r0, #0</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BNE else</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ADD r1, r1, #1</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B end</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else</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ADD r2, r2, #1</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end ...</a:t>
            </a:r>
          </a:p>
        </p:txBody>
      </p:sp>
      <p:sp>
        <p:nvSpPr>
          <p:cNvPr id="16" name="Text Box 12">
            <a:extLst>
              <a:ext uri="{FF2B5EF4-FFF2-40B4-BE49-F238E27FC236}">
                <a16:creationId xmlns:a16="http://schemas.microsoft.com/office/drawing/2014/main" id="{86607DEA-DD83-7146-BDC5-6478EC6923C6}"/>
              </a:ext>
            </a:extLst>
          </p:cNvPr>
          <p:cNvSpPr txBox="1">
            <a:spLocks noChangeArrowheads="1"/>
          </p:cNvSpPr>
          <p:nvPr/>
        </p:nvSpPr>
        <p:spPr bwMode="auto">
          <a:xfrm>
            <a:off x="4518026" y="1981200"/>
            <a:ext cx="1825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endParaRPr lang="en-US" altLang="en-US" dirty="0">
              <a:solidFill>
                <a:srgbClr val="000000"/>
              </a:solidFill>
              <a:latin typeface="Helvetica" pitchFamily="2" charset="0"/>
            </a:endParaRPr>
          </a:p>
        </p:txBody>
      </p:sp>
      <p:sp>
        <p:nvSpPr>
          <p:cNvPr id="14" name="Text Box 13">
            <a:extLst>
              <a:ext uri="{FF2B5EF4-FFF2-40B4-BE49-F238E27FC236}">
                <a16:creationId xmlns:a16="http://schemas.microsoft.com/office/drawing/2014/main" id="{AD846405-2404-BA44-B872-6B3CA3267E71}"/>
              </a:ext>
            </a:extLst>
          </p:cNvPr>
          <p:cNvSpPr txBox="1">
            <a:spLocks noChangeArrowheads="1"/>
          </p:cNvSpPr>
          <p:nvPr/>
        </p:nvSpPr>
        <p:spPr bwMode="auto">
          <a:xfrm>
            <a:off x="4532313" y="1905001"/>
            <a:ext cx="2590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en-US" altLang="en-US" dirty="0">
                <a:solidFill>
                  <a:srgbClr val="000000"/>
                </a:solidFill>
              </a:rPr>
              <a:t>unconditional</a:t>
            </a:r>
          </a:p>
        </p:txBody>
      </p:sp>
      <p:grpSp>
        <p:nvGrpSpPr>
          <p:cNvPr id="17" name="Group 14">
            <a:extLst>
              <a:ext uri="{FF2B5EF4-FFF2-40B4-BE49-F238E27FC236}">
                <a16:creationId xmlns:a16="http://schemas.microsoft.com/office/drawing/2014/main" id="{0F75301A-E76F-5B46-BA46-62D2522F831B}"/>
              </a:ext>
            </a:extLst>
          </p:cNvPr>
          <p:cNvGrpSpPr>
            <a:grpSpLocks/>
          </p:cNvGrpSpPr>
          <p:nvPr/>
        </p:nvGrpSpPr>
        <p:grpSpPr bwMode="auto">
          <a:xfrm>
            <a:off x="7429500" y="1905001"/>
            <a:ext cx="3086100" cy="2873375"/>
            <a:chOff x="3720" y="1200"/>
            <a:chExt cx="1944" cy="1810"/>
          </a:xfrm>
        </p:grpSpPr>
        <p:sp>
          <p:nvSpPr>
            <p:cNvPr id="18" name="Text Box 15">
              <a:extLst>
                <a:ext uri="{FF2B5EF4-FFF2-40B4-BE49-F238E27FC236}">
                  <a16:creationId xmlns:a16="http://schemas.microsoft.com/office/drawing/2014/main" id="{8998B0FE-14D0-2940-8305-70F7BD4A7F07}"/>
                </a:ext>
              </a:extLst>
            </p:cNvPr>
            <p:cNvSpPr txBox="1">
              <a:spLocks noChangeArrowheads="1"/>
            </p:cNvSpPr>
            <p:nvPr/>
          </p:nvSpPr>
          <p:spPr bwMode="auto">
            <a:xfrm>
              <a:off x="3744" y="1480"/>
              <a:ext cx="1920" cy="153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CMP r0, #0</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ADDEQ r1, r1, #1</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ADDNE r2, r2, #1</a:t>
              </a:r>
            </a:p>
            <a:p>
              <a:pPr eaLnBrk="1" fontAlgn="base" hangingPunct="1">
                <a:spcBef>
                  <a:spcPct val="0"/>
                </a:spcBef>
                <a:spcAft>
                  <a:spcPct val="0"/>
                </a:spcAft>
                <a:defRPr/>
              </a:pPr>
              <a:r>
                <a:rPr lang="en-US" altLang="en-US" sz="2000" dirty="0">
                  <a:solidFill>
                    <a:srgbClr val="000000"/>
                  </a:solidFill>
                  <a:latin typeface="Consolas" panose="020B0609020204030204" pitchFamily="49" charset="0"/>
                  <a:cs typeface="Consolas" panose="020B0609020204030204" pitchFamily="49" charset="0"/>
                </a:rPr>
                <a:t>  ...</a:t>
              </a:r>
            </a:p>
          </p:txBody>
        </p:sp>
        <p:sp>
          <p:nvSpPr>
            <p:cNvPr id="19" name="Text Box 16">
              <a:extLst>
                <a:ext uri="{FF2B5EF4-FFF2-40B4-BE49-F238E27FC236}">
                  <a16:creationId xmlns:a16="http://schemas.microsoft.com/office/drawing/2014/main" id="{F928D657-0ADE-5F48-96C3-AB0CEB29DB85}"/>
                </a:ext>
              </a:extLst>
            </p:cNvPr>
            <p:cNvSpPr txBox="1">
              <a:spLocks noChangeArrowheads="1"/>
            </p:cNvSpPr>
            <p:nvPr/>
          </p:nvSpPr>
          <p:spPr bwMode="auto">
            <a:xfrm>
              <a:off x="3720" y="1200"/>
              <a:ext cx="109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lnSpc>
                  <a:spcPct val="120000"/>
                </a:lnSpc>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base" hangingPunct="1">
                <a:spcBef>
                  <a:spcPct val="0"/>
                </a:spcBef>
                <a:spcAft>
                  <a:spcPct val="0"/>
                </a:spcAft>
                <a:defRPr/>
              </a:pPr>
              <a:r>
                <a:rPr lang="en-GB" altLang="en-US" dirty="0">
                  <a:solidFill>
                    <a:srgbClr val="000000"/>
                  </a:solidFill>
                </a:rPr>
                <a:t>conditional</a:t>
              </a:r>
              <a:endParaRPr lang="en-US" altLang="en-US" dirty="0">
                <a:solidFill>
                  <a:srgbClr val="000000"/>
                </a:solidFill>
              </a:endParaRPr>
            </a:p>
          </p:txBody>
        </p:sp>
      </p:grpSp>
      <p:sp>
        <p:nvSpPr>
          <p:cNvPr id="3" name="Date Placeholder 2">
            <a:extLst>
              <a:ext uri="{FF2B5EF4-FFF2-40B4-BE49-F238E27FC236}">
                <a16:creationId xmlns:a16="http://schemas.microsoft.com/office/drawing/2014/main" id="{22B2C083-48FC-A84B-82D9-597F8857247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9A777E98-FA90-1C43-B0E6-0E267F8EA530}"/>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0605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animBg="1"/>
      <p:bldP spid="16"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3F4B-C39A-6642-8B02-16815C3BC5E7}"/>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D6E7DB5D-FE76-7D43-A547-5488ED7E6F0E}"/>
              </a:ext>
            </a:extLst>
          </p:cNvPr>
          <p:cNvSpPr>
            <a:spLocks noGrp="1"/>
          </p:cNvSpPr>
          <p:nvPr>
            <p:ph idx="1"/>
          </p:nvPr>
        </p:nvSpPr>
        <p:spPr/>
        <p:txBody>
          <a:bodyPr/>
          <a:lstStyle/>
          <a:p>
            <a:pPr algn="ctr"/>
            <a:r>
              <a:rPr lang="en-US" dirty="0"/>
              <a:t>Same algorithm - different implementation</a:t>
            </a:r>
          </a:p>
        </p:txBody>
      </p:sp>
      <p:sp>
        <p:nvSpPr>
          <p:cNvPr id="6" name="Slide Number Placeholder 5">
            <a:extLst>
              <a:ext uri="{FF2B5EF4-FFF2-40B4-BE49-F238E27FC236}">
                <a16:creationId xmlns:a16="http://schemas.microsoft.com/office/drawing/2014/main" id="{22934A1F-B409-3345-A031-0D6A75D4FADF}"/>
              </a:ext>
            </a:extLst>
          </p:cNvPr>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7" name="Picture 6">
            <a:extLst>
              <a:ext uri="{FF2B5EF4-FFF2-40B4-BE49-F238E27FC236}">
                <a16:creationId xmlns:a16="http://schemas.microsoft.com/office/drawing/2014/main" id="{E3D74122-0A82-1042-A540-EF8716F76DA5}"/>
              </a:ext>
            </a:extLst>
          </p:cNvPr>
          <p:cNvPicPr>
            <a:picLocks noChangeAspect="1"/>
          </p:cNvPicPr>
          <p:nvPr/>
        </p:nvPicPr>
        <p:blipFill>
          <a:blip r:embed="rId2"/>
          <a:stretch>
            <a:fillRect/>
          </a:stretch>
        </p:blipFill>
        <p:spPr>
          <a:xfrm>
            <a:off x="1992923" y="2827418"/>
            <a:ext cx="3874478" cy="2887582"/>
          </a:xfrm>
          <a:prstGeom prst="rect">
            <a:avLst/>
          </a:prstGeom>
        </p:spPr>
      </p:pic>
      <p:pic>
        <p:nvPicPr>
          <p:cNvPr id="9" name="Picture 8">
            <a:extLst>
              <a:ext uri="{FF2B5EF4-FFF2-40B4-BE49-F238E27FC236}">
                <a16:creationId xmlns:a16="http://schemas.microsoft.com/office/drawing/2014/main" id="{87648636-7B8A-604F-8415-E3A5D1E5E576}"/>
              </a:ext>
            </a:extLst>
          </p:cNvPr>
          <p:cNvPicPr>
            <a:picLocks noChangeAspect="1"/>
          </p:cNvPicPr>
          <p:nvPr/>
        </p:nvPicPr>
        <p:blipFill>
          <a:blip r:embed="rId3"/>
          <a:stretch>
            <a:fillRect/>
          </a:stretch>
        </p:blipFill>
        <p:spPr>
          <a:xfrm>
            <a:off x="6233576" y="2827419"/>
            <a:ext cx="3988947" cy="2862439"/>
          </a:xfrm>
          <a:prstGeom prst="rect">
            <a:avLst/>
          </a:prstGeom>
        </p:spPr>
      </p:pic>
      <p:sp>
        <p:nvSpPr>
          <p:cNvPr id="8" name="Oval 7">
            <a:extLst>
              <a:ext uri="{FF2B5EF4-FFF2-40B4-BE49-F238E27FC236}">
                <a16:creationId xmlns:a16="http://schemas.microsoft.com/office/drawing/2014/main" id="{809C4B2E-984F-D341-B2F5-6CC3D3E82F29}"/>
              </a:ext>
            </a:extLst>
          </p:cNvPr>
          <p:cNvSpPr>
            <a:spLocks noChangeAspect="1"/>
          </p:cNvSpPr>
          <p:nvPr/>
        </p:nvSpPr>
        <p:spPr>
          <a:xfrm>
            <a:off x="3381522" y="2133600"/>
            <a:ext cx="548640" cy="5486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3C7501C7-729F-7746-9A3B-C41440E5004B}"/>
              </a:ext>
            </a:extLst>
          </p:cNvPr>
          <p:cNvSpPr>
            <a:spLocks noChangeAspect="1"/>
          </p:cNvSpPr>
          <p:nvPr/>
        </p:nvSpPr>
        <p:spPr>
          <a:xfrm>
            <a:off x="7953728" y="2133600"/>
            <a:ext cx="548640" cy="54864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 name="Date Placeholder 3">
            <a:extLst>
              <a:ext uri="{FF2B5EF4-FFF2-40B4-BE49-F238E27FC236}">
                <a16:creationId xmlns:a16="http://schemas.microsoft.com/office/drawing/2014/main" id="{08971519-B083-E647-946A-C41EF96CDA8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E324E515-53AE-FA4B-B76F-7FC63DE80701}"/>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4757922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8D8B-A0FB-E046-AC8B-0FB14A4A6A5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218897E-FEBB-B749-91ED-FADF26D18FCD}"/>
              </a:ext>
            </a:extLst>
          </p:cNvPr>
          <p:cNvSpPr>
            <a:spLocks noGrp="1"/>
          </p:cNvSpPr>
          <p:nvPr>
            <p:ph idx="1"/>
          </p:nvPr>
        </p:nvSpPr>
        <p:spPr/>
        <p:txBody>
          <a:bodyPr/>
          <a:lstStyle/>
          <a:p>
            <a:r>
              <a:rPr lang="en-US" dirty="0"/>
              <a:t>Write a program that computes the letter grade of a student given her score grade.</a:t>
            </a:r>
          </a:p>
          <a:p>
            <a:endParaRPr lang="en-US" dirty="0"/>
          </a:p>
        </p:txBody>
      </p:sp>
      <p:sp>
        <p:nvSpPr>
          <p:cNvPr id="6" name="Slide Number Placeholder 5">
            <a:extLst>
              <a:ext uri="{FF2B5EF4-FFF2-40B4-BE49-F238E27FC236}">
                <a16:creationId xmlns:a16="http://schemas.microsoft.com/office/drawing/2014/main" id="{21FD662D-20CB-E94E-8E13-772729E9285F}"/>
              </a:ext>
            </a:extLst>
          </p:cNvPr>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7" name="Picture 6">
            <a:extLst>
              <a:ext uri="{FF2B5EF4-FFF2-40B4-BE49-F238E27FC236}">
                <a16:creationId xmlns:a16="http://schemas.microsoft.com/office/drawing/2014/main" id="{70E4630F-16BB-E74D-A79D-11FF6C4D14C2}"/>
              </a:ext>
            </a:extLst>
          </p:cNvPr>
          <p:cNvPicPr>
            <a:picLocks noChangeAspect="1"/>
          </p:cNvPicPr>
          <p:nvPr/>
        </p:nvPicPr>
        <p:blipFill>
          <a:blip r:embed="rId2"/>
          <a:stretch>
            <a:fillRect/>
          </a:stretch>
        </p:blipFill>
        <p:spPr>
          <a:xfrm>
            <a:off x="3048000" y="2493963"/>
            <a:ext cx="5422900" cy="3632200"/>
          </a:xfrm>
          <a:prstGeom prst="rect">
            <a:avLst/>
          </a:prstGeom>
        </p:spPr>
      </p:pic>
      <p:sp>
        <p:nvSpPr>
          <p:cNvPr id="4" name="Date Placeholder 3">
            <a:extLst>
              <a:ext uri="{FF2B5EF4-FFF2-40B4-BE49-F238E27FC236}">
                <a16:creationId xmlns:a16="http://schemas.microsoft.com/office/drawing/2014/main" id="{F72884F8-B2FC-6F4A-B694-8CD633478746}"/>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626ACB96-B6F6-F440-B32B-4447071B67F2}"/>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19959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A2F7-2684-5147-9750-65D2B4E0A5A4}"/>
              </a:ext>
            </a:extLst>
          </p:cNvPr>
          <p:cNvSpPr>
            <a:spLocks noGrp="1"/>
          </p:cNvSpPr>
          <p:nvPr>
            <p:ph type="title"/>
          </p:nvPr>
        </p:nvSpPr>
        <p:spPr/>
        <p:txBody>
          <a:bodyPr>
            <a:normAutofit/>
          </a:bodyPr>
          <a:lstStyle/>
          <a:p>
            <a:r>
              <a:rPr lang="en-US" dirty="0"/>
              <a:t>Conditional Execution</a:t>
            </a:r>
          </a:p>
        </p:txBody>
      </p:sp>
      <p:pic>
        <p:nvPicPr>
          <p:cNvPr id="7" name="Content Placeholder 6">
            <a:extLst>
              <a:ext uri="{FF2B5EF4-FFF2-40B4-BE49-F238E27FC236}">
                <a16:creationId xmlns:a16="http://schemas.microsoft.com/office/drawing/2014/main" id="{F6187E5D-0479-E64D-AF1B-4EDEA2CA0558}"/>
              </a:ext>
            </a:extLst>
          </p:cNvPr>
          <p:cNvPicPr>
            <a:picLocks noGrp="1" noChangeAspect="1"/>
          </p:cNvPicPr>
          <p:nvPr>
            <p:ph idx="1"/>
          </p:nvPr>
        </p:nvPicPr>
        <p:blipFill>
          <a:blip r:embed="rId2"/>
          <a:stretch>
            <a:fillRect/>
          </a:stretch>
        </p:blipFill>
        <p:spPr>
          <a:xfrm>
            <a:off x="3048000" y="1452807"/>
            <a:ext cx="6477000" cy="4533900"/>
          </a:xfrm>
          <a:prstGeom prst="rect">
            <a:avLst/>
          </a:prstGeom>
        </p:spPr>
      </p:pic>
      <p:sp>
        <p:nvSpPr>
          <p:cNvPr id="6" name="Slide Number Placeholder 5">
            <a:extLst>
              <a:ext uri="{FF2B5EF4-FFF2-40B4-BE49-F238E27FC236}">
                <a16:creationId xmlns:a16="http://schemas.microsoft.com/office/drawing/2014/main" id="{DE2B1199-BE21-9040-A405-1BBFEFF3834E}"/>
              </a:ext>
            </a:extLst>
          </p:cNvPr>
          <p:cNvSpPr>
            <a:spLocks noGrp="1"/>
          </p:cNvSpPr>
          <p:nvPr>
            <p:ph type="sldNum" sz="quarter" idx="12"/>
          </p:nvPr>
        </p:nvSpPr>
        <p:spPr/>
        <p:txBody>
          <a:bodyPr/>
          <a:lstStyle/>
          <a:p>
            <a:fld id="{B6F15528-21DE-4FAA-801E-634DDDAF4B2B}" type="slidenum">
              <a:rPr lang="en-US" smtClean="0"/>
              <a:pPr/>
              <a:t>52</a:t>
            </a:fld>
            <a:endParaRPr lang="en-US" dirty="0"/>
          </a:p>
        </p:txBody>
      </p:sp>
      <p:sp>
        <p:nvSpPr>
          <p:cNvPr id="3" name="Date Placeholder 2">
            <a:extLst>
              <a:ext uri="{FF2B5EF4-FFF2-40B4-BE49-F238E27FC236}">
                <a16:creationId xmlns:a16="http://schemas.microsoft.com/office/drawing/2014/main" id="{FF229FCD-4C17-554F-A39E-351B4D315794}"/>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77348C79-9CB4-1840-9842-F6787C646AD7}"/>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2901546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41B5-7297-B849-BF51-136E44701C72}"/>
              </a:ext>
            </a:extLst>
          </p:cNvPr>
          <p:cNvSpPr>
            <a:spLocks noGrp="1"/>
          </p:cNvSpPr>
          <p:nvPr>
            <p:ph type="title"/>
          </p:nvPr>
        </p:nvSpPr>
        <p:spPr/>
        <p:txBody>
          <a:bodyPr/>
          <a:lstStyle/>
          <a:p>
            <a:r>
              <a:rPr lang="en-US" dirty="0"/>
              <a:t>Conditional Execution</a:t>
            </a:r>
          </a:p>
        </p:txBody>
      </p:sp>
      <p:pic>
        <p:nvPicPr>
          <p:cNvPr id="7" name="Content Placeholder 6">
            <a:extLst>
              <a:ext uri="{FF2B5EF4-FFF2-40B4-BE49-F238E27FC236}">
                <a16:creationId xmlns:a16="http://schemas.microsoft.com/office/drawing/2014/main" id="{72B69068-B929-064C-846F-504E0D9BF220}"/>
              </a:ext>
            </a:extLst>
          </p:cNvPr>
          <p:cNvPicPr>
            <a:picLocks noGrp="1" noChangeAspect="1"/>
          </p:cNvPicPr>
          <p:nvPr>
            <p:ph idx="1"/>
          </p:nvPr>
        </p:nvPicPr>
        <p:blipFill>
          <a:blip r:embed="rId2"/>
          <a:stretch>
            <a:fillRect/>
          </a:stretch>
        </p:blipFill>
        <p:spPr>
          <a:xfrm>
            <a:off x="1981200" y="1828800"/>
            <a:ext cx="4690533" cy="4114800"/>
          </a:xfrm>
          <a:prstGeom prst="rect">
            <a:avLst/>
          </a:prstGeom>
        </p:spPr>
      </p:pic>
      <p:sp>
        <p:nvSpPr>
          <p:cNvPr id="6" name="Slide Number Placeholder 5">
            <a:extLst>
              <a:ext uri="{FF2B5EF4-FFF2-40B4-BE49-F238E27FC236}">
                <a16:creationId xmlns:a16="http://schemas.microsoft.com/office/drawing/2014/main" id="{94C30053-2604-BB4A-BA6B-0C299A6F7034}"/>
              </a:ext>
            </a:extLst>
          </p:cNvPr>
          <p:cNvSpPr>
            <a:spLocks noGrp="1"/>
          </p:cNvSpPr>
          <p:nvPr>
            <p:ph type="sldNum" sz="quarter" idx="12"/>
          </p:nvPr>
        </p:nvSpPr>
        <p:spPr/>
        <p:txBody>
          <a:bodyPr/>
          <a:lstStyle/>
          <a:p>
            <a:fld id="{B6F15528-21DE-4FAA-801E-634DDDAF4B2B}" type="slidenum">
              <a:rPr lang="en-US" smtClean="0"/>
              <a:pPr/>
              <a:t>53</a:t>
            </a:fld>
            <a:endParaRPr lang="en-US" dirty="0"/>
          </a:p>
        </p:txBody>
      </p:sp>
      <p:sp>
        <p:nvSpPr>
          <p:cNvPr id="8" name="TextBox 7">
            <a:extLst>
              <a:ext uri="{FF2B5EF4-FFF2-40B4-BE49-F238E27FC236}">
                <a16:creationId xmlns:a16="http://schemas.microsoft.com/office/drawing/2014/main" id="{509CE772-8CA4-B649-9206-57DDBAD4E712}"/>
              </a:ext>
            </a:extLst>
          </p:cNvPr>
          <p:cNvSpPr txBox="1"/>
          <p:nvPr/>
        </p:nvSpPr>
        <p:spPr>
          <a:xfrm>
            <a:off x="6934201" y="1762542"/>
            <a:ext cx="3276601" cy="3190458"/>
          </a:xfrm>
          <a:prstGeom prst="rect">
            <a:avLst/>
          </a:prstGeom>
          <a:noFill/>
        </p:spPr>
        <p:txBody>
          <a:bodyPr wrap="square" rtlCol="0">
            <a:noAutofit/>
          </a:bodyPr>
          <a:lstStyle/>
          <a:p>
            <a:r>
              <a:rPr lang="en-US" sz="2200" dirty="0">
                <a:latin typeface="Helvetica" pitchFamily="2" charset="0"/>
              </a:rPr>
              <a:t>How many conditions does the program test?</a:t>
            </a:r>
          </a:p>
          <a:p>
            <a:endParaRPr lang="en-US" sz="2200" dirty="0">
              <a:latin typeface="Helvetica" pitchFamily="2" charset="0"/>
            </a:endParaRPr>
          </a:p>
          <a:p>
            <a:r>
              <a:rPr lang="en-US" sz="2200" dirty="0">
                <a:solidFill>
                  <a:srgbClr val="00B050"/>
                </a:solidFill>
                <a:latin typeface="Helvetica" pitchFamily="2" charset="0"/>
              </a:rPr>
              <a:t>5</a:t>
            </a:r>
          </a:p>
        </p:txBody>
      </p:sp>
      <p:sp>
        <p:nvSpPr>
          <p:cNvPr id="3" name="Date Placeholder 2">
            <a:extLst>
              <a:ext uri="{FF2B5EF4-FFF2-40B4-BE49-F238E27FC236}">
                <a16:creationId xmlns:a16="http://schemas.microsoft.com/office/drawing/2014/main" id="{8390F0D2-3AA2-5648-ABF4-AF7BAF8A0159}"/>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43B1ADDC-4212-C049-A0EB-C282CEDB2458}"/>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4156541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41B5-7297-B849-BF51-136E44701C72}"/>
              </a:ext>
            </a:extLst>
          </p:cNvPr>
          <p:cNvSpPr>
            <a:spLocks noGrp="1"/>
          </p:cNvSpPr>
          <p:nvPr>
            <p:ph type="title"/>
          </p:nvPr>
        </p:nvSpPr>
        <p:spPr/>
        <p:txBody>
          <a:bodyPr/>
          <a:lstStyle/>
          <a:p>
            <a:r>
              <a:rPr lang="en-US" dirty="0"/>
              <a:t>Conditional Execution</a:t>
            </a:r>
          </a:p>
        </p:txBody>
      </p:sp>
      <p:sp>
        <p:nvSpPr>
          <p:cNvPr id="6" name="Slide Number Placeholder 5">
            <a:extLst>
              <a:ext uri="{FF2B5EF4-FFF2-40B4-BE49-F238E27FC236}">
                <a16:creationId xmlns:a16="http://schemas.microsoft.com/office/drawing/2014/main" id="{94C30053-2604-BB4A-BA6B-0C299A6F7034}"/>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
        <p:nvSpPr>
          <p:cNvPr id="8" name="TextBox 7">
            <a:extLst>
              <a:ext uri="{FF2B5EF4-FFF2-40B4-BE49-F238E27FC236}">
                <a16:creationId xmlns:a16="http://schemas.microsoft.com/office/drawing/2014/main" id="{509CE772-8CA4-B649-9206-57DDBAD4E712}"/>
              </a:ext>
            </a:extLst>
          </p:cNvPr>
          <p:cNvSpPr txBox="1"/>
          <p:nvPr/>
        </p:nvSpPr>
        <p:spPr>
          <a:xfrm>
            <a:off x="7010400" y="1676401"/>
            <a:ext cx="3276601" cy="2354491"/>
          </a:xfrm>
          <a:prstGeom prst="rect">
            <a:avLst/>
          </a:prstGeom>
          <a:noFill/>
        </p:spPr>
        <p:txBody>
          <a:bodyPr wrap="square" rtlCol="0">
            <a:spAutoFit/>
          </a:bodyPr>
          <a:lstStyle/>
          <a:p>
            <a:pPr>
              <a:spcAft>
                <a:spcPts val="600"/>
              </a:spcAft>
            </a:pPr>
            <a:r>
              <a:rPr lang="en-US" sz="2200" dirty="0">
                <a:latin typeface="Helvetica" pitchFamily="2" charset="0"/>
              </a:rPr>
              <a:t>How many conditions does the program test?</a:t>
            </a:r>
          </a:p>
          <a:p>
            <a:pPr>
              <a:spcAft>
                <a:spcPts val="600"/>
              </a:spcAft>
            </a:pPr>
            <a:r>
              <a:rPr lang="en-US" sz="2200" dirty="0">
                <a:solidFill>
                  <a:srgbClr val="00B050"/>
                </a:solidFill>
                <a:latin typeface="Helvetica" pitchFamily="2" charset="0"/>
              </a:rPr>
              <a:t>It depends on the score!</a:t>
            </a:r>
          </a:p>
          <a:p>
            <a:pPr>
              <a:spcAft>
                <a:spcPts val="600"/>
              </a:spcAft>
            </a:pPr>
            <a:endParaRPr lang="en-US" sz="2200" dirty="0">
              <a:latin typeface="Helvetica" pitchFamily="2" charset="0"/>
            </a:endParaRPr>
          </a:p>
          <a:p>
            <a:pPr>
              <a:spcAft>
                <a:spcPts val="600"/>
              </a:spcAft>
            </a:pPr>
            <a:r>
              <a:rPr lang="en-US" sz="2200" dirty="0">
                <a:latin typeface="Helvetica" pitchFamily="2" charset="0"/>
              </a:rPr>
              <a:t>What is the execution order for a score of </a:t>
            </a:r>
            <a:r>
              <a:rPr lang="en-US" sz="2200" dirty="0">
                <a:solidFill>
                  <a:srgbClr val="00B050"/>
                </a:solidFill>
                <a:latin typeface="Helvetica" pitchFamily="2" charset="0"/>
              </a:rPr>
              <a:t>94</a:t>
            </a:r>
            <a:r>
              <a:rPr lang="en-US" sz="2200" dirty="0">
                <a:latin typeface="Helvetica" pitchFamily="2" charset="0"/>
              </a:rPr>
              <a:t>?</a:t>
            </a:r>
            <a:endParaRPr lang="en-US" sz="2200" dirty="0">
              <a:solidFill>
                <a:srgbClr val="00B050"/>
              </a:solidFill>
              <a:latin typeface="Helvetica" pitchFamily="2" charset="0"/>
            </a:endParaRPr>
          </a:p>
        </p:txBody>
      </p:sp>
      <p:pic>
        <p:nvPicPr>
          <p:cNvPr id="10" name="Picture 9">
            <a:extLst>
              <a:ext uri="{FF2B5EF4-FFF2-40B4-BE49-F238E27FC236}">
                <a16:creationId xmlns:a16="http://schemas.microsoft.com/office/drawing/2014/main" id="{C6D64D57-163E-364A-BEDA-CC6B8259E2AD}"/>
              </a:ext>
            </a:extLst>
          </p:cNvPr>
          <p:cNvPicPr>
            <a:picLocks noChangeAspect="1"/>
          </p:cNvPicPr>
          <p:nvPr/>
        </p:nvPicPr>
        <p:blipFill>
          <a:blip r:embed="rId3"/>
          <a:stretch>
            <a:fillRect/>
          </a:stretch>
        </p:blipFill>
        <p:spPr>
          <a:xfrm>
            <a:off x="1981200" y="1729888"/>
            <a:ext cx="4885347" cy="4061313"/>
          </a:xfrm>
          <a:prstGeom prst="rect">
            <a:avLst/>
          </a:prstGeom>
        </p:spPr>
      </p:pic>
      <p:sp>
        <p:nvSpPr>
          <p:cNvPr id="3" name="Date Placeholder 2">
            <a:extLst>
              <a:ext uri="{FF2B5EF4-FFF2-40B4-BE49-F238E27FC236}">
                <a16:creationId xmlns:a16="http://schemas.microsoft.com/office/drawing/2014/main" id="{210DA989-150C-7547-B6A1-754622668AE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2F873094-D6CD-244B-A1C9-D0D3EEF3B51B}"/>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1599061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41B5-7297-B849-BF51-136E44701C72}"/>
              </a:ext>
            </a:extLst>
          </p:cNvPr>
          <p:cNvSpPr>
            <a:spLocks noGrp="1"/>
          </p:cNvSpPr>
          <p:nvPr>
            <p:ph type="title"/>
          </p:nvPr>
        </p:nvSpPr>
        <p:spPr/>
        <p:txBody>
          <a:bodyPr/>
          <a:lstStyle/>
          <a:p>
            <a:r>
              <a:rPr lang="en-US" dirty="0"/>
              <a:t>Conditional Execution</a:t>
            </a:r>
          </a:p>
        </p:txBody>
      </p:sp>
      <p:sp>
        <p:nvSpPr>
          <p:cNvPr id="6" name="Slide Number Placeholder 5">
            <a:extLst>
              <a:ext uri="{FF2B5EF4-FFF2-40B4-BE49-F238E27FC236}">
                <a16:creationId xmlns:a16="http://schemas.microsoft.com/office/drawing/2014/main" id="{94C30053-2604-BB4A-BA6B-0C299A6F7034}"/>
              </a:ext>
            </a:extLst>
          </p:cNvPr>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TextBox 7">
            <a:extLst>
              <a:ext uri="{FF2B5EF4-FFF2-40B4-BE49-F238E27FC236}">
                <a16:creationId xmlns:a16="http://schemas.microsoft.com/office/drawing/2014/main" id="{509CE772-8CA4-B649-9206-57DDBAD4E712}"/>
              </a:ext>
            </a:extLst>
          </p:cNvPr>
          <p:cNvSpPr txBox="1"/>
          <p:nvPr/>
        </p:nvSpPr>
        <p:spPr>
          <a:xfrm>
            <a:off x="7010400" y="1676401"/>
            <a:ext cx="3276601" cy="769441"/>
          </a:xfrm>
          <a:prstGeom prst="rect">
            <a:avLst/>
          </a:prstGeom>
          <a:noFill/>
        </p:spPr>
        <p:txBody>
          <a:bodyPr wrap="square" rtlCol="0">
            <a:spAutoFit/>
          </a:bodyPr>
          <a:lstStyle/>
          <a:p>
            <a:r>
              <a:rPr lang="en-US" sz="2200" dirty="0">
                <a:latin typeface="Helvetica" pitchFamily="2" charset="0"/>
              </a:rPr>
              <a:t>What is the execution order for a score of </a:t>
            </a:r>
            <a:r>
              <a:rPr lang="en-US" sz="2200" dirty="0">
                <a:solidFill>
                  <a:srgbClr val="00B050"/>
                </a:solidFill>
                <a:latin typeface="Helvetica" pitchFamily="2" charset="0"/>
              </a:rPr>
              <a:t>83</a:t>
            </a:r>
            <a:r>
              <a:rPr lang="en-US" sz="2200" dirty="0">
                <a:latin typeface="Helvetica" pitchFamily="2" charset="0"/>
              </a:rPr>
              <a:t>?</a:t>
            </a:r>
            <a:endParaRPr lang="en-US" sz="2200" dirty="0">
              <a:solidFill>
                <a:srgbClr val="00B050"/>
              </a:solidFill>
              <a:latin typeface="Helvetica" pitchFamily="2" charset="0"/>
            </a:endParaRPr>
          </a:p>
        </p:txBody>
      </p:sp>
      <p:pic>
        <p:nvPicPr>
          <p:cNvPr id="10" name="Picture 9">
            <a:extLst>
              <a:ext uri="{FF2B5EF4-FFF2-40B4-BE49-F238E27FC236}">
                <a16:creationId xmlns:a16="http://schemas.microsoft.com/office/drawing/2014/main" id="{C6D64D57-163E-364A-BEDA-CC6B8259E2AD}"/>
              </a:ext>
            </a:extLst>
          </p:cNvPr>
          <p:cNvPicPr>
            <a:picLocks noChangeAspect="1"/>
          </p:cNvPicPr>
          <p:nvPr/>
        </p:nvPicPr>
        <p:blipFill>
          <a:blip r:embed="rId3"/>
          <a:stretch>
            <a:fillRect/>
          </a:stretch>
        </p:blipFill>
        <p:spPr>
          <a:xfrm>
            <a:off x="1981199" y="1729888"/>
            <a:ext cx="4977008" cy="4137513"/>
          </a:xfrm>
          <a:prstGeom prst="rect">
            <a:avLst/>
          </a:prstGeom>
        </p:spPr>
      </p:pic>
      <p:sp>
        <p:nvSpPr>
          <p:cNvPr id="3" name="Date Placeholder 2">
            <a:extLst>
              <a:ext uri="{FF2B5EF4-FFF2-40B4-BE49-F238E27FC236}">
                <a16:creationId xmlns:a16="http://schemas.microsoft.com/office/drawing/2014/main" id="{9746048E-80C9-154F-B491-0B98E5A5076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71323733-B055-B647-9C82-4B125A1D980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703851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3F4B-C39A-6642-8B02-16815C3BC5E7}"/>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D6E7DB5D-FE76-7D43-A547-5488ED7E6F0E}"/>
              </a:ext>
            </a:extLst>
          </p:cNvPr>
          <p:cNvSpPr>
            <a:spLocks noGrp="1"/>
          </p:cNvSpPr>
          <p:nvPr>
            <p:ph idx="1"/>
          </p:nvPr>
        </p:nvSpPr>
        <p:spPr/>
        <p:txBody>
          <a:bodyPr/>
          <a:lstStyle/>
          <a:p>
            <a:r>
              <a:rPr lang="en-US" dirty="0"/>
              <a:t>If you need more than two conditions (if-else), then use the </a:t>
            </a:r>
            <a:r>
              <a:rPr lang="en-US" dirty="0">
                <a:solidFill>
                  <a:srgbClr val="00B050"/>
                </a:solidFill>
              </a:rPr>
              <a:t>if-</a:t>
            </a:r>
            <a:r>
              <a:rPr lang="en-US" dirty="0" err="1">
                <a:solidFill>
                  <a:srgbClr val="00B050"/>
                </a:solidFill>
              </a:rPr>
              <a:t>elif</a:t>
            </a:r>
            <a:r>
              <a:rPr lang="en-US" dirty="0">
                <a:solidFill>
                  <a:srgbClr val="00B050"/>
                </a:solidFill>
              </a:rPr>
              <a:t>-else</a:t>
            </a:r>
            <a:r>
              <a:rPr lang="en-US" dirty="0"/>
              <a:t> statement.</a:t>
            </a:r>
          </a:p>
          <a:p>
            <a:r>
              <a:rPr lang="en-US" dirty="0"/>
              <a:t>With this statement, you can have as many </a:t>
            </a:r>
            <a:r>
              <a:rPr lang="en-US" dirty="0" err="1">
                <a:solidFill>
                  <a:srgbClr val="00B050"/>
                </a:solidFill>
              </a:rPr>
              <a:t>elif</a:t>
            </a:r>
            <a:r>
              <a:rPr lang="en-US" dirty="0"/>
              <a:t> statement as needed.</a:t>
            </a:r>
          </a:p>
        </p:txBody>
      </p:sp>
      <p:sp>
        <p:nvSpPr>
          <p:cNvPr id="6" name="Slide Number Placeholder 5">
            <a:extLst>
              <a:ext uri="{FF2B5EF4-FFF2-40B4-BE49-F238E27FC236}">
                <a16:creationId xmlns:a16="http://schemas.microsoft.com/office/drawing/2014/main" id="{22934A1F-B409-3345-A031-0D6A75D4FADF}"/>
              </a:ext>
            </a:extLst>
          </p:cNvPr>
          <p:cNvSpPr>
            <a:spLocks noGrp="1"/>
          </p:cNvSpPr>
          <p:nvPr>
            <p:ph type="sldNum" sz="quarter" idx="12"/>
          </p:nvPr>
        </p:nvSpPr>
        <p:spPr/>
        <p:txBody>
          <a:bodyPr/>
          <a:lstStyle/>
          <a:p>
            <a:fld id="{B6F15528-21DE-4FAA-801E-634DDDAF4B2B}" type="slidenum">
              <a:rPr lang="en-US" smtClean="0"/>
              <a:pPr/>
              <a:t>56</a:t>
            </a:fld>
            <a:endParaRPr lang="en-US" dirty="0"/>
          </a:p>
        </p:txBody>
      </p:sp>
      <p:pic>
        <p:nvPicPr>
          <p:cNvPr id="8" name="Picture 7">
            <a:extLst>
              <a:ext uri="{FF2B5EF4-FFF2-40B4-BE49-F238E27FC236}">
                <a16:creationId xmlns:a16="http://schemas.microsoft.com/office/drawing/2014/main" id="{EC742738-6A9D-AC43-827A-714E2B7B379C}"/>
              </a:ext>
            </a:extLst>
          </p:cNvPr>
          <p:cNvPicPr>
            <a:picLocks noChangeAspect="1"/>
          </p:cNvPicPr>
          <p:nvPr/>
        </p:nvPicPr>
        <p:blipFill rotWithShape="1">
          <a:blip r:embed="rId2"/>
          <a:srcRect t="30000"/>
          <a:stretch/>
        </p:blipFill>
        <p:spPr>
          <a:xfrm>
            <a:off x="1981200" y="3352800"/>
            <a:ext cx="8316141" cy="2514600"/>
          </a:xfrm>
          <a:prstGeom prst="rect">
            <a:avLst/>
          </a:prstGeom>
        </p:spPr>
      </p:pic>
      <p:sp>
        <p:nvSpPr>
          <p:cNvPr id="4" name="Date Placeholder 3">
            <a:extLst>
              <a:ext uri="{FF2B5EF4-FFF2-40B4-BE49-F238E27FC236}">
                <a16:creationId xmlns:a16="http://schemas.microsoft.com/office/drawing/2014/main" id="{59DDB927-F8C1-9744-AF7B-0E5D954DB31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0F544959-417B-E14B-B16F-28B8DBDD9A64}"/>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1016813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10DF-586D-C44E-B3C0-E4321A05E253}"/>
              </a:ext>
            </a:extLst>
          </p:cNvPr>
          <p:cNvSpPr>
            <a:spLocks noGrp="1"/>
          </p:cNvSpPr>
          <p:nvPr>
            <p:ph type="title"/>
          </p:nvPr>
        </p:nvSpPr>
        <p:spPr/>
        <p:txBody>
          <a:bodyPr>
            <a:normAutofit/>
          </a:bodyPr>
          <a:lstStyle/>
          <a:p>
            <a:r>
              <a:rPr lang="en-US" dirty="0"/>
              <a:t>Conditional Execution</a:t>
            </a:r>
          </a:p>
        </p:txBody>
      </p:sp>
      <p:pic>
        <p:nvPicPr>
          <p:cNvPr id="7" name="Content Placeholder 6">
            <a:extLst>
              <a:ext uri="{FF2B5EF4-FFF2-40B4-BE49-F238E27FC236}">
                <a16:creationId xmlns:a16="http://schemas.microsoft.com/office/drawing/2014/main" id="{BECF7CFF-300A-DF47-8BCC-8A60CE58274B}"/>
              </a:ext>
            </a:extLst>
          </p:cNvPr>
          <p:cNvPicPr>
            <a:picLocks noGrp="1" noChangeAspect="1"/>
          </p:cNvPicPr>
          <p:nvPr>
            <p:ph idx="1"/>
          </p:nvPr>
        </p:nvPicPr>
        <p:blipFill>
          <a:blip r:embed="rId3"/>
          <a:stretch>
            <a:fillRect/>
          </a:stretch>
        </p:blipFill>
        <p:spPr>
          <a:xfrm>
            <a:off x="1940169" y="1839415"/>
            <a:ext cx="6051550" cy="4095158"/>
          </a:xfrm>
          <a:prstGeom prst="rect">
            <a:avLst/>
          </a:prstGeom>
        </p:spPr>
      </p:pic>
      <p:sp>
        <p:nvSpPr>
          <p:cNvPr id="6" name="Slide Number Placeholder 5">
            <a:extLst>
              <a:ext uri="{FF2B5EF4-FFF2-40B4-BE49-F238E27FC236}">
                <a16:creationId xmlns:a16="http://schemas.microsoft.com/office/drawing/2014/main" id="{EBA9C649-0ED7-4D4B-82E1-4E791AD5DD3E}"/>
              </a:ext>
            </a:extLst>
          </p:cNvPr>
          <p:cNvSpPr>
            <a:spLocks noGrp="1"/>
          </p:cNvSpPr>
          <p:nvPr>
            <p:ph type="sldNum" sz="quarter" idx="12"/>
          </p:nvPr>
        </p:nvSpPr>
        <p:spPr/>
        <p:txBody>
          <a:bodyPr/>
          <a:lstStyle/>
          <a:p>
            <a:fld id="{B6F15528-21DE-4FAA-801E-634DDDAF4B2B}" type="slidenum">
              <a:rPr lang="en-US" smtClean="0"/>
              <a:pPr/>
              <a:t>57</a:t>
            </a:fld>
            <a:endParaRPr lang="en-US" dirty="0"/>
          </a:p>
        </p:txBody>
      </p:sp>
      <p:sp>
        <p:nvSpPr>
          <p:cNvPr id="8" name="TextBox 7">
            <a:extLst>
              <a:ext uri="{FF2B5EF4-FFF2-40B4-BE49-F238E27FC236}">
                <a16:creationId xmlns:a16="http://schemas.microsoft.com/office/drawing/2014/main" id="{B43B45C5-B2C6-0B49-8FE3-C54D570379D0}"/>
              </a:ext>
            </a:extLst>
          </p:cNvPr>
          <p:cNvSpPr txBox="1"/>
          <p:nvPr/>
        </p:nvSpPr>
        <p:spPr>
          <a:xfrm>
            <a:off x="7024607" y="2438400"/>
            <a:ext cx="3276601" cy="2514600"/>
          </a:xfrm>
          <a:prstGeom prst="rect">
            <a:avLst/>
          </a:prstGeom>
          <a:noFill/>
        </p:spPr>
        <p:txBody>
          <a:bodyPr wrap="square" rtlCol="0">
            <a:noAutofit/>
          </a:bodyPr>
          <a:lstStyle/>
          <a:p>
            <a:r>
              <a:rPr lang="en-US" sz="2200" dirty="0">
                <a:latin typeface="Helvetica" pitchFamily="2" charset="0"/>
              </a:rPr>
              <a:t>What is the execution order for a score of </a:t>
            </a:r>
            <a:r>
              <a:rPr lang="en-US" sz="2200" dirty="0">
                <a:solidFill>
                  <a:srgbClr val="00B050"/>
                </a:solidFill>
                <a:latin typeface="Helvetica" pitchFamily="2" charset="0"/>
              </a:rPr>
              <a:t>64</a:t>
            </a:r>
            <a:r>
              <a:rPr lang="en-US" sz="2200" dirty="0">
                <a:latin typeface="Helvetica" pitchFamily="2" charset="0"/>
              </a:rPr>
              <a:t>?</a:t>
            </a:r>
            <a:endParaRPr lang="en-US" sz="2200" dirty="0">
              <a:solidFill>
                <a:srgbClr val="00B050"/>
              </a:solidFill>
              <a:latin typeface="Helvetica" pitchFamily="2" charset="0"/>
            </a:endParaRPr>
          </a:p>
        </p:txBody>
      </p:sp>
      <p:sp>
        <p:nvSpPr>
          <p:cNvPr id="3" name="Date Placeholder 2">
            <a:extLst>
              <a:ext uri="{FF2B5EF4-FFF2-40B4-BE49-F238E27FC236}">
                <a16:creationId xmlns:a16="http://schemas.microsoft.com/office/drawing/2014/main" id="{2291D097-0B30-FD49-AEE7-1FBDDB3CBBD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E6A91ABE-5D51-A348-9044-F16EA756D61E}"/>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9637185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D64D57-163E-364A-BEDA-CC6B8259E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789036"/>
            <a:ext cx="5841533" cy="3925965"/>
          </a:xfrm>
          <a:prstGeom prst="rect">
            <a:avLst/>
          </a:prstGeom>
        </p:spPr>
      </p:pic>
      <p:sp>
        <p:nvSpPr>
          <p:cNvPr id="2" name="Title 1">
            <a:extLst>
              <a:ext uri="{FF2B5EF4-FFF2-40B4-BE49-F238E27FC236}">
                <a16:creationId xmlns:a16="http://schemas.microsoft.com/office/drawing/2014/main" id="{0F6841B5-7297-B849-BF51-136E44701C72}"/>
              </a:ext>
            </a:extLst>
          </p:cNvPr>
          <p:cNvSpPr>
            <a:spLocks noGrp="1"/>
          </p:cNvSpPr>
          <p:nvPr>
            <p:ph type="title"/>
          </p:nvPr>
        </p:nvSpPr>
        <p:spPr/>
        <p:txBody>
          <a:bodyPr/>
          <a:lstStyle/>
          <a:p>
            <a:r>
              <a:rPr lang="en-US" dirty="0"/>
              <a:t>Activity 4.3</a:t>
            </a:r>
          </a:p>
        </p:txBody>
      </p:sp>
      <p:sp>
        <p:nvSpPr>
          <p:cNvPr id="6" name="Slide Number Placeholder 5">
            <a:extLst>
              <a:ext uri="{FF2B5EF4-FFF2-40B4-BE49-F238E27FC236}">
                <a16:creationId xmlns:a16="http://schemas.microsoft.com/office/drawing/2014/main" id="{94C30053-2604-BB4A-BA6B-0C299A6F7034}"/>
              </a:ext>
            </a:extLst>
          </p:cNvPr>
          <p:cNvSpPr>
            <a:spLocks noGrp="1"/>
          </p:cNvSpPr>
          <p:nvPr>
            <p:ph type="sldNum" sz="quarter" idx="12"/>
          </p:nvPr>
        </p:nvSpPr>
        <p:spPr/>
        <p:txBody>
          <a:bodyPr/>
          <a:lstStyle/>
          <a:p>
            <a:fld id="{B6F15528-21DE-4FAA-801E-634DDDAF4B2B}" type="slidenum">
              <a:rPr lang="en-US" smtClean="0"/>
              <a:pPr/>
              <a:t>58</a:t>
            </a:fld>
            <a:endParaRPr lang="en-US" dirty="0"/>
          </a:p>
        </p:txBody>
      </p:sp>
      <p:sp>
        <p:nvSpPr>
          <p:cNvPr id="8" name="TextBox 7">
            <a:extLst>
              <a:ext uri="{FF2B5EF4-FFF2-40B4-BE49-F238E27FC236}">
                <a16:creationId xmlns:a16="http://schemas.microsoft.com/office/drawing/2014/main" id="{509CE772-8CA4-B649-9206-57DDBAD4E712}"/>
              </a:ext>
            </a:extLst>
          </p:cNvPr>
          <p:cNvSpPr txBox="1"/>
          <p:nvPr/>
        </p:nvSpPr>
        <p:spPr>
          <a:xfrm>
            <a:off x="6934200" y="2286000"/>
            <a:ext cx="3276601" cy="3429000"/>
          </a:xfrm>
          <a:prstGeom prst="rect">
            <a:avLst/>
          </a:prstGeom>
          <a:noFill/>
        </p:spPr>
        <p:txBody>
          <a:bodyPr wrap="square" rtlCol="0">
            <a:noAutofit/>
          </a:bodyPr>
          <a:lstStyle/>
          <a:p>
            <a:pPr marL="350838" indent="-350838">
              <a:spcAft>
                <a:spcPts val="2400"/>
              </a:spcAft>
              <a:buFont typeface="+mj-lt"/>
              <a:buAutoNum type="alphaLcPeriod"/>
            </a:pPr>
            <a:r>
              <a:rPr lang="en-US" sz="2000" dirty="0">
                <a:latin typeface="Helvetica" pitchFamily="2" charset="0"/>
              </a:rPr>
              <a:t>What is the execution order for a score of </a:t>
            </a:r>
            <a:r>
              <a:rPr lang="en-US" sz="2000" dirty="0">
                <a:solidFill>
                  <a:srgbClr val="00B050"/>
                </a:solidFill>
                <a:latin typeface="Helvetica" pitchFamily="2" charset="0"/>
              </a:rPr>
              <a:t>94</a:t>
            </a:r>
            <a:r>
              <a:rPr lang="en-US" sz="2000" dirty="0">
                <a:latin typeface="Helvetica" pitchFamily="2" charset="0"/>
              </a:rPr>
              <a:t>?</a:t>
            </a:r>
          </a:p>
          <a:p>
            <a:pPr marL="350838" indent="-350838">
              <a:spcAft>
                <a:spcPts val="2400"/>
              </a:spcAft>
              <a:buFont typeface="+mj-lt"/>
              <a:buAutoNum type="alphaLcPeriod"/>
            </a:pPr>
            <a:r>
              <a:rPr lang="en-US" sz="2000" dirty="0">
                <a:latin typeface="Helvetica" pitchFamily="2" charset="0"/>
              </a:rPr>
              <a:t>What is the execution order for a score of </a:t>
            </a:r>
            <a:r>
              <a:rPr lang="en-US" sz="2000" dirty="0">
                <a:solidFill>
                  <a:srgbClr val="00B050"/>
                </a:solidFill>
                <a:latin typeface="Helvetica" pitchFamily="2" charset="0"/>
              </a:rPr>
              <a:t>70</a:t>
            </a:r>
            <a:r>
              <a:rPr lang="en-US" sz="2000" dirty="0">
                <a:latin typeface="Helvetica" pitchFamily="2" charset="0"/>
              </a:rPr>
              <a:t>?</a:t>
            </a:r>
          </a:p>
          <a:p>
            <a:pPr marL="350838" indent="-350838">
              <a:spcAft>
                <a:spcPts val="2400"/>
              </a:spcAft>
              <a:buFont typeface="+mj-lt"/>
              <a:buAutoNum type="alphaLcPeriod"/>
            </a:pPr>
            <a:r>
              <a:rPr lang="en-US" sz="2000" dirty="0">
                <a:latin typeface="Helvetica" pitchFamily="2" charset="0"/>
              </a:rPr>
              <a:t>What is the execution order for a score of </a:t>
            </a:r>
            <a:r>
              <a:rPr lang="en-US" sz="2000" dirty="0">
                <a:solidFill>
                  <a:srgbClr val="00B050"/>
                </a:solidFill>
                <a:latin typeface="Helvetica" pitchFamily="2" charset="0"/>
              </a:rPr>
              <a:t>0</a:t>
            </a:r>
            <a:r>
              <a:rPr lang="en-US" sz="2000" dirty="0">
                <a:latin typeface="Helvetica" pitchFamily="2" charset="0"/>
              </a:rPr>
              <a:t>?</a:t>
            </a:r>
            <a:endParaRPr lang="en-US" sz="2000" dirty="0">
              <a:solidFill>
                <a:srgbClr val="00B050"/>
              </a:solidFill>
              <a:latin typeface="Helvetica" pitchFamily="2" charset="0"/>
            </a:endParaRPr>
          </a:p>
        </p:txBody>
      </p:sp>
      <p:sp>
        <p:nvSpPr>
          <p:cNvPr id="3" name="Date Placeholder 2">
            <a:extLst>
              <a:ext uri="{FF2B5EF4-FFF2-40B4-BE49-F238E27FC236}">
                <a16:creationId xmlns:a16="http://schemas.microsoft.com/office/drawing/2014/main" id="{97717363-ED59-D044-819D-14ADECD6C180}"/>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CB0DED01-7102-6A4D-A1ED-9AD60832969D}"/>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5856537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D64D57-163E-364A-BEDA-CC6B8259E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789036"/>
            <a:ext cx="5841533" cy="3925965"/>
          </a:xfrm>
          <a:prstGeom prst="rect">
            <a:avLst/>
          </a:prstGeom>
        </p:spPr>
      </p:pic>
      <p:sp>
        <p:nvSpPr>
          <p:cNvPr id="2" name="Title 1">
            <a:extLst>
              <a:ext uri="{FF2B5EF4-FFF2-40B4-BE49-F238E27FC236}">
                <a16:creationId xmlns:a16="http://schemas.microsoft.com/office/drawing/2014/main" id="{0F6841B5-7297-B849-BF51-136E44701C72}"/>
              </a:ext>
            </a:extLst>
          </p:cNvPr>
          <p:cNvSpPr>
            <a:spLocks noGrp="1"/>
          </p:cNvSpPr>
          <p:nvPr>
            <p:ph type="title"/>
          </p:nvPr>
        </p:nvSpPr>
        <p:spPr/>
        <p:txBody>
          <a:bodyPr/>
          <a:lstStyle/>
          <a:p>
            <a:r>
              <a:rPr lang="en-US" dirty="0">
                <a:solidFill>
                  <a:srgbClr val="00B050"/>
                </a:solidFill>
              </a:rPr>
              <a:t>Activity 4.3 solution</a:t>
            </a:r>
          </a:p>
        </p:txBody>
      </p:sp>
      <p:sp>
        <p:nvSpPr>
          <p:cNvPr id="6" name="Slide Number Placeholder 5">
            <a:extLst>
              <a:ext uri="{FF2B5EF4-FFF2-40B4-BE49-F238E27FC236}">
                <a16:creationId xmlns:a16="http://schemas.microsoft.com/office/drawing/2014/main" id="{94C30053-2604-BB4A-BA6B-0C299A6F7034}"/>
              </a:ext>
            </a:extLst>
          </p:cNvPr>
          <p:cNvSpPr>
            <a:spLocks noGrp="1"/>
          </p:cNvSpPr>
          <p:nvPr>
            <p:ph type="sldNum" sz="quarter" idx="12"/>
          </p:nvPr>
        </p:nvSpPr>
        <p:spPr/>
        <p:txBody>
          <a:bodyPr/>
          <a:lstStyle/>
          <a:p>
            <a:fld id="{B6F15528-21DE-4FAA-801E-634DDDAF4B2B}" type="slidenum">
              <a:rPr lang="en-US" smtClean="0"/>
              <a:pPr/>
              <a:t>59</a:t>
            </a:fld>
            <a:endParaRPr lang="en-US" dirty="0"/>
          </a:p>
        </p:txBody>
      </p:sp>
      <p:sp>
        <p:nvSpPr>
          <p:cNvPr id="8" name="TextBox 7">
            <a:extLst>
              <a:ext uri="{FF2B5EF4-FFF2-40B4-BE49-F238E27FC236}">
                <a16:creationId xmlns:a16="http://schemas.microsoft.com/office/drawing/2014/main" id="{509CE772-8CA4-B649-9206-57DDBAD4E712}"/>
              </a:ext>
            </a:extLst>
          </p:cNvPr>
          <p:cNvSpPr txBox="1"/>
          <p:nvPr/>
        </p:nvSpPr>
        <p:spPr>
          <a:xfrm>
            <a:off x="6934200" y="2286000"/>
            <a:ext cx="3276601" cy="3429000"/>
          </a:xfrm>
          <a:prstGeom prst="rect">
            <a:avLst/>
          </a:prstGeom>
          <a:noFill/>
        </p:spPr>
        <p:txBody>
          <a:bodyPr wrap="square" rtlCol="0">
            <a:noAutofit/>
          </a:bodyPr>
          <a:lstStyle/>
          <a:p>
            <a:pPr>
              <a:spcAft>
                <a:spcPts val="600"/>
              </a:spcAft>
            </a:pPr>
            <a:r>
              <a:rPr lang="en-US" sz="2000" dirty="0">
                <a:latin typeface="Helvetica" pitchFamily="2" charset="0"/>
              </a:rPr>
              <a:t>What is the execution order for a score of </a:t>
            </a:r>
            <a:r>
              <a:rPr lang="en-US" sz="2000" dirty="0">
                <a:solidFill>
                  <a:srgbClr val="00B050"/>
                </a:solidFill>
                <a:latin typeface="Helvetica" pitchFamily="2" charset="0"/>
              </a:rPr>
              <a:t>94</a:t>
            </a:r>
            <a:r>
              <a:rPr lang="en-US" sz="2000" dirty="0">
                <a:latin typeface="Helvetica" pitchFamily="2" charset="0"/>
              </a:rPr>
              <a:t>?</a:t>
            </a:r>
          </a:p>
          <a:p>
            <a:r>
              <a:rPr lang="en-US" sz="2000" dirty="0"/>
              <a:t>Execution order: 1, 3, 4, 14</a:t>
            </a:r>
          </a:p>
          <a:p>
            <a:r>
              <a:rPr lang="en-US" sz="2000" dirty="0"/>
              <a:t>Output: A</a:t>
            </a:r>
          </a:p>
        </p:txBody>
      </p:sp>
      <p:sp>
        <p:nvSpPr>
          <p:cNvPr id="3" name="Date Placeholder 2">
            <a:extLst>
              <a:ext uri="{FF2B5EF4-FFF2-40B4-BE49-F238E27FC236}">
                <a16:creationId xmlns:a16="http://schemas.microsoft.com/office/drawing/2014/main" id="{6D8E15F3-8CAC-E240-AA7B-54A815D2170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E5BD054A-D452-D946-8448-0792BD2A94A2}"/>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07880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C38B-4043-8044-ACAC-EDDB748C6E08}"/>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8D1DDB09-9B15-0D46-AFD8-E8FB075A1FD9}"/>
              </a:ext>
            </a:extLst>
          </p:cNvPr>
          <p:cNvSpPr>
            <a:spLocks noGrp="1"/>
          </p:cNvSpPr>
          <p:nvPr>
            <p:ph idx="1"/>
          </p:nvPr>
        </p:nvSpPr>
        <p:spPr>
          <a:xfrm>
            <a:off x="1981200" y="5562601"/>
            <a:ext cx="8229600" cy="563563"/>
          </a:xfrm>
        </p:spPr>
        <p:txBody>
          <a:bodyPr>
            <a:normAutofit/>
          </a:bodyPr>
          <a:lstStyle/>
          <a:p>
            <a:pPr algn="ctr">
              <a:lnSpc>
                <a:spcPct val="110000"/>
              </a:lnSpc>
              <a:spcAft>
                <a:spcPts val="0"/>
              </a:spcAft>
            </a:pPr>
            <a:r>
              <a:rPr lang="en-US" dirty="0"/>
              <a:t>Conditional / Selection</a:t>
            </a:r>
          </a:p>
          <a:p>
            <a:pPr>
              <a:lnSpc>
                <a:spcPct val="110000"/>
              </a:lnSpc>
              <a:spcAft>
                <a:spcPts val="0"/>
              </a:spcAft>
            </a:pPr>
            <a:endParaRPr lang="en-US" dirty="0"/>
          </a:p>
        </p:txBody>
      </p:sp>
      <p:sp>
        <p:nvSpPr>
          <p:cNvPr id="6" name="Slide Number Placeholder 5">
            <a:extLst>
              <a:ext uri="{FF2B5EF4-FFF2-40B4-BE49-F238E27FC236}">
                <a16:creationId xmlns:a16="http://schemas.microsoft.com/office/drawing/2014/main" id="{E1DDBFD5-5194-6041-B0B9-16244D4028A0}"/>
              </a:ext>
            </a:extLst>
          </p:cNvPr>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6">
            <a:extLst>
              <a:ext uri="{FF2B5EF4-FFF2-40B4-BE49-F238E27FC236}">
                <a16:creationId xmlns:a16="http://schemas.microsoft.com/office/drawing/2014/main" id="{0A046287-4E4A-6147-85C5-5F55C8D80832}"/>
              </a:ext>
            </a:extLst>
          </p:cNvPr>
          <p:cNvPicPr>
            <a:picLocks noChangeAspect="1"/>
          </p:cNvPicPr>
          <p:nvPr/>
        </p:nvPicPr>
        <p:blipFill>
          <a:blip r:embed="rId3"/>
          <a:stretch>
            <a:fillRect/>
          </a:stretch>
        </p:blipFill>
        <p:spPr>
          <a:xfrm>
            <a:off x="2590800" y="1676729"/>
            <a:ext cx="7367752" cy="3171131"/>
          </a:xfrm>
          <a:prstGeom prst="rect">
            <a:avLst/>
          </a:prstGeom>
        </p:spPr>
      </p:pic>
      <p:sp>
        <p:nvSpPr>
          <p:cNvPr id="4" name="Date Placeholder 3">
            <a:extLst>
              <a:ext uri="{FF2B5EF4-FFF2-40B4-BE49-F238E27FC236}">
                <a16:creationId xmlns:a16="http://schemas.microsoft.com/office/drawing/2014/main" id="{5BCB9315-8555-9B49-AE7E-F25DE2833DB7}"/>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0A887DF-470F-EA4C-8514-459A348D3BE0}"/>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8322993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004F-FA5E-BF41-817D-1321F6411D7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59F95FA-A460-BE4F-8843-02538E0EBECF}"/>
              </a:ext>
            </a:extLst>
          </p:cNvPr>
          <p:cNvSpPr>
            <a:spLocks noGrp="1"/>
          </p:cNvSpPr>
          <p:nvPr>
            <p:ph idx="1"/>
          </p:nvPr>
        </p:nvSpPr>
        <p:spPr/>
        <p:txBody>
          <a:bodyPr/>
          <a:lstStyle/>
          <a:p>
            <a:r>
              <a:rPr lang="en-US" dirty="0"/>
              <a:t>Write a program that asks for a year and classify the year as </a:t>
            </a:r>
            <a:r>
              <a:rPr lang="en-US" dirty="0">
                <a:solidFill>
                  <a:srgbClr val="00B050"/>
                </a:solidFill>
              </a:rPr>
              <a:t>leap year</a:t>
            </a:r>
            <a:r>
              <a:rPr lang="en-US" dirty="0"/>
              <a:t> or </a:t>
            </a:r>
            <a:r>
              <a:rPr lang="en-US" dirty="0">
                <a:solidFill>
                  <a:schemeClr val="accent6">
                    <a:lumMod val="75000"/>
                  </a:schemeClr>
                </a:solidFill>
              </a:rPr>
              <a:t>not leap year</a:t>
            </a:r>
            <a:r>
              <a:rPr lang="en-US" dirty="0"/>
              <a:t>.</a:t>
            </a:r>
          </a:p>
          <a:p>
            <a:r>
              <a:rPr lang="en-US" dirty="0"/>
              <a:t>Leap years are divisible by 4. </a:t>
            </a:r>
          </a:p>
          <a:p>
            <a:r>
              <a:rPr lang="en-US" dirty="0"/>
              <a:t>However, years divisible by 100 are not leap years unless they are also divisible by 400.</a:t>
            </a:r>
          </a:p>
          <a:p>
            <a:endParaRPr lang="en-US" dirty="0"/>
          </a:p>
        </p:txBody>
      </p:sp>
      <p:sp>
        <p:nvSpPr>
          <p:cNvPr id="6" name="Slide Number Placeholder 5">
            <a:extLst>
              <a:ext uri="{FF2B5EF4-FFF2-40B4-BE49-F238E27FC236}">
                <a16:creationId xmlns:a16="http://schemas.microsoft.com/office/drawing/2014/main" id="{27EE2C47-9B8B-6349-802B-56FC519C0EBD}"/>
              </a:ext>
            </a:extLst>
          </p:cNvPr>
          <p:cNvSpPr>
            <a:spLocks noGrp="1"/>
          </p:cNvSpPr>
          <p:nvPr>
            <p:ph type="sldNum" sz="quarter" idx="12"/>
          </p:nvPr>
        </p:nvSpPr>
        <p:spPr/>
        <p:txBody>
          <a:bodyPr/>
          <a:lstStyle/>
          <a:p>
            <a:fld id="{B6F15528-21DE-4FAA-801E-634DDDAF4B2B}" type="slidenum">
              <a:rPr lang="en-US" smtClean="0"/>
              <a:pPr/>
              <a:t>60</a:t>
            </a:fld>
            <a:endParaRPr lang="en-US" dirty="0"/>
          </a:p>
        </p:txBody>
      </p:sp>
      <p:sp>
        <p:nvSpPr>
          <p:cNvPr id="4" name="Date Placeholder 3">
            <a:extLst>
              <a:ext uri="{FF2B5EF4-FFF2-40B4-BE49-F238E27FC236}">
                <a16:creationId xmlns:a16="http://schemas.microsoft.com/office/drawing/2014/main" id="{210B338F-27AB-114E-80F0-063A6BC07599}"/>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F848E0B1-BDBC-AD49-9A47-D78141AF87AC}"/>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0012169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004F-FA5E-BF41-817D-1321F6411D7E}"/>
              </a:ext>
            </a:extLst>
          </p:cNvPr>
          <p:cNvSpPr>
            <a:spLocks noGrp="1"/>
          </p:cNvSpPr>
          <p:nvPr>
            <p:ph type="title"/>
          </p:nvPr>
        </p:nvSpPr>
        <p:spPr/>
        <p:txBody>
          <a:bodyPr/>
          <a:lstStyle/>
          <a:p>
            <a:r>
              <a:rPr lang="en-US" dirty="0"/>
              <a:t>Example</a:t>
            </a:r>
          </a:p>
        </p:txBody>
      </p:sp>
      <p:sp>
        <p:nvSpPr>
          <p:cNvPr id="6" name="Slide Number Placeholder 5">
            <a:extLst>
              <a:ext uri="{FF2B5EF4-FFF2-40B4-BE49-F238E27FC236}">
                <a16:creationId xmlns:a16="http://schemas.microsoft.com/office/drawing/2014/main" id="{27EE2C47-9B8B-6349-802B-56FC519C0EBD}"/>
              </a:ext>
            </a:extLst>
          </p:cNvPr>
          <p:cNvSpPr>
            <a:spLocks noGrp="1"/>
          </p:cNvSpPr>
          <p:nvPr>
            <p:ph type="sldNum" sz="quarter" idx="12"/>
          </p:nvPr>
        </p:nvSpPr>
        <p:spPr/>
        <p:txBody>
          <a:bodyPr/>
          <a:lstStyle/>
          <a:p>
            <a:fld id="{B6F15528-21DE-4FAA-801E-634DDDAF4B2B}" type="slidenum">
              <a:rPr lang="en-US" smtClean="0"/>
              <a:pPr/>
              <a:t>61</a:t>
            </a:fld>
            <a:endParaRPr lang="en-US" dirty="0"/>
          </a:p>
        </p:txBody>
      </p:sp>
      <p:pic>
        <p:nvPicPr>
          <p:cNvPr id="9" name="Content Placeholder 8">
            <a:extLst>
              <a:ext uri="{FF2B5EF4-FFF2-40B4-BE49-F238E27FC236}">
                <a16:creationId xmlns:a16="http://schemas.microsoft.com/office/drawing/2014/main" id="{0AA19610-741B-1545-A386-32F957636FEC}"/>
              </a:ext>
            </a:extLst>
          </p:cNvPr>
          <p:cNvPicPr>
            <a:picLocks noGrp="1" noChangeAspect="1"/>
          </p:cNvPicPr>
          <p:nvPr>
            <p:ph idx="1"/>
          </p:nvPr>
        </p:nvPicPr>
        <p:blipFill>
          <a:blip r:embed="rId2"/>
          <a:stretch>
            <a:fillRect/>
          </a:stretch>
        </p:blipFill>
        <p:spPr>
          <a:xfrm>
            <a:off x="2743200" y="1143001"/>
            <a:ext cx="5867400" cy="4936817"/>
          </a:xfrm>
          <a:prstGeom prst="rect">
            <a:avLst/>
          </a:prstGeom>
        </p:spPr>
      </p:pic>
      <p:sp>
        <p:nvSpPr>
          <p:cNvPr id="3" name="Date Placeholder 2">
            <a:extLst>
              <a:ext uri="{FF2B5EF4-FFF2-40B4-BE49-F238E27FC236}">
                <a16:creationId xmlns:a16="http://schemas.microsoft.com/office/drawing/2014/main" id="{F9A06648-20A7-1543-8582-5C33E20E34C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914C7C83-2F97-2C46-BFDE-4670330B1281}"/>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5797929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47C9-4FF4-E04F-AF0A-6C24B33909D3}"/>
              </a:ext>
            </a:extLst>
          </p:cNvPr>
          <p:cNvSpPr>
            <a:spLocks noGrp="1"/>
          </p:cNvSpPr>
          <p:nvPr>
            <p:ph type="title"/>
          </p:nvPr>
        </p:nvSpPr>
        <p:spPr/>
        <p:txBody>
          <a:bodyPr/>
          <a:lstStyle/>
          <a:p>
            <a:r>
              <a:rPr lang="en-US" dirty="0"/>
              <a:t>Example</a:t>
            </a:r>
          </a:p>
        </p:txBody>
      </p:sp>
      <p:pic>
        <p:nvPicPr>
          <p:cNvPr id="7" name="Content Placeholder 6">
            <a:extLst>
              <a:ext uri="{FF2B5EF4-FFF2-40B4-BE49-F238E27FC236}">
                <a16:creationId xmlns:a16="http://schemas.microsoft.com/office/drawing/2014/main" id="{CA574657-5885-5943-AC97-E550CB0267B4}"/>
              </a:ext>
            </a:extLst>
          </p:cNvPr>
          <p:cNvPicPr>
            <a:picLocks noGrp="1" noChangeAspect="1"/>
          </p:cNvPicPr>
          <p:nvPr>
            <p:ph idx="1"/>
          </p:nvPr>
        </p:nvPicPr>
        <p:blipFill>
          <a:blip r:embed="rId3"/>
          <a:stretch>
            <a:fillRect/>
          </a:stretch>
        </p:blipFill>
        <p:spPr>
          <a:xfrm>
            <a:off x="1990241" y="1442177"/>
            <a:ext cx="5550694" cy="3733800"/>
          </a:xfrm>
          <a:prstGeom prst="rect">
            <a:avLst/>
          </a:prstGeom>
        </p:spPr>
      </p:pic>
      <p:sp>
        <p:nvSpPr>
          <p:cNvPr id="6" name="Slide Number Placeholder 5">
            <a:extLst>
              <a:ext uri="{FF2B5EF4-FFF2-40B4-BE49-F238E27FC236}">
                <a16:creationId xmlns:a16="http://schemas.microsoft.com/office/drawing/2014/main" id="{1164DC6D-6F74-3043-A775-3D79F0545FC4}"/>
              </a:ext>
            </a:extLst>
          </p:cNvPr>
          <p:cNvSpPr>
            <a:spLocks noGrp="1"/>
          </p:cNvSpPr>
          <p:nvPr>
            <p:ph type="sldNum" sz="quarter" idx="12"/>
          </p:nvPr>
        </p:nvSpPr>
        <p:spPr/>
        <p:txBody>
          <a:bodyPr/>
          <a:lstStyle/>
          <a:p>
            <a:fld id="{B6F15528-21DE-4FAA-801E-634DDDAF4B2B}" type="slidenum">
              <a:rPr lang="en-US" smtClean="0"/>
              <a:pPr/>
              <a:t>62</a:t>
            </a:fld>
            <a:endParaRPr lang="en-US" dirty="0"/>
          </a:p>
        </p:txBody>
      </p:sp>
      <p:sp>
        <p:nvSpPr>
          <p:cNvPr id="3" name="Date Placeholder 2">
            <a:extLst>
              <a:ext uri="{FF2B5EF4-FFF2-40B4-BE49-F238E27FC236}">
                <a16:creationId xmlns:a16="http://schemas.microsoft.com/office/drawing/2014/main" id="{0F9B3E7D-9E0C-274E-9E36-834875BA3A77}"/>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0F5E67F2-BA44-3442-ABF1-C1320D90375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18648585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47C9-4FF4-E04F-AF0A-6C24B33909D3}"/>
              </a:ext>
            </a:extLst>
          </p:cNvPr>
          <p:cNvSpPr>
            <a:spLocks noGrp="1"/>
          </p:cNvSpPr>
          <p:nvPr>
            <p:ph type="title"/>
          </p:nvPr>
        </p:nvSpPr>
        <p:spPr/>
        <p:txBody>
          <a:bodyPr/>
          <a:lstStyle/>
          <a:p>
            <a:r>
              <a:rPr lang="en-US" dirty="0"/>
              <a:t>Example</a:t>
            </a:r>
          </a:p>
        </p:txBody>
      </p:sp>
      <p:sp>
        <p:nvSpPr>
          <p:cNvPr id="6" name="Slide Number Placeholder 5">
            <a:extLst>
              <a:ext uri="{FF2B5EF4-FFF2-40B4-BE49-F238E27FC236}">
                <a16:creationId xmlns:a16="http://schemas.microsoft.com/office/drawing/2014/main" id="{1164DC6D-6F74-3043-A775-3D79F0545FC4}"/>
              </a:ext>
            </a:extLst>
          </p:cNvPr>
          <p:cNvSpPr>
            <a:spLocks noGrp="1"/>
          </p:cNvSpPr>
          <p:nvPr>
            <p:ph type="sldNum" sz="quarter" idx="12"/>
          </p:nvPr>
        </p:nvSpPr>
        <p:spPr/>
        <p:txBody>
          <a:bodyPr/>
          <a:lstStyle/>
          <a:p>
            <a:fld id="{B6F15528-21DE-4FAA-801E-634DDDAF4B2B}" type="slidenum">
              <a:rPr lang="en-US" smtClean="0"/>
              <a:pPr/>
              <a:t>63</a:t>
            </a:fld>
            <a:endParaRPr lang="en-US" dirty="0"/>
          </a:p>
        </p:txBody>
      </p:sp>
      <p:pic>
        <p:nvPicPr>
          <p:cNvPr id="9" name="Content Placeholder 8">
            <a:extLst>
              <a:ext uri="{FF2B5EF4-FFF2-40B4-BE49-F238E27FC236}">
                <a16:creationId xmlns:a16="http://schemas.microsoft.com/office/drawing/2014/main" id="{AE8D8E97-812F-6E49-AAE5-969F7E8D7873}"/>
              </a:ext>
            </a:extLst>
          </p:cNvPr>
          <p:cNvPicPr>
            <a:picLocks noGrp="1" noChangeAspect="1"/>
          </p:cNvPicPr>
          <p:nvPr>
            <p:ph idx="1"/>
          </p:nvPr>
        </p:nvPicPr>
        <p:blipFill>
          <a:blip r:embed="rId3"/>
          <a:stretch>
            <a:fillRect/>
          </a:stretch>
        </p:blipFill>
        <p:spPr>
          <a:xfrm>
            <a:off x="1981200" y="1066801"/>
            <a:ext cx="6019800" cy="5065047"/>
          </a:xfrm>
          <a:prstGeom prst="rect">
            <a:avLst/>
          </a:prstGeom>
        </p:spPr>
      </p:pic>
      <p:sp>
        <p:nvSpPr>
          <p:cNvPr id="3" name="Date Placeholder 2">
            <a:extLst>
              <a:ext uri="{FF2B5EF4-FFF2-40B4-BE49-F238E27FC236}">
                <a16:creationId xmlns:a16="http://schemas.microsoft.com/office/drawing/2014/main" id="{65DE3D6A-139E-7846-B01A-A0D8A6950BB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365889D9-BBC8-3A4B-8877-447459CAE6A3}"/>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2926334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47C9-4FF4-E04F-AF0A-6C24B33909D3}"/>
              </a:ext>
            </a:extLst>
          </p:cNvPr>
          <p:cNvSpPr>
            <a:spLocks noGrp="1"/>
          </p:cNvSpPr>
          <p:nvPr>
            <p:ph type="title"/>
          </p:nvPr>
        </p:nvSpPr>
        <p:spPr/>
        <p:txBody>
          <a:bodyPr/>
          <a:lstStyle/>
          <a:p>
            <a:r>
              <a:rPr lang="en-US" dirty="0"/>
              <a:t>Example solution</a:t>
            </a:r>
          </a:p>
        </p:txBody>
      </p:sp>
      <p:sp>
        <p:nvSpPr>
          <p:cNvPr id="6" name="Slide Number Placeholder 5">
            <a:extLst>
              <a:ext uri="{FF2B5EF4-FFF2-40B4-BE49-F238E27FC236}">
                <a16:creationId xmlns:a16="http://schemas.microsoft.com/office/drawing/2014/main" id="{1164DC6D-6F74-3043-A775-3D79F0545FC4}"/>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10" name="Content Placeholder 9">
            <a:extLst>
              <a:ext uri="{FF2B5EF4-FFF2-40B4-BE49-F238E27FC236}">
                <a16:creationId xmlns:a16="http://schemas.microsoft.com/office/drawing/2014/main" id="{C7647264-94AD-D84F-B5E5-D09DAE2409B0}"/>
              </a:ext>
            </a:extLst>
          </p:cNvPr>
          <p:cNvPicPr>
            <a:picLocks noGrp="1" noChangeAspect="1"/>
          </p:cNvPicPr>
          <p:nvPr>
            <p:ph idx="1"/>
          </p:nvPr>
        </p:nvPicPr>
        <p:blipFill>
          <a:blip r:embed="rId3"/>
          <a:stretch>
            <a:fillRect/>
          </a:stretch>
        </p:blipFill>
        <p:spPr>
          <a:xfrm>
            <a:off x="2080921" y="1676400"/>
            <a:ext cx="5531644" cy="3505200"/>
          </a:xfrm>
          <a:prstGeom prst="rect">
            <a:avLst/>
          </a:prstGeom>
        </p:spPr>
      </p:pic>
      <p:sp>
        <p:nvSpPr>
          <p:cNvPr id="3" name="Date Placeholder 2">
            <a:extLst>
              <a:ext uri="{FF2B5EF4-FFF2-40B4-BE49-F238E27FC236}">
                <a16:creationId xmlns:a16="http://schemas.microsoft.com/office/drawing/2014/main" id="{C7A64406-D9A9-6942-A05D-A609C7032EC8}"/>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4634C95C-3FD2-574C-B319-EC1AC07494D5}"/>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2338970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3AAC-A163-844B-A425-2B830F1ACF9F}"/>
              </a:ext>
            </a:extLst>
          </p:cNvPr>
          <p:cNvSpPr>
            <a:spLocks noGrp="1"/>
          </p:cNvSpPr>
          <p:nvPr>
            <p:ph type="title"/>
          </p:nvPr>
        </p:nvSpPr>
        <p:spPr/>
        <p:txBody>
          <a:bodyPr/>
          <a:lstStyle/>
          <a:p>
            <a:r>
              <a:rPr lang="en-US" dirty="0"/>
              <a:t>Example solution</a:t>
            </a:r>
          </a:p>
        </p:txBody>
      </p:sp>
      <p:pic>
        <p:nvPicPr>
          <p:cNvPr id="7" name="Content Placeholder 6">
            <a:extLst>
              <a:ext uri="{FF2B5EF4-FFF2-40B4-BE49-F238E27FC236}">
                <a16:creationId xmlns:a16="http://schemas.microsoft.com/office/drawing/2014/main" id="{6C42B1BC-567F-C74A-BDC8-2AE79AD1931D}"/>
              </a:ext>
            </a:extLst>
          </p:cNvPr>
          <p:cNvPicPr>
            <a:picLocks noGrp="1" noChangeAspect="1"/>
          </p:cNvPicPr>
          <p:nvPr>
            <p:ph idx="1"/>
          </p:nvPr>
        </p:nvPicPr>
        <p:blipFill>
          <a:blip r:embed="rId2"/>
          <a:stretch>
            <a:fillRect/>
          </a:stretch>
        </p:blipFill>
        <p:spPr>
          <a:xfrm>
            <a:off x="1752600" y="1600200"/>
            <a:ext cx="6026150" cy="3263330"/>
          </a:xfrm>
          <a:prstGeom prst="rect">
            <a:avLst/>
          </a:prstGeom>
        </p:spPr>
      </p:pic>
      <p:sp>
        <p:nvSpPr>
          <p:cNvPr id="6" name="Slide Number Placeholder 5">
            <a:extLst>
              <a:ext uri="{FF2B5EF4-FFF2-40B4-BE49-F238E27FC236}">
                <a16:creationId xmlns:a16="http://schemas.microsoft.com/office/drawing/2014/main" id="{1C7423F5-AB34-CB4A-AAAB-9AC7B77315A5}"/>
              </a:ext>
            </a:extLst>
          </p:cNvPr>
          <p:cNvSpPr>
            <a:spLocks noGrp="1"/>
          </p:cNvSpPr>
          <p:nvPr>
            <p:ph type="sldNum" sz="quarter" idx="12"/>
          </p:nvPr>
        </p:nvSpPr>
        <p:spPr/>
        <p:txBody>
          <a:bodyPr/>
          <a:lstStyle/>
          <a:p>
            <a:fld id="{B6F15528-21DE-4FAA-801E-634DDDAF4B2B}" type="slidenum">
              <a:rPr lang="en-US" smtClean="0"/>
              <a:pPr/>
              <a:t>65</a:t>
            </a:fld>
            <a:endParaRPr lang="en-US" dirty="0"/>
          </a:p>
        </p:txBody>
      </p:sp>
      <p:sp>
        <p:nvSpPr>
          <p:cNvPr id="3" name="Date Placeholder 2">
            <a:extLst>
              <a:ext uri="{FF2B5EF4-FFF2-40B4-BE49-F238E27FC236}">
                <a16:creationId xmlns:a16="http://schemas.microsoft.com/office/drawing/2014/main" id="{45F054A4-56B5-1647-A8E8-38D7A443F185}"/>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C143A3F9-DB36-124C-AC07-4DEEFC1EFD7F}"/>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41145052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3AAC-A163-844B-A425-2B830F1ACF9F}"/>
              </a:ext>
            </a:extLst>
          </p:cNvPr>
          <p:cNvSpPr>
            <a:spLocks noGrp="1"/>
          </p:cNvSpPr>
          <p:nvPr>
            <p:ph type="title"/>
          </p:nvPr>
        </p:nvSpPr>
        <p:spPr/>
        <p:txBody>
          <a:bodyPr/>
          <a:lstStyle/>
          <a:p>
            <a:r>
              <a:rPr lang="en-US" dirty="0"/>
              <a:t>Preferred solution</a:t>
            </a:r>
          </a:p>
        </p:txBody>
      </p:sp>
      <p:sp>
        <p:nvSpPr>
          <p:cNvPr id="6" name="Slide Number Placeholder 5">
            <a:extLst>
              <a:ext uri="{FF2B5EF4-FFF2-40B4-BE49-F238E27FC236}">
                <a16:creationId xmlns:a16="http://schemas.microsoft.com/office/drawing/2014/main" id="{1C7423F5-AB34-CB4A-AAAB-9AC7B77315A5}"/>
              </a:ext>
            </a:extLst>
          </p:cNvPr>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9" name="Content Placeholder 8">
            <a:extLst>
              <a:ext uri="{FF2B5EF4-FFF2-40B4-BE49-F238E27FC236}">
                <a16:creationId xmlns:a16="http://schemas.microsoft.com/office/drawing/2014/main" id="{54528DC6-C132-2C43-8D80-22F2BE650DDE}"/>
              </a:ext>
            </a:extLst>
          </p:cNvPr>
          <p:cNvPicPr>
            <a:picLocks noGrp="1" noChangeAspect="1"/>
          </p:cNvPicPr>
          <p:nvPr>
            <p:ph idx="1"/>
          </p:nvPr>
        </p:nvPicPr>
        <p:blipFill>
          <a:blip r:embed="rId3"/>
          <a:stretch>
            <a:fillRect/>
          </a:stretch>
        </p:blipFill>
        <p:spPr>
          <a:xfrm>
            <a:off x="2261993" y="1905000"/>
            <a:ext cx="7962254" cy="1665744"/>
          </a:xfrm>
          <a:prstGeom prst="rect">
            <a:avLst/>
          </a:prstGeom>
        </p:spPr>
      </p:pic>
      <p:sp>
        <p:nvSpPr>
          <p:cNvPr id="3" name="Date Placeholder 2">
            <a:extLst>
              <a:ext uri="{FF2B5EF4-FFF2-40B4-BE49-F238E27FC236}">
                <a16:creationId xmlns:a16="http://schemas.microsoft.com/office/drawing/2014/main" id="{E742DBE8-845C-9E47-A1A1-A36E6332FFE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4" name="Footer Placeholder 3">
            <a:extLst>
              <a:ext uri="{FF2B5EF4-FFF2-40B4-BE49-F238E27FC236}">
                <a16:creationId xmlns:a16="http://schemas.microsoft.com/office/drawing/2014/main" id="{002B3883-AC4A-5E41-A267-FA6BF668266D}"/>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39433201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163-2A88-4B46-87DD-2F488A2A57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F666BF1-287F-2546-ABAC-EB5E358CD103}"/>
              </a:ext>
            </a:extLst>
          </p:cNvPr>
          <p:cNvSpPr>
            <a:spLocks noGrp="1"/>
          </p:cNvSpPr>
          <p:nvPr>
            <p:ph idx="1"/>
          </p:nvPr>
        </p:nvSpPr>
        <p:spPr/>
        <p:txBody>
          <a:bodyPr/>
          <a:lstStyle/>
          <a:p>
            <a:pPr marL="457200" indent="-457200">
              <a:buFont typeface="+mj-lt"/>
              <a:buAutoNum type="arabicPeriod"/>
            </a:pPr>
            <a:r>
              <a:rPr lang="en-US" dirty="0"/>
              <a:t>Conditional statements</a:t>
            </a:r>
          </a:p>
          <a:p>
            <a:pPr marL="457200" indent="-457200">
              <a:buFont typeface="+mj-lt"/>
              <a:buAutoNum type="arabicPeriod"/>
            </a:pPr>
            <a:r>
              <a:rPr lang="en-US" dirty="0"/>
              <a:t>Comparison operators</a:t>
            </a:r>
          </a:p>
          <a:p>
            <a:pPr marL="457200" indent="-457200">
              <a:buFont typeface="+mj-lt"/>
              <a:buAutoNum type="arabicPeriod"/>
            </a:pPr>
            <a:r>
              <a:rPr lang="en-US" dirty="0"/>
              <a:t>Logical operators</a:t>
            </a:r>
          </a:p>
          <a:p>
            <a:pPr marL="457200" indent="-457200">
              <a:buFont typeface="+mj-lt"/>
              <a:buAutoNum type="arabicPeriod"/>
            </a:pPr>
            <a:r>
              <a:rPr lang="en-US" dirty="0"/>
              <a:t>Membership operators</a:t>
            </a:r>
          </a:p>
        </p:txBody>
      </p:sp>
      <p:sp>
        <p:nvSpPr>
          <p:cNvPr id="4" name="Date Placeholder 3">
            <a:extLst>
              <a:ext uri="{FF2B5EF4-FFF2-40B4-BE49-F238E27FC236}">
                <a16:creationId xmlns:a16="http://schemas.microsoft.com/office/drawing/2014/main" id="{DBA6715D-794A-EC48-9E4A-40D7D4E49602}"/>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69A9A38A-17B8-8B4C-89F3-E44CB9BD6F9A}"/>
              </a:ext>
            </a:extLst>
          </p:cNvPr>
          <p:cNvSpPr>
            <a:spLocks noGrp="1"/>
          </p:cNvSpPr>
          <p:nvPr>
            <p:ph type="ftr" sz="quarter" idx="11"/>
          </p:nvPr>
        </p:nvSpPr>
        <p:spPr/>
        <p:txBody>
          <a:bodyPr/>
          <a:lstStyle/>
          <a:p>
            <a:r>
              <a:rPr lang="en-US"/>
              <a:t>CSCE 110: Programming I</a:t>
            </a:r>
            <a:endParaRPr lang="en-US" dirty="0"/>
          </a:p>
        </p:txBody>
      </p:sp>
      <p:sp>
        <p:nvSpPr>
          <p:cNvPr id="6" name="Slide Number Placeholder 5">
            <a:extLst>
              <a:ext uri="{FF2B5EF4-FFF2-40B4-BE49-F238E27FC236}">
                <a16:creationId xmlns:a16="http://schemas.microsoft.com/office/drawing/2014/main" id="{826A07B3-1137-1749-AA56-FA48352D8668}"/>
              </a:ext>
            </a:extLst>
          </p:cNvPr>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379931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2367-C161-444A-946E-466BB4E9623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0C292FA-5BFD-3D47-99CE-A036A4C95E45}"/>
              </a:ext>
            </a:extLst>
          </p:cNvPr>
          <p:cNvSpPr>
            <a:spLocks noGrp="1"/>
          </p:cNvSpPr>
          <p:nvPr>
            <p:ph idx="1"/>
          </p:nvPr>
        </p:nvSpPr>
        <p:spPr/>
        <p:txBody>
          <a:bodyPr>
            <a:normAutofit/>
          </a:bodyPr>
          <a:lstStyle/>
          <a:p>
            <a:pPr marL="347663" indent="-347663">
              <a:spcAft>
                <a:spcPts val="2400"/>
              </a:spcAft>
              <a:buAutoNum type="arabicPeriod"/>
            </a:pPr>
            <a:r>
              <a:rPr lang="en-US" sz="2200" dirty="0"/>
              <a:t>Flowchart In Programming: </a:t>
            </a:r>
            <a:r>
              <a:rPr lang="en-US" sz="2200" u="sng" dirty="0">
                <a:hlinkClick r:id="rId3"/>
              </a:rPr>
              <a:t>https://www.programiz.com/article/flowchart-programming</a:t>
            </a:r>
            <a:r>
              <a:rPr lang="en-US" sz="2200" dirty="0"/>
              <a:t>.</a:t>
            </a:r>
          </a:p>
          <a:p>
            <a:pPr marL="347663" indent="-347663">
              <a:spcAft>
                <a:spcPts val="2400"/>
              </a:spcAft>
              <a:buAutoNum type="arabicPeriod"/>
            </a:pPr>
            <a:r>
              <a:rPr lang="en-US" sz="2200" dirty="0"/>
              <a:t>Explanation of the Einstein's Puzzle: </a:t>
            </a:r>
            <a:r>
              <a:rPr lang="en-US" sz="2200" u="sng" dirty="0">
                <a:hlinkClick r:id="rId4"/>
              </a:rPr>
              <a:t>http://www.pleacher.com/mp/puzzles/tricks/p1089.html</a:t>
            </a:r>
            <a:endParaRPr lang="en-US" sz="2200" u="sng" dirty="0"/>
          </a:p>
          <a:p>
            <a:pPr marL="347663" indent="-347663">
              <a:spcAft>
                <a:spcPts val="2400"/>
              </a:spcAft>
              <a:buAutoNum type="arabicPeriod"/>
            </a:pPr>
            <a:r>
              <a:rPr lang="en-US" sz="2200"/>
              <a:t>Python </a:t>
            </a:r>
            <a:r>
              <a:rPr lang="en-US" sz="2200" dirty="0"/>
              <a:t>Basic Operators: </a:t>
            </a:r>
            <a:r>
              <a:rPr lang="en-US" sz="2200" u="sng" dirty="0">
                <a:hlinkClick r:id="rId5"/>
              </a:rPr>
              <a:t>https://www.tutorialspoint.com/python/python_basic_operators.htm</a:t>
            </a:r>
            <a:endParaRPr lang="en-US" sz="2200" dirty="0"/>
          </a:p>
        </p:txBody>
      </p:sp>
      <p:sp>
        <p:nvSpPr>
          <p:cNvPr id="6" name="Slide Number Placeholder 5">
            <a:extLst>
              <a:ext uri="{FF2B5EF4-FFF2-40B4-BE49-F238E27FC236}">
                <a16:creationId xmlns:a16="http://schemas.microsoft.com/office/drawing/2014/main" id="{C164BCE6-DAAA-CB4F-8087-7D7891B15E05}"/>
              </a:ext>
            </a:extLst>
          </p:cNvPr>
          <p:cNvSpPr>
            <a:spLocks noGrp="1"/>
          </p:cNvSpPr>
          <p:nvPr>
            <p:ph type="sldNum" sz="quarter" idx="12"/>
          </p:nvPr>
        </p:nvSpPr>
        <p:spPr/>
        <p:txBody>
          <a:bodyPr/>
          <a:lstStyle/>
          <a:p>
            <a:fld id="{B6F15528-21DE-4FAA-801E-634DDDAF4B2B}" type="slidenum">
              <a:rPr lang="en-US" smtClean="0"/>
              <a:pPr/>
              <a:t>68</a:t>
            </a:fld>
            <a:endParaRPr lang="en-US" dirty="0"/>
          </a:p>
        </p:txBody>
      </p:sp>
      <p:sp>
        <p:nvSpPr>
          <p:cNvPr id="4" name="Date Placeholder 3">
            <a:extLst>
              <a:ext uri="{FF2B5EF4-FFF2-40B4-BE49-F238E27FC236}">
                <a16:creationId xmlns:a16="http://schemas.microsoft.com/office/drawing/2014/main" id="{03FC5256-004F-DF49-A00D-5B781BA1EA83}"/>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41CCAA17-2397-5542-8B05-6AB24D59C1FA}"/>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5434911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endParaRPr lang="en-US" sz="4400" dirty="0" smtClean="0"/>
          </a:p>
          <a:p>
            <a:pPr algn="ctr"/>
            <a:endParaRPr lang="en-US" sz="4400" dirty="0"/>
          </a:p>
          <a:p>
            <a:pPr algn="ctr"/>
            <a:r>
              <a:rPr lang="en-US" sz="4400" dirty="0" smtClean="0"/>
              <a:t>End</a:t>
            </a:r>
            <a:endParaRPr lang="en-US" sz="4400" dirty="0"/>
          </a:p>
        </p:txBody>
      </p:sp>
      <p:sp>
        <p:nvSpPr>
          <p:cNvPr id="4" name="Date Placeholder 3"/>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p:cNvSpPr>
            <a:spLocks noGrp="1"/>
          </p:cNvSpPr>
          <p:nvPr>
            <p:ph type="ftr" sz="quarter" idx="11"/>
          </p:nvPr>
        </p:nvSpPr>
        <p:spPr/>
        <p:txBody>
          <a:bodyPr/>
          <a:lstStyle/>
          <a:p>
            <a:r>
              <a:rPr lang="en-US" smtClean="0"/>
              <a:t>CSCE 110: Programming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2766359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C38B-4043-8044-ACAC-EDDB748C6E08}"/>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8D1DDB09-9B15-0D46-AFD8-E8FB075A1FD9}"/>
              </a:ext>
            </a:extLst>
          </p:cNvPr>
          <p:cNvSpPr>
            <a:spLocks noGrp="1"/>
          </p:cNvSpPr>
          <p:nvPr>
            <p:ph idx="1"/>
          </p:nvPr>
        </p:nvSpPr>
        <p:spPr>
          <a:xfrm>
            <a:off x="1981200" y="5562601"/>
            <a:ext cx="8229600" cy="563563"/>
          </a:xfrm>
        </p:spPr>
        <p:txBody>
          <a:bodyPr>
            <a:normAutofit/>
          </a:bodyPr>
          <a:lstStyle/>
          <a:p>
            <a:pPr algn="ctr">
              <a:spcAft>
                <a:spcPts val="0"/>
              </a:spcAft>
            </a:pPr>
            <a:r>
              <a:rPr lang="en-US" dirty="0"/>
              <a:t>Conditional / Selection</a:t>
            </a:r>
          </a:p>
        </p:txBody>
      </p:sp>
      <p:sp>
        <p:nvSpPr>
          <p:cNvPr id="6" name="Slide Number Placeholder 5">
            <a:extLst>
              <a:ext uri="{FF2B5EF4-FFF2-40B4-BE49-F238E27FC236}">
                <a16:creationId xmlns:a16="http://schemas.microsoft.com/office/drawing/2014/main" id="{E1DDBFD5-5194-6041-B0B9-16244D4028A0}"/>
              </a:ext>
            </a:extLst>
          </p:cNvPr>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7" name="Picture 6">
            <a:extLst>
              <a:ext uri="{FF2B5EF4-FFF2-40B4-BE49-F238E27FC236}">
                <a16:creationId xmlns:a16="http://schemas.microsoft.com/office/drawing/2014/main" id="{F0D47AFF-4F9F-934F-A335-F533979F5F6A}"/>
              </a:ext>
            </a:extLst>
          </p:cNvPr>
          <p:cNvPicPr>
            <a:picLocks noChangeAspect="1"/>
          </p:cNvPicPr>
          <p:nvPr/>
        </p:nvPicPr>
        <p:blipFill>
          <a:blip r:embed="rId3"/>
          <a:stretch>
            <a:fillRect/>
          </a:stretch>
        </p:blipFill>
        <p:spPr>
          <a:xfrm>
            <a:off x="2971801" y="2362200"/>
            <a:ext cx="5693253" cy="2374900"/>
          </a:xfrm>
          <a:prstGeom prst="rect">
            <a:avLst/>
          </a:prstGeom>
        </p:spPr>
      </p:pic>
      <p:sp>
        <p:nvSpPr>
          <p:cNvPr id="4" name="Date Placeholder 3">
            <a:extLst>
              <a:ext uri="{FF2B5EF4-FFF2-40B4-BE49-F238E27FC236}">
                <a16:creationId xmlns:a16="http://schemas.microsoft.com/office/drawing/2014/main" id="{0AA890E6-2F71-4443-9D02-06C6F0939357}"/>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C12FF6D0-3F05-364F-B05E-7DC017403025}"/>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89377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C38B-4043-8044-ACAC-EDDB748C6E08}"/>
              </a:ext>
            </a:extLst>
          </p:cNvPr>
          <p:cNvSpPr>
            <a:spLocks noGrp="1"/>
          </p:cNvSpPr>
          <p:nvPr>
            <p:ph type="title"/>
          </p:nvPr>
        </p:nvSpPr>
        <p:spPr/>
        <p:txBody>
          <a:bodyPr>
            <a:normAutofit/>
          </a:bodyPr>
          <a:lstStyle/>
          <a:p>
            <a:r>
              <a:rPr lang="en-US" dirty="0"/>
              <a:t>Conditional Execution</a:t>
            </a:r>
          </a:p>
        </p:txBody>
      </p:sp>
      <p:sp>
        <p:nvSpPr>
          <p:cNvPr id="3" name="Content Placeholder 2">
            <a:extLst>
              <a:ext uri="{FF2B5EF4-FFF2-40B4-BE49-F238E27FC236}">
                <a16:creationId xmlns:a16="http://schemas.microsoft.com/office/drawing/2014/main" id="{8D1DDB09-9B15-0D46-AFD8-E8FB075A1FD9}"/>
              </a:ext>
            </a:extLst>
          </p:cNvPr>
          <p:cNvSpPr>
            <a:spLocks noGrp="1"/>
          </p:cNvSpPr>
          <p:nvPr>
            <p:ph idx="1"/>
          </p:nvPr>
        </p:nvSpPr>
        <p:spPr>
          <a:xfrm>
            <a:off x="1981200" y="5562601"/>
            <a:ext cx="8229600" cy="563563"/>
          </a:xfrm>
        </p:spPr>
        <p:txBody>
          <a:bodyPr>
            <a:normAutofit/>
          </a:bodyPr>
          <a:lstStyle/>
          <a:p>
            <a:pPr algn="ctr">
              <a:lnSpc>
                <a:spcPct val="110000"/>
              </a:lnSpc>
              <a:spcAft>
                <a:spcPts val="0"/>
              </a:spcAft>
            </a:pPr>
            <a:r>
              <a:rPr lang="en-US" dirty="0"/>
              <a:t>Conditional / Selection</a:t>
            </a:r>
          </a:p>
          <a:p>
            <a:pPr>
              <a:lnSpc>
                <a:spcPct val="110000"/>
              </a:lnSpc>
              <a:spcAft>
                <a:spcPts val="0"/>
              </a:spcAft>
            </a:pPr>
            <a:endParaRPr lang="en-US" dirty="0"/>
          </a:p>
        </p:txBody>
      </p:sp>
      <p:sp>
        <p:nvSpPr>
          <p:cNvPr id="6" name="Slide Number Placeholder 5">
            <a:extLst>
              <a:ext uri="{FF2B5EF4-FFF2-40B4-BE49-F238E27FC236}">
                <a16:creationId xmlns:a16="http://schemas.microsoft.com/office/drawing/2014/main" id="{E1DDBFD5-5194-6041-B0B9-16244D4028A0}"/>
              </a:ext>
            </a:extLst>
          </p:cNvPr>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7" name="Picture 6">
            <a:extLst>
              <a:ext uri="{FF2B5EF4-FFF2-40B4-BE49-F238E27FC236}">
                <a16:creationId xmlns:a16="http://schemas.microsoft.com/office/drawing/2014/main" id="{7FFF5ECF-5E46-CB4E-9D35-C611F21CB52A}"/>
              </a:ext>
            </a:extLst>
          </p:cNvPr>
          <p:cNvPicPr>
            <a:picLocks noChangeAspect="1"/>
          </p:cNvPicPr>
          <p:nvPr/>
        </p:nvPicPr>
        <p:blipFill>
          <a:blip r:embed="rId3"/>
          <a:stretch>
            <a:fillRect/>
          </a:stretch>
        </p:blipFill>
        <p:spPr>
          <a:xfrm>
            <a:off x="2590801" y="1828800"/>
            <a:ext cx="6663235" cy="3136558"/>
          </a:xfrm>
          <a:prstGeom prst="rect">
            <a:avLst/>
          </a:prstGeom>
        </p:spPr>
      </p:pic>
      <p:sp>
        <p:nvSpPr>
          <p:cNvPr id="4" name="Date Placeholder 3">
            <a:extLst>
              <a:ext uri="{FF2B5EF4-FFF2-40B4-BE49-F238E27FC236}">
                <a16:creationId xmlns:a16="http://schemas.microsoft.com/office/drawing/2014/main" id="{DAEA504D-09D6-2946-AE35-848EC3B0110D}"/>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DB6250AD-300D-C146-8BFB-C1550B825A26}"/>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550107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F6C9-96DC-C043-9D8A-D8408A64AE5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799379D-5094-184C-BE24-FACCEB696C82}"/>
              </a:ext>
            </a:extLst>
          </p:cNvPr>
          <p:cNvSpPr>
            <a:spLocks noGrp="1"/>
          </p:cNvSpPr>
          <p:nvPr>
            <p:ph idx="1"/>
          </p:nvPr>
        </p:nvSpPr>
        <p:spPr>
          <a:xfrm>
            <a:off x="1981200" y="3429796"/>
            <a:ext cx="8229600" cy="531015"/>
          </a:xfrm>
        </p:spPr>
        <p:txBody>
          <a:bodyPr>
            <a:normAutofit/>
          </a:bodyPr>
          <a:lstStyle/>
          <a:p>
            <a:r>
              <a:rPr lang="en-US" sz="2200" dirty="0"/>
              <a:t>What is the expected output for the following values of x?</a:t>
            </a:r>
          </a:p>
        </p:txBody>
      </p:sp>
      <p:sp>
        <p:nvSpPr>
          <p:cNvPr id="6" name="Slide Number Placeholder 5">
            <a:extLst>
              <a:ext uri="{FF2B5EF4-FFF2-40B4-BE49-F238E27FC236}">
                <a16:creationId xmlns:a16="http://schemas.microsoft.com/office/drawing/2014/main" id="{04CE7447-DEEA-A547-A74D-8EBC61ACC698}"/>
              </a:ext>
            </a:extLst>
          </p:cNvPr>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8" name="Picture 7">
            <a:extLst>
              <a:ext uri="{FF2B5EF4-FFF2-40B4-BE49-F238E27FC236}">
                <a16:creationId xmlns:a16="http://schemas.microsoft.com/office/drawing/2014/main" id="{D8F12EF8-8771-9349-A752-1709A167309B}"/>
              </a:ext>
            </a:extLst>
          </p:cNvPr>
          <p:cNvPicPr>
            <a:picLocks noChangeAspect="1"/>
          </p:cNvPicPr>
          <p:nvPr/>
        </p:nvPicPr>
        <p:blipFill>
          <a:blip r:embed="rId3"/>
          <a:stretch>
            <a:fillRect/>
          </a:stretch>
        </p:blipFill>
        <p:spPr>
          <a:xfrm>
            <a:off x="1981200" y="1449042"/>
            <a:ext cx="5909026" cy="1826765"/>
          </a:xfrm>
          <a:prstGeom prst="rect">
            <a:avLst/>
          </a:prstGeom>
        </p:spPr>
      </p:pic>
      <p:graphicFrame>
        <p:nvGraphicFramePr>
          <p:cNvPr id="9" name="Table 8">
            <a:extLst>
              <a:ext uri="{FF2B5EF4-FFF2-40B4-BE49-F238E27FC236}">
                <a16:creationId xmlns:a16="http://schemas.microsoft.com/office/drawing/2014/main" id="{624A6762-DE95-814A-A299-4A6EEA408C1E}"/>
              </a:ext>
            </a:extLst>
          </p:cNvPr>
          <p:cNvGraphicFramePr>
            <a:graphicFrameLocks noGrp="1"/>
          </p:cNvGraphicFramePr>
          <p:nvPr>
            <p:extLst/>
          </p:nvPr>
        </p:nvGraphicFramePr>
        <p:xfrm>
          <a:off x="1981200" y="3960812"/>
          <a:ext cx="8229600" cy="2622555"/>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3420742357"/>
                    </a:ext>
                  </a:extLst>
                </a:gridCol>
                <a:gridCol w="6248400">
                  <a:extLst>
                    <a:ext uri="{9D8B030D-6E8A-4147-A177-3AD203B41FA5}">
                      <a16:colId xmlns:a16="http://schemas.microsoft.com/office/drawing/2014/main" val="7388588"/>
                    </a:ext>
                  </a:extLst>
                </a:gridCol>
              </a:tblGrid>
              <a:tr h="524511">
                <a:tc>
                  <a:txBody>
                    <a:bodyPr/>
                    <a:lstStyle/>
                    <a:p>
                      <a:r>
                        <a:rPr lang="en-US" dirty="0">
                          <a:latin typeface="Helvetica" pitchFamily="2" charset="0"/>
                        </a:rPr>
                        <a:t>Input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dirty="0">
                          <a:latin typeface="Helvetica" pitchFamily="2" charset="0"/>
                        </a:rPr>
                        <a:t>Expected output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9777812"/>
                  </a:ext>
                </a:extLst>
              </a:tr>
              <a:tr h="524511">
                <a:tc>
                  <a:txBody>
                    <a:bodyPr/>
                    <a:lstStyle/>
                    <a:p>
                      <a:r>
                        <a:rPr lang="en-US" dirty="0">
                          <a:latin typeface="Helvetica" pitchFamily="2" charset="0"/>
                        </a:rPr>
                        <a:t>x = 150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631781750"/>
                  </a:ext>
                </a:extLst>
              </a:tr>
              <a:tr h="524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100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05696092"/>
                  </a:ext>
                </a:extLst>
              </a:tr>
              <a:tr h="524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98</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274307902"/>
                  </a:ext>
                </a:extLst>
              </a:tr>
              <a:tr h="524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pitchFamily="2" charset="0"/>
                        </a:rPr>
                        <a:t>x = 0</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US" dirty="0">
                        <a:latin typeface="Helvetica" pitchFamily="2"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02283555"/>
                  </a:ext>
                </a:extLst>
              </a:tr>
            </a:tbl>
          </a:graphicData>
        </a:graphic>
      </p:graphicFrame>
      <p:sp>
        <p:nvSpPr>
          <p:cNvPr id="4" name="Date Placeholder 3">
            <a:extLst>
              <a:ext uri="{FF2B5EF4-FFF2-40B4-BE49-F238E27FC236}">
                <a16:creationId xmlns:a16="http://schemas.microsoft.com/office/drawing/2014/main" id="{273F7CF9-D022-0A4C-8644-4480BB865CCA}"/>
              </a:ext>
            </a:extLst>
          </p:cNvPr>
          <p:cNvSpPr>
            <a:spLocks noGrp="1"/>
          </p:cNvSpPr>
          <p:nvPr>
            <p:ph type="dt" sz="half" idx="10"/>
          </p:nvPr>
        </p:nvSpPr>
        <p:spPr/>
        <p:txBody>
          <a:bodyPr/>
          <a:lstStyle/>
          <a:p>
            <a:r>
              <a:rPr lang="en-US" dirty="0" err="1" smtClean="0"/>
              <a:t>Houngninou</a:t>
            </a:r>
            <a:r>
              <a:rPr lang="en-US" dirty="0" smtClean="0"/>
              <a:t>/McGuire</a:t>
            </a:r>
            <a:endParaRPr lang="en-US" dirty="0"/>
          </a:p>
        </p:txBody>
      </p:sp>
      <p:sp>
        <p:nvSpPr>
          <p:cNvPr id="5" name="Footer Placeholder 4">
            <a:extLst>
              <a:ext uri="{FF2B5EF4-FFF2-40B4-BE49-F238E27FC236}">
                <a16:creationId xmlns:a16="http://schemas.microsoft.com/office/drawing/2014/main" id="{8959E864-F81B-2941-A229-724075118202}"/>
              </a:ext>
            </a:extLst>
          </p:cNvPr>
          <p:cNvSpPr>
            <a:spLocks noGrp="1"/>
          </p:cNvSpPr>
          <p:nvPr>
            <p:ph type="ftr" sz="quarter" idx="11"/>
          </p:nvPr>
        </p:nvSpPr>
        <p:spPr/>
        <p:txBody>
          <a:bodyPr/>
          <a:lstStyle/>
          <a:p>
            <a:r>
              <a:rPr lang="en-US"/>
              <a:t>CSCE 110: Programming I</a:t>
            </a:r>
            <a:endParaRPr lang="en-US" dirty="0"/>
          </a:p>
        </p:txBody>
      </p:sp>
    </p:spTree>
    <p:extLst>
      <p:ext uri="{BB962C8B-B14F-4D97-AF65-F5344CB8AC3E}">
        <p14:creationId xmlns:p14="http://schemas.microsoft.com/office/powerpoint/2010/main" val="76966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48224</TotalTime>
  <Words>2378</Words>
  <Application>Microsoft Office PowerPoint</Application>
  <PresentationFormat>Widescreen</PresentationFormat>
  <Paragraphs>626</Paragraphs>
  <Slides>69</Slides>
  <Notes>36</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ＭＳ Ｐゴシック</vt:lpstr>
      <vt:lpstr>宋体</vt:lpstr>
      <vt:lpstr>Arial</vt:lpstr>
      <vt:lpstr>Calibri</vt:lpstr>
      <vt:lpstr>Consolas</vt:lpstr>
      <vt:lpstr>Helvetica</vt:lpstr>
      <vt:lpstr>Helvetica Regular</vt:lpstr>
      <vt:lpstr>Wingdings</vt:lpstr>
      <vt:lpstr>Office Theme</vt:lpstr>
      <vt:lpstr>Python Basics Decision Structures</vt:lpstr>
      <vt:lpstr>Basics of Python</vt:lpstr>
      <vt:lpstr>Conditional execution</vt:lpstr>
      <vt:lpstr>Conditional Execution and Flags</vt:lpstr>
      <vt:lpstr>Conditional Codes Examples</vt:lpstr>
      <vt:lpstr>Conditional Execution</vt:lpstr>
      <vt:lpstr>Conditional Execution</vt:lpstr>
      <vt:lpstr>Conditional Execution</vt:lpstr>
      <vt:lpstr>Example</vt:lpstr>
      <vt:lpstr>Example solution</vt:lpstr>
      <vt:lpstr>Example</vt:lpstr>
      <vt:lpstr>Activity solution</vt:lpstr>
      <vt:lpstr>Truth Value Testing</vt:lpstr>
      <vt:lpstr>Comparison Operators</vt:lpstr>
      <vt:lpstr>Comparison Operators</vt:lpstr>
      <vt:lpstr>Comparison Operators</vt:lpstr>
      <vt:lpstr>Example</vt:lpstr>
      <vt:lpstr>Activity solution</vt:lpstr>
      <vt:lpstr>Logical Operators</vt:lpstr>
      <vt:lpstr>Logical Operators</vt:lpstr>
      <vt:lpstr>Logical operators</vt:lpstr>
      <vt:lpstr>Logical operators</vt:lpstr>
      <vt:lpstr>Membership Operators</vt:lpstr>
      <vt:lpstr>Activity 2.2</vt:lpstr>
      <vt:lpstr>Activity 2.3</vt:lpstr>
      <vt:lpstr>Activity 2.4</vt:lpstr>
      <vt:lpstr>Activity 2.5</vt:lpstr>
      <vt:lpstr>Operators precedence</vt:lpstr>
      <vt:lpstr>Example</vt:lpstr>
      <vt:lpstr>Example</vt:lpstr>
      <vt:lpstr>Example: solution</vt:lpstr>
      <vt:lpstr>Example: solution</vt:lpstr>
      <vt:lpstr>Example: solution</vt:lpstr>
      <vt:lpstr>Example: solution</vt:lpstr>
      <vt:lpstr>PowerPoint Presentation</vt:lpstr>
      <vt:lpstr>Example</vt:lpstr>
      <vt:lpstr>Conditional Execution</vt:lpstr>
      <vt:lpstr>Example</vt:lpstr>
      <vt:lpstr>Example: discriminant</vt:lpstr>
      <vt:lpstr>Example</vt:lpstr>
      <vt:lpstr>Example</vt:lpstr>
      <vt:lpstr>Example</vt:lpstr>
      <vt:lpstr>Example</vt:lpstr>
      <vt:lpstr>Example</vt:lpstr>
      <vt:lpstr>Activity 4.1</vt:lpstr>
      <vt:lpstr>Activity 4.1 solution</vt:lpstr>
      <vt:lpstr>Activity 4.2</vt:lpstr>
      <vt:lpstr>Activity 4.2 solution</vt:lpstr>
      <vt:lpstr>Conditional Execution</vt:lpstr>
      <vt:lpstr>Conditional Execution</vt:lpstr>
      <vt:lpstr>Example</vt:lpstr>
      <vt:lpstr>Conditional Execution</vt:lpstr>
      <vt:lpstr>Conditional Execution</vt:lpstr>
      <vt:lpstr>Conditional Execution</vt:lpstr>
      <vt:lpstr>Conditional Execution</vt:lpstr>
      <vt:lpstr>Conditional Execution</vt:lpstr>
      <vt:lpstr>Conditional Execution</vt:lpstr>
      <vt:lpstr>Activity 4.3</vt:lpstr>
      <vt:lpstr>Activity 4.3 solution</vt:lpstr>
      <vt:lpstr>Example</vt:lpstr>
      <vt:lpstr>Example</vt:lpstr>
      <vt:lpstr>Example</vt:lpstr>
      <vt:lpstr>Example</vt:lpstr>
      <vt:lpstr>Example solution</vt:lpstr>
      <vt:lpstr>Example solution</vt:lpstr>
      <vt:lpstr>Preferred solution</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5381/7381 Computer Architecture Spring 2010</dc:title>
  <dc:creator>Ted</dc:creator>
  <cp:lastModifiedBy>McGuire, Timothy J</cp:lastModifiedBy>
  <cp:revision>1157</cp:revision>
  <cp:lastPrinted>2021-02-05T16:28:30Z</cp:lastPrinted>
  <dcterms:created xsi:type="dcterms:W3CDTF">2006-08-16T00:00:00Z</dcterms:created>
  <dcterms:modified xsi:type="dcterms:W3CDTF">2021-02-10T18:33:06Z</dcterms:modified>
</cp:coreProperties>
</file>