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2" r:id="rId2"/>
    <p:sldId id="513" r:id="rId3"/>
    <p:sldId id="515" r:id="rId4"/>
    <p:sldId id="595" r:id="rId5"/>
    <p:sldId id="596" r:id="rId6"/>
    <p:sldId id="549" r:id="rId7"/>
    <p:sldId id="562" r:id="rId8"/>
    <p:sldId id="563" r:id="rId9"/>
    <p:sldId id="597" r:id="rId10"/>
    <p:sldId id="557" r:id="rId11"/>
    <p:sldId id="598" r:id="rId12"/>
    <p:sldId id="599" r:id="rId13"/>
    <p:sldId id="600" r:id="rId14"/>
    <p:sldId id="575" r:id="rId15"/>
    <p:sldId id="560" r:id="rId16"/>
    <p:sldId id="561" r:id="rId17"/>
    <p:sldId id="579" r:id="rId18"/>
    <p:sldId id="5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86502" autoAdjust="0"/>
  </p:normalViewPr>
  <p:slideViewPr>
    <p:cSldViewPr>
      <p:cViewPr varScale="1">
        <p:scale>
          <a:sx n="85" d="100"/>
          <a:sy n="85" d="100"/>
        </p:scale>
        <p:origin x="5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>
                <a:latin typeface="Helvetica Regular" pitchFamily="2" charset="0"/>
              </a:rPr>
              <a:t>Houngninou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/>
              <a:t>Houngninou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8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9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03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2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1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0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5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9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4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0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Collective Data Structures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lists, sets, dictionaries, </a:t>
            </a:r>
            <a:r>
              <a:rPr lang="en-US" dirty="0">
                <a:solidFill>
                  <a:srgbClr val="00B050"/>
                </a:solidFill>
              </a:rPr>
              <a:t>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772400" cy="1470025"/>
          </a:xfrm>
        </p:spPr>
        <p:txBody>
          <a:bodyPr/>
          <a:lstStyle/>
          <a:p>
            <a:r>
              <a:rPr lang="en-US" dirty="0"/>
              <a:t>Basics of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C497-CBAD-B64D-A6CD-912BD158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changing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33B1-63FB-BA4B-AE3E-8C099653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Unlike lists, tuples are immutable.</a:t>
            </a:r>
          </a:p>
          <a:p>
            <a:pPr>
              <a:spcAft>
                <a:spcPts val="600"/>
              </a:spcAft>
            </a:pPr>
            <a:r>
              <a:rPr lang="en-US" dirty="0"/>
              <a:t>Elements of a tuple cannot be changed once we create the tuple object. </a:t>
            </a:r>
          </a:p>
          <a:p>
            <a:pPr>
              <a:spcAft>
                <a:spcPts val="600"/>
              </a:spcAft>
            </a:pPr>
            <a:r>
              <a:rPr lang="en-US" dirty="0"/>
              <a:t>We can assign a tuple to different values (reassignment).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024-03A9-A64F-8630-9FCDEBF4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658437-5C6E-4143-A21A-E4236D0E0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5303997" cy="238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AF18-B42B-694B-A43E-D411C1EB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3027-3DB8-644D-B7AA-70667E23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C497-CBAD-B64D-A6CD-912BD158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tuple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33B1-63FB-BA4B-AE3E-8C099653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How can we swap two variables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024-03A9-A64F-8630-9FCDEBF4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0936-9C81-5243-BB89-1925143D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098D-D11C-5045-AEA0-FF28525B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C497-CBAD-B64D-A6CD-912BD158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tuple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33B1-63FB-BA4B-AE3E-8C099653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3000"/>
              </a:spcAft>
            </a:pPr>
            <a:r>
              <a:rPr lang="en-US" dirty="0"/>
              <a:t>How can we swap two variables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dirty="0"/>
              <a:t>With conventional assignments, use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temporary</a:t>
            </a:r>
            <a:r>
              <a:rPr lang="en-US" dirty="0"/>
              <a:t> variable.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 = a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b </a:t>
            </a:r>
          </a:p>
          <a:p>
            <a:pPr>
              <a:lnSpc>
                <a:spcPct val="110000"/>
              </a:lnSpc>
              <a:spcAft>
                <a:spcPts val="30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temp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Are there other methods?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024-03A9-A64F-8630-9FCDEBF4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743B-84A8-A243-A033-67DDB529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A032-D65E-8442-9851-787D94BD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C497-CBAD-B64D-A6CD-912BD158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tuple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33B1-63FB-BA4B-AE3E-8C099653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3000"/>
              </a:spcAft>
            </a:pPr>
            <a:r>
              <a:rPr lang="en-US" dirty="0"/>
              <a:t>How can we swap two variables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tuple assignment </a:t>
            </a:r>
            <a:r>
              <a:rPr lang="en-US" dirty="0"/>
              <a:t>is more elegant: 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b = b, a</a:t>
            </a:r>
            <a:endParaRPr lang="en-US" dirty="0"/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dirty="0"/>
              <a:t>: # of variables on the left must be equal to # of values on the right: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b = b, a, c </a:t>
            </a:r>
            <a:r>
              <a:rPr lang="en-US" dirty="0"/>
              <a:t>is incorrect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024-03A9-A64F-8630-9FCDEBF4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DCDF-E911-EA48-9150-3DDFE923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5E34-3BCD-C547-AA96-B8D85C37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C497-CBAD-B64D-A6CD-912BD158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concatenation and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33B1-63FB-BA4B-AE3E-8C099653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operator concatenate two tuples.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operator repeats a tuple n times.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024-03A9-A64F-8630-9FCDEBF4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586F21-8939-F94A-B7D9-FE17ED7F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" y="2895599"/>
            <a:ext cx="5178288" cy="16649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2061-5621-C84A-A342-FA095D44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7558-2510-3841-9C9F-CA487120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0089-5846-2A41-9384-C1949DD2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Tuple: delete 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AFAC-4C8D-5349-AB7C-84642FC0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Because a tuple is immutable, we cannot change or delete the items in a tuple.</a:t>
            </a: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del</a:t>
            </a:r>
            <a:r>
              <a:rPr lang="en-US" dirty="0"/>
              <a:t> keyword deletes the entire tuple.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7EA4-1E8A-1E44-9AA2-A4C70773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2A158-FA2F-B54B-B759-C6B5C449B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" y="2971800"/>
            <a:ext cx="4867768" cy="167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98C6-540E-4443-A260-74A057D6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6810-BECC-2548-9504-4217684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5AD-5567-8340-8843-1D21EBCD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count() and index()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A177-41B4-FB4D-9744-C1223D56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tuple.count</a:t>
            </a:r>
            <a:r>
              <a:rPr lang="en-US" dirty="0">
                <a:solidFill>
                  <a:srgbClr val="00B050"/>
                </a:solidFill>
              </a:rPr>
              <a:t>(x) </a:t>
            </a:r>
            <a:r>
              <a:rPr lang="en-US" dirty="0"/>
              <a:t>counts the number of times the item x appears.</a:t>
            </a:r>
          </a:p>
          <a:p>
            <a:r>
              <a:rPr lang="en-US" dirty="0" err="1">
                <a:solidFill>
                  <a:srgbClr val="00B050"/>
                </a:solidFill>
              </a:rPr>
              <a:t>tuple.index</a:t>
            </a:r>
            <a:r>
              <a:rPr lang="en-US" dirty="0">
                <a:solidFill>
                  <a:srgbClr val="00B050"/>
                </a:solidFill>
              </a:rPr>
              <a:t>(x) </a:t>
            </a:r>
            <a:r>
              <a:rPr lang="en-US" dirty="0"/>
              <a:t>returns the 1st index where the item x is found.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427F-59ED-6F4B-8AB2-A257FA44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8954E-D445-AD4F-8507-6B9E73FDB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5876044" cy="1295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9EBE-6FBD-EE49-978D-B6929631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8977-B6F5-2240-B57D-A050EC4C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5AD-5567-8340-8843-1D21EBCD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common methods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3E08BAF-BEC1-DF45-B5C9-2165BE7A2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899102"/>
              </p:ext>
            </p:extLst>
          </p:nvPr>
        </p:nvGraphicFramePr>
        <p:xfrm>
          <a:off x="609600" y="1600200"/>
          <a:ext cx="7924800" cy="910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178">
                  <a:extLst>
                    <a:ext uri="{9D8B030D-6E8A-4147-A177-3AD203B41FA5}">
                      <a16:colId xmlns:a16="http://schemas.microsoft.com/office/drawing/2014/main" val="3805535729"/>
                    </a:ext>
                  </a:extLst>
                </a:gridCol>
                <a:gridCol w="6530622">
                  <a:extLst>
                    <a:ext uri="{9D8B030D-6E8A-4147-A177-3AD203B41FA5}">
                      <a16:colId xmlns:a16="http://schemas.microsoft.com/office/drawing/2014/main" val="115233932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count(</a:t>
                      </a:r>
                      <a:r>
                        <a:rPr lang="en-US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x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number of items that is equal to 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2976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index(</a:t>
                      </a:r>
                      <a:r>
                        <a:rPr lang="en-US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x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index of first item that is equal to 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6947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427F-59ED-6F4B-8AB2-A257FA44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7CE83-A8DF-AB49-99E9-048244722C20}"/>
              </a:ext>
            </a:extLst>
          </p:cNvPr>
          <p:cNvSpPr txBox="1"/>
          <p:nvPr/>
        </p:nvSpPr>
        <p:spPr>
          <a:xfrm>
            <a:off x="8203096" y="-92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2C39-96C7-0944-B504-BA86783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A62C-5B80-9C41-9899-587AFD19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5AD-5567-8340-8843-1D21EBCD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Tuples: built-in functions 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3E08BAF-BEC1-DF45-B5C9-2165BE7A2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625040"/>
              </p:ext>
            </p:extLst>
          </p:nvPr>
        </p:nvGraphicFramePr>
        <p:xfrm>
          <a:off x="609600" y="1509395"/>
          <a:ext cx="79248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05535729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15233932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all()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True if all elements of the tuple are true (or if the tuple is empty).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2976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any()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True if any element of the tuple is true. If the tuple is empty, return False.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6947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enumerate()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an enumerate object. It contains the index and value of all the items of tuple as pairs.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8624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len()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the length (the number of items) in the tuple.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9298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tuple()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Convert an iterable (list, string, set, dictionary) to a tuple.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2006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max()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the largest item in the tuple.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566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min()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the smallest item in the tuple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7209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sorted()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a new sorted tuple (does not sort the tuple itself).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6556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sum()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latin typeface="Helvetica" pitchFamily="2" charset="0"/>
                        </a:rPr>
                        <a:t>Return the sum of all elements in the tuple.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61499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427F-59ED-6F4B-8AB2-A257FA44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36BA-C648-B949-A594-6FE57873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88922-AD5C-6F42-BF92-2B840333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C7D0-BA72-E948-B7F9-5F04B5BC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2F00-7186-F447-9AFE-41A36B94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A tuple is a </a:t>
            </a:r>
            <a:r>
              <a:rPr lang="en-US" dirty="0">
                <a:solidFill>
                  <a:srgbClr val="00B050"/>
                </a:solidFill>
              </a:rPr>
              <a:t>sequence</a:t>
            </a:r>
            <a:r>
              <a:rPr lang="en-US" dirty="0"/>
              <a:t> of values. The values can be of </a:t>
            </a:r>
            <a:r>
              <a:rPr lang="en-US" dirty="0">
                <a:solidFill>
                  <a:srgbClr val="00B050"/>
                </a:solidFill>
              </a:rPr>
              <a:t>any type</a:t>
            </a:r>
            <a:r>
              <a:rPr lang="en-US" dirty="0"/>
              <a:t>, and they are indexed by integers, so in that respect tuples are similar to lists. </a:t>
            </a:r>
          </a:p>
          <a:p>
            <a:pPr>
              <a:spcAft>
                <a:spcPts val="1800"/>
              </a:spcAft>
            </a:pPr>
            <a:r>
              <a:rPr lang="en-US" dirty="0"/>
              <a:t>Unlike lists, tuples are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. </a:t>
            </a:r>
          </a:p>
          <a:p>
            <a:pPr>
              <a:spcAft>
                <a:spcPts val="1800"/>
              </a:spcAft>
            </a:pPr>
            <a:r>
              <a:rPr lang="en-US" dirty="0"/>
              <a:t>It is common to enclose tuples in parentheses: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= ('a', 'b', 'c', 'd', 'e')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8BBC-5E5A-EF4A-8C1A-71169D83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EDAE-FBE1-624F-BBD8-3585CC0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435F-815D-CE46-B035-AF78CFE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4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2521-2ED9-3E4B-9CAF-D934305B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B876-0D22-0A4B-944D-1126E3E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all the items inside a parentheses (), separated by comma. The parentheses are optional.</a:t>
            </a:r>
          </a:p>
          <a:p>
            <a:r>
              <a:rPr lang="en-US" dirty="0"/>
              <a:t>A tuple can have items of different datatypes (</a:t>
            </a:r>
            <a:r>
              <a:rPr lang="en-US" dirty="0" err="1"/>
              <a:t>int</a:t>
            </a:r>
            <a:r>
              <a:rPr lang="en-US" dirty="0"/>
              <a:t>, float, list, string, ...)</a:t>
            </a:r>
          </a:p>
          <a:p>
            <a:r>
              <a:rPr lang="en-US" dirty="0"/>
              <a:t>Syntactically, a </a:t>
            </a:r>
            <a:r>
              <a:rPr lang="en-US" dirty="0">
                <a:solidFill>
                  <a:srgbClr val="00B050"/>
                </a:solidFill>
              </a:rPr>
              <a:t>tuple</a:t>
            </a:r>
            <a:r>
              <a:rPr lang="en-US" dirty="0"/>
              <a:t> is a comma-separated list of values: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= 'a', 'b', 'c', 'd', 'e'</a:t>
            </a:r>
          </a:p>
          <a:p>
            <a:r>
              <a:rPr lang="en-US" dirty="0"/>
              <a:t>It is common to enclose tuples in parentheses: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= ('a', 'b', 'c', 'd', 'e')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FB2D-6B34-E140-A6A0-5E98C21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FA2F-966E-0B46-9541-8A3870BC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9534-BDE9-894E-A02D-F30DBDDB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2521-2ED9-3E4B-9CAF-D934305B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B876-0D22-0A4B-944D-1126E3E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Note:</a:t>
            </a:r>
          </a:p>
          <a:p>
            <a:r>
              <a:rPr lang="en-US" dirty="0"/>
              <a:t>A value in parentheses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dirty="0"/>
              <a:t> a tuple: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 = ('a')	#t2 is not a tuple, t2 is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string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To create a tuple with a single element, include a final comma: </a:t>
            </a:r>
          </a:p>
          <a:p>
            <a:pPr>
              <a:spcAft>
                <a:spcPts val="30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 = ('a'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	#t1 is a tuple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FB2D-6B34-E140-A6A0-5E98C21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5E40-D0A1-4F47-8333-4AE133D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EB03-97C5-464D-806B-5F2046F7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2521-2ED9-3E4B-9CAF-D934305B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tuples: tuple()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B876-0D22-0A4B-944D-1126E3E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The built-in function tuple() creates a tuple. 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With no argument, it creates an empty tuple:</a:t>
            </a:r>
          </a:p>
          <a:p>
            <a:pPr>
              <a:spcAft>
                <a:spcPts val="30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= tuple()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If the argument is a sequence (string, list or tuple), the result is a tuple with the elements of the sequence: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= tuple('python')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('p', 'y', 't', 'h', 'o', 'n')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FB2D-6B34-E140-A6A0-5E98C21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33CD-0B39-3F45-A5E1-1453686A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1040-26C1-D442-8C24-079C82B4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D8B8-FF40-D94C-8505-98354560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BD2-90CE-6147-8CD0-0C032E9F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strings, each element in a tuple has an </a:t>
            </a:r>
            <a:r>
              <a:rPr lang="en-US" dirty="0">
                <a:solidFill>
                  <a:srgbClr val="00B050"/>
                </a:solidFill>
              </a:rPr>
              <a:t>index</a:t>
            </a:r>
            <a:r>
              <a:rPr lang="en-US" dirty="0"/>
              <a:t>. The index operator </a:t>
            </a:r>
            <a:r>
              <a:rPr lang="en-US" dirty="0">
                <a:solidFill>
                  <a:srgbClr val="00B050"/>
                </a:solidFill>
              </a:rPr>
              <a:t>[ ]</a:t>
            </a:r>
            <a:r>
              <a:rPr lang="en-US" dirty="0"/>
              <a:t> accesses an element in the tuple. </a:t>
            </a:r>
          </a:p>
          <a:p>
            <a:r>
              <a:rPr lang="en-US" dirty="0"/>
              <a:t>Negative indexing works the same way. Index -1 gets the last item, -2 the second last item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CEFD-659B-A047-BED4-2A6B4A93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298AF-6BE9-CB43-8D42-B6B97D7B8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692039"/>
            <a:ext cx="4838700" cy="22637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5154-3A11-1B46-A143-28DF296C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2A5B6-0BB6-4B4E-ABA9-5416C1DB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BC7E-C3FC-F849-893D-EC7E5CD0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Tuples: slicing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56FF-167E-F441-B49D-103C8C4D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slice a range of elements in a tuple, or sub-tuple, use the slicing operators </a:t>
            </a:r>
            <a:r>
              <a:rPr lang="en-US" dirty="0">
                <a:solidFill>
                  <a:srgbClr val="00B050"/>
                </a:solidFill>
              </a:rPr>
              <a:t>[:]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[::]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F0F7-CD57-E341-A342-126A083E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84F1F-9B6F-D244-8FD8-88076A9C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19400"/>
            <a:ext cx="7472120" cy="18484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7DB5-7B5E-5641-90ED-A77B83A7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398E-D790-B746-8223-E1CEEFB5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C73-60B1-C943-8687-898D180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slicing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4818-A7FC-7147-8D2B-6986D8E6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slice a range of elements in a tuple, or sub-tuple, use the slicing operators </a:t>
            </a:r>
            <a:r>
              <a:rPr lang="en-US" dirty="0">
                <a:solidFill>
                  <a:srgbClr val="00B050"/>
                </a:solidFill>
              </a:rPr>
              <a:t>[:]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[::]</a:t>
            </a:r>
          </a:p>
          <a:p>
            <a:r>
              <a:rPr lang="en-US" dirty="0"/>
              <a:t>With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negative stride</a:t>
            </a:r>
            <a:r>
              <a:rPr lang="en-US" dirty="0"/>
              <a:t>, the ordering changes since we are counting down.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1AFD-261D-0149-83D2-998AEE3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4E46B-9519-1943-9D9C-1837494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229600" cy="9482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A8CF-573F-D24E-8C2A-44E86AA2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630F-F564-534C-B678-31E3887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BC7E-C3FC-F849-893D-EC7E5CD0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Tuples: slicing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56FF-167E-F441-B49D-103C8C4D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slice a range of elements in a tuple, or sub-tuple, use the slicing operators </a:t>
            </a:r>
            <a:r>
              <a:rPr lang="en-US" dirty="0">
                <a:solidFill>
                  <a:srgbClr val="00B050"/>
                </a:solidFill>
              </a:rPr>
              <a:t>[:]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[::] </a:t>
            </a:r>
            <a:r>
              <a:rPr lang="en-US" dirty="0"/>
              <a:t>with a positive or negative stride.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F0F7-CD57-E341-A342-126A083E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A070A-096C-2C43-A51A-BDDA837B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0" y="2667000"/>
            <a:ext cx="5108720" cy="17178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9D80-E33B-DA44-AD86-1F2F5ED2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92A0-E466-924F-9C7E-9279DCF3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59886</TotalTime>
  <Words>993</Words>
  <Application>Microsoft Office PowerPoint</Application>
  <PresentationFormat>On-screen Show (4:3)</PresentationFormat>
  <Paragraphs>181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Helvetica</vt:lpstr>
      <vt:lpstr>Helvetica Regular</vt:lpstr>
      <vt:lpstr>Office Theme</vt:lpstr>
      <vt:lpstr>Basics of Python</vt:lpstr>
      <vt:lpstr>Tuples</vt:lpstr>
      <vt:lpstr>Creating tuples</vt:lpstr>
      <vt:lpstr>Creating tuples</vt:lpstr>
      <vt:lpstr>Creating tuples: tuple() constructor</vt:lpstr>
      <vt:lpstr>Tuples: indexing</vt:lpstr>
      <vt:lpstr>Tuples: slicing operators</vt:lpstr>
      <vt:lpstr>Tuples: slicing operators</vt:lpstr>
      <vt:lpstr>Tuples: slicing operators</vt:lpstr>
      <vt:lpstr>Tuples: changing a tuple</vt:lpstr>
      <vt:lpstr>Tuples: tuple assignment</vt:lpstr>
      <vt:lpstr>Tuples: tuple assignment</vt:lpstr>
      <vt:lpstr>Tuples: tuple assignment</vt:lpstr>
      <vt:lpstr>Tuples: concatenation and repetition</vt:lpstr>
      <vt:lpstr>Tuple: delete del</vt:lpstr>
      <vt:lpstr>Tuples: count() and index()</vt:lpstr>
      <vt:lpstr>Tuples: common methods</vt:lpstr>
      <vt:lpstr>Tuples: built-in functions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5381/7381 Computer Architecture Spring 2010</dc:title>
  <dc:creator>Ted</dc:creator>
  <cp:lastModifiedBy>McGuire, Timothy J</cp:lastModifiedBy>
  <cp:revision>1264</cp:revision>
  <cp:lastPrinted>2020-03-05T16:56:05Z</cp:lastPrinted>
  <dcterms:created xsi:type="dcterms:W3CDTF">2006-08-16T00:00:00Z</dcterms:created>
  <dcterms:modified xsi:type="dcterms:W3CDTF">2021-03-03T19:44:04Z</dcterms:modified>
</cp:coreProperties>
</file>