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70" r:id="rId5"/>
    <p:sldId id="271" r:id="rId6"/>
    <p:sldId id="287" r:id="rId7"/>
    <p:sldId id="290" r:id="rId8"/>
    <p:sldId id="292" r:id="rId9"/>
    <p:sldId id="295" r:id="rId10"/>
    <p:sldId id="337" r:id="rId11"/>
    <p:sldId id="338" r:id="rId12"/>
    <p:sldId id="299" r:id="rId13"/>
    <p:sldId id="33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7" autoAdjust="0"/>
    <p:restoredTop sz="89474" autoAdjust="0"/>
  </p:normalViewPr>
  <p:slideViewPr>
    <p:cSldViewPr snapToGrid="0" showGuides="1">
      <p:cViewPr varScale="1">
        <p:scale>
          <a:sx n="78" d="100"/>
          <a:sy n="78" d="100"/>
        </p:scale>
        <p:origin x="638" y="72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getting-started/semantic-version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ebpack.github.io/docs/context.html" TargetMode="External"/><Relationship Id="rId3" Type="http://schemas.openxmlformats.org/officeDocument/2006/relationships/hyperlink" Target="https://webpack.github.io/docs/code-splitting.html" TargetMode="External"/><Relationship Id="rId7" Type="http://schemas.openxmlformats.org/officeDocument/2006/relationships/hyperlink" Target="https://webpack.github.io/docs/amd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ebpack.github.io/docs/commonjs.html" TargetMode="External"/><Relationship Id="rId5" Type="http://schemas.openxmlformats.org/officeDocument/2006/relationships/hyperlink" Target="https://webpack.github.io/docs/using-loaders.html" TargetMode="External"/><Relationship Id="rId4" Type="http://schemas.openxmlformats.org/officeDocument/2006/relationships/hyperlink" Target="https://webpack.github.io/docs/loaders.html" TargetMode="External"/><Relationship Id="rId9" Type="http://schemas.openxmlformats.org/officeDocument/2006/relationships/hyperlink" Target="https://webpack.github.io/docs/plugin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version: </a:t>
            </a:r>
            <a:r>
              <a:rPr lang="en-US" dirty="0" err="1" smtClean="0"/>
              <a:t>npm</a:t>
            </a:r>
            <a:r>
              <a:rPr lang="en-US" dirty="0" smtClean="0"/>
              <a:t> -v</a:t>
            </a:r>
          </a:p>
          <a:p>
            <a:r>
              <a:rPr lang="en-US" dirty="0" smtClean="0"/>
              <a:t>Install latest </a:t>
            </a:r>
            <a:r>
              <a:rPr lang="en-US" dirty="0" err="1" smtClean="0"/>
              <a:t>npm</a:t>
            </a:r>
            <a:r>
              <a:rPr lang="en-US" dirty="0" smtClean="0"/>
              <a:t>: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npm@latest</a:t>
            </a:r>
            <a:r>
              <a:rPr lang="en-US" dirty="0" smtClean="0"/>
              <a:t> –g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package.json</a:t>
            </a:r>
            <a:r>
              <a:rPr lang="en-US" dirty="0" smtClean="0"/>
              <a:t> file affords you a lot of great things:</a:t>
            </a:r>
          </a:p>
          <a:p>
            <a:r>
              <a:rPr lang="en-US" dirty="0" smtClean="0"/>
              <a:t>It serves as documentation for what packages your project depends on.</a:t>
            </a:r>
          </a:p>
          <a:p>
            <a:r>
              <a:rPr lang="en-US" dirty="0" smtClean="0"/>
              <a:t>It allows you to specify the versions of a package that your project can use using </a:t>
            </a:r>
            <a:r>
              <a:rPr lang="en-US" dirty="0" smtClean="0">
                <a:hlinkClick r:id="rId3"/>
              </a:rPr>
              <a:t>semantic versioning rules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Makes your build </a:t>
            </a:r>
            <a:r>
              <a:rPr lang="en-US" dirty="0" err="1" smtClean="0"/>
              <a:t>reproducable</a:t>
            </a:r>
            <a:r>
              <a:rPr lang="en-US" dirty="0" smtClean="0"/>
              <a:t> which means that its </a:t>
            </a:r>
            <a:r>
              <a:rPr lang="en-US" i="1" dirty="0" smtClean="0"/>
              <a:t>way</a:t>
            </a:r>
            <a:r>
              <a:rPr lang="en-US" dirty="0" smtClean="0"/>
              <a:t> easier to share with other developers.</a:t>
            </a:r>
          </a:p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 </a:t>
            </a:r>
            <a:r>
              <a:rPr lang="en-US" dirty="0" err="1" smtClean="0"/>
              <a:t>init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"dependencies": these packages are required by your application in production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devDependencies</a:t>
            </a:r>
            <a:r>
              <a:rPr lang="en-US" dirty="0" smtClean="0"/>
              <a:t>": these packages are only needed for development and testing</a:t>
            </a:r>
          </a:p>
          <a:p>
            <a:endParaRPr lang="en-US" dirty="0" smtClean="0"/>
          </a:p>
          <a:p>
            <a:r>
              <a:rPr lang="en-US" dirty="0" smtClean="0"/>
              <a:t>To add an entry to your </a:t>
            </a:r>
            <a:r>
              <a:rPr lang="en-US" dirty="0" err="1" smtClean="0"/>
              <a:t>package.json's</a:t>
            </a:r>
            <a:r>
              <a:rPr lang="en-US" dirty="0" smtClean="0"/>
              <a:t> dependencies: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 install &lt;</a:t>
            </a:r>
            <a:r>
              <a:rPr lang="en-US" dirty="0" err="1" smtClean="0"/>
              <a:t>package_name</a:t>
            </a:r>
            <a:r>
              <a:rPr lang="en-US" dirty="0" smtClean="0"/>
              <a:t>&gt; --save</a:t>
            </a:r>
          </a:p>
          <a:p>
            <a:r>
              <a:rPr lang="en-US" dirty="0" smtClean="0"/>
              <a:t>To add an entry to your </a:t>
            </a:r>
            <a:r>
              <a:rPr lang="en-US" dirty="0" err="1" smtClean="0"/>
              <a:t>package.json's</a:t>
            </a:r>
            <a:r>
              <a:rPr lang="en-US" dirty="0" smtClean="0"/>
              <a:t> </a:t>
            </a:r>
            <a:r>
              <a:rPr lang="en-US" dirty="0" err="1" smtClean="0"/>
              <a:t>devDependencies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 install &lt;</a:t>
            </a:r>
            <a:r>
              <a:rPr lang="en-US" dirty="0" err="1" smtClean="0"/>
              <a:t>package_name</a:t>
            </a:r>
            <a:r>
              <a:rPr lang="en-US" dirty="0" smtClean="0"/>
              <a:t>&gt; --save-dev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3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hlinkClick r:id="rId3"/>
              </a:rPr>
              <a:t>Code Splitting</a:t>
            </a:r>
            <a:endParaRPr lang="en-US" b="1" dirty="0" smtClean="0"/>
          </a:p>
          <a:p>
            <a:r>
              <a:rPr lang="en-US" dirty="0" err="1" smtClean="0"/>
              <a:t>webpack</a:t>
            </a:r>
            <a:r>
              <a:rPr lang="en-US" dirty="0" smtClean="0"/>
              <a:t> has two types of dependencies in its dependency tree: sync and </a:t>
            </a:r>
            <a:r>
              <a:rPr lang="en-US" dirty="0" err="1" smtClean="0"/>
              <a:t>async</a:t>
            </a:r>
            <a:r>
              <a:rPr lang="en-US" dirty="0" smtClean="0"/>
              <a:t>. </a:t>
            </a:r>
            <a:r>
              <a:rPr lang="en-US" dirty="0" err="1" smtClean="0"/>
              <a:t>Async</a:t>
            </a:r>
            <a:r>
              <a:rPr lang="en-US" dirty="0" smtClean="0"/>
              <a:t> dependencies act as split points and form a new chunk. After the chunk tree is optimized, a file is emitted for each chunk.</a:t>
            </a:r>
          </a:p>
          <a:p>
            <a:endParaRPr lang="en-US" b="1" dirty="0" smtClean="0">
              <a:hlinkClick r:id="rId4"/>
            </a:endParaRPr>
          </a:p>
          <a:p>
            <a:r>
              <a:rPr lang="en-US" dirty="0" smtClean="0"/>
              <a:t>For big web apps it’s not efficient to put all code into a single file, especially if some blocks of code are only required under some circumstances. </a:t>
            </a:r>
            <a:r>
              <a:rPr lang="en-US" dirty="0" err="1" smtClean="0"/>
              <a:t>Webpack</a:t>
            </a:r>
            <a:r>
              <a:rPr lang="en-US" dirty="0" smtClean="0"/>
              <a:t> has a feature to split your codebase into “chunks” which are loaded on demand. Some other bundlers call them “layers”, “rollups”, or “fragments”. This feature is called “code splitting”. </a:t>
            </a:r>
          </a:p>
          <a:p>
            <a:r>
              <a:rPr lang="en-US" dirty="0" smtClean="0"/>
              <a:t>It’s an opt-in feature. You can define split points in your code base. </a:t>
            </a:r>
            <a:r>
              <a:rPr lang="en-US" dirty="0" err="1" smtClean="0"/>
              <a:t>Webpack</a:t>
            </a:r>
            <a:r>
              <a:rPr lang="en-US" dirty="0" smtClean="0"/>
              <a:t> takes care of the dependencies, output files and runtime stuff.</a:t>
            </a:r>
          </a:p>
          <a:p>
            <a:r>
              <a:rPr lang="en-US" dirty="0" smtClean="0"/>
              <a:t>To clarify a common misunderstanding: Code Splitting is not just about extracting common code into a shared chunk. The more notable feature is that Code Splitting can be used to split code into an </a:t>
            </a:r>
            <a:r>
              <a:rPr lang="en-US" b="1" dirty="0" smtClean="0"/>
              <a:t>on demand</a:t>
            </a:r>
            <a:r>
              <a:rPr lang="en-US" dirty="0" smtClean="0"/>
              <a:t> loaded chunk. This can keep the initial download small and downloads code on demand when requested by the application.</a:t>
            </a:r>
          </a:p>
          <a:p>
            <a:endParaRPr lang="en-US" b="1" dirty="0" smtClean="0">
              <a:hlinkClick r:id="rId4"/>
            </a:endParaRPr>
          </a:p>
          <a:p>
            <a:endParaRPr lang="en-US" b="1" dirty="0" smtClean="0">
              <a:hlinkClick r:id="rId4"/>
            </a:endParaRPr>
          </a:p>
          <a:p>
            <a:r>
              <a:rPr lang="en-US" b="1" dirty="0" smtClean="0">
                <a:hlinkClick r:id="rId4"/>
              </a:rPr>
              <a:t>Loaders</a:t>
            </a:r>
            <a:endParaRPr lang="en-US" b="1" dirty="0" smtClean="0"/>
          </a:p>
          <a:p>
            <a:r>
              <a:rPr lang="en-US" dirty="0" err="1" smtClean="0"/>
              <a:t>webpack</a:t>
            </a:r>
            <a:r>
              <a:rPr lang="en-US" dirty="0" smtClean="0"/>
              <a:t> can only process JavaScript natively, but loaders are used to transform other resources into JavaScript. By doing so, every resource forms a module.</a:t>
            </a:r>
          </a:p>
          <a:p>
            <a:r>
              <a:rPr lang="en-US" dirty="0" smtClean="0"/>
              <a:t>Read more about </a:t>
            </a:r>
            <a:r>
              <a:rPr lang="en-US" dirty="0" smtClean="0">
                <a:hlinkClick r:id="rId5"/>
              </a:rPr>
              <a:t>Using loaders</a:t>
            </a:r>
            <a:r>
              <a:rPr lang="en-US" dirty="0" smtClean="0"/>
              <a:t> and </a:t>
            </a:r>
            <a:r>
              <a:rPr lang="en-US" dirty="0" smtClean="0">
                <a:hlinkClick r:id="rId4"/>
              </a:rPr>
              <a:t>Loaders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Clever parsing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has a clever parser that can process nearly every 3rd party library. It even allows expressions in dependencies such as: require("./templates/" + name + ".jade"). It handles the most common module styles: </a:t>
            </a:r>
            <a:r>
              <a:rPr lang="en-US" dirty="0" err="1" smtClean="0">
                <a:hlinkClick r:id="rId6"/>
              </a:rPr>
              <a:t>CommonJs</a:t>
            </a:r>
            <a:r>
              <a:rPr lang="en-US" dirty="0" smtClean="0"/>
              <a:t> and </a:t>
            </a:r>
            <a:r>
              <a:rPr lang="en-US" dirty="0" smtClean="0">
                <a:hlinkClick r:id="rId7"/>
              </a:rPr>
              <a:t>AMD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Read more about </a:t>
            </a:r>
            <a:r>
              <a:rPr lang="en-US" dirty="0" smtClean="0">
                <a:hlinkClick r:id="rId8"/>
              </a:rPr>
              <a:t>expressions in dependencies</a:t>
            </a:r>
            <a:r>
              <a:rPr lang="en-US" dirty="0" smtClean="0"/>
              <a:t>, </a:t>
            </a:r>
            <a:r>
              <a:rPr lang="en-US" dirty="0" err="1" smtClean="0">
                <a:hlinkClick r:id="rId6"/>
              </a:rPr>
              <a:t>CommonJs</a:t>
            </a:r>
            <a:r>
              <a:rPr lang="en-US" dirty="0" smtClean="0"/>
              <a:t> and </a:t>
            </a:r>
            <a:r>
              <a:rPr lang="en-US" dirty="0" smtClean="0">
                <a:hlinkClick r:id="rId7"/>
              </a:rPr>
              <a:t>AMD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>
                <a:hlinkClick r:id="rId9"/>
              </a:rPr>
              <a:t>Plugin system</a:t>
            </a:r>
            <a:endParaRPr lang="en-US" b="1" dirty="0" smtClean="0"/>
          </a:p>
          <a:p>
            <a:r>
              <a:rPr lang="en-US" dirty="0" err="1" smtClean="0"/>
              <a:t>webpack</a:t>
            </a:r>
            <a:r>
              <a:rPr lang="en-US" dirty="0" smtClean="0"/>
              <a:t> features a rich plugin system. Most internal features are based on this plugin system. This allows you to customize </a:t>
            </a:r>
            <a:r>
              <a:rPr lang="en-US" dirty="0" err="1" smtClean="0"/>
              <a:t>webpack</a:t>
            </a:r>
            <a:r>
              <a:rPr lang="en-US" dirty="0" smtClean="0"/>
              <a:t> for your needs and distribute common plugins as open source.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 smtClean="0"/>
              <a:t>TITLE OF THE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WILL GO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Title of the presentation will be no longer than three lines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Presenter One</a:t>
            </a:r>
          </a:p>
          <a:p>
            <a:pPr lvl="0"/>
            <a:r>
              <a:rPr lang="en-US" dirty="0" smtClean="0"/>
              <a:t>Presenter Two	</a:t>
            </a:r>
          </a:p>
          <a:p>
            <a:pPr lvl="0"/>
            <a:r>
              <a:rPr lang="en-US" dirty="0" smtClean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XX.XX.16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 smtClean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  <a:endParaRPr lang="en-US" sz="6500" b="0" i="1" dirty="0">
              <a:solidFill>
                <a:srgbClr val="56565A"/>
              </a:solidFill>
              <a:latin typeface="+mn-lt"/>
              <a:ea typeface="Dotum" panose="020B0600000101010101" pitchFamily="34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46" y="1454203"/>
            <a:ext cx="8577222" cy="1862379"/>
          </a:xfrm>
        </p:spPr>
        <p:txBody>
          <a:bodyPr/>
          <a:lstStyle/>
          <a:p>
            <a:r>
              <a:rPr lang="en-US" dirty="0" err="1" smtClean="0"/>
              <a:t>Magenic</a:t>
            </a:r>
            <a:r>
              <a:rPr lang="en-US" dirty="0" smtClean="0"/>
              <a:t> Masters React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Environment Setup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Tim Chan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Jan 19,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Development Environment</a:t>
            </a:r>
          </a:p>
          <a:p>
            <a:r>
              <a:rPr lang="en-US" dirty="0" smtClean="0"/>
              <a:t>Add bootstrap</a:t>
            </a:r>
          </a:p>
          <a:p>
            <a:r>
              <a:rPr lang="en-US" dirty="0" smtClean="0"/>
              <a:t>Create the following layout (think components)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Bonus 1 point to final grade – split components in several files, include bootstrap in </a:t>
            </a:r>
            <a:r>
              <a:rPr lang="en-US" dirty="0" err="1" smtClean="0"/>
              <a:t>webpack</a:t>
            </a:r>
            <a:r>
              <a:rPr lang="en-US" dirty="0" smtClean="0"/>
              <a:t> bundle, use react-bootstrap library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4" y="2349909"/>
            <a:ext cx="2808282" cy="25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 Setup Walkthrough</a:t>
            </a:r>
          </a:p>
          <a:p>
            <a:endParaRPr lang="en-PH" dirty="0" smtClean="0"/>
          </a:p>
          <a:p>
            <a:r>
              <a:rPr lang="en-US" dirty="0" smtClean="0"/>
              <a:t> Development Tools</a:t>
            </a:r>
            <a:endParaRPr lang="en-US" dirty="0"/>
          </a:p>
          <a:p>
            <a:pPr lvl="1"/>
            <a:r>
              <a:rPr lang="en-US" dirty="0" smtClean="0"/>
              <a:t>Node.js and NPM</a:t>
            </a:r>
          </a:p>
          <a:p>
            <a:pPr lvl="1"/>
            <a:r>
              <a:rPr lang="en-PH" dirty="0" err="1" smtClean="0"/>
              <a:t>Webpack</a:t>
            </a:r>
            <a:endParaRPr lang="en-PH" dirty="0" smtClean="0"/>
          </a:p>
          <a:p>
            <a:pPr lvl="1"/>
            <a:r>
              <a:rPr lang="en-PH" dirty="0" smtClean="0"/>
              <a:t>Babel</a:t>
            </a:r>
          </a:p>
          <a:p>
            <a:pPr marL="457200" lvl="1" indent="0">
              <a:buNone/>
            </a:pPr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Agenda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686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Open-source, cross-platform </a:t>
            </a:r>
            <a:r>
              <a:rPr lang="en-US" dirty="0" err="1" smtClean="0"/>
              <a:t>Javascript</a:t>
            </a:r>
            <a:r>
              <a:rPr lang="en-US" dirty="0" smtClean="0"/>
              <a:t> runtime environment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Node.js?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71484"/>
            <a:ext cx="4876800" cy="419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default package manager for Node.js</a:t>
            </a:r>
          </a:p>
          <a:p>
            <a:r>
              <a:rPr lang="en-US" dirty="0"/>
              <a:t> </a:t>
            </a:r>
            <a:r>
              <a:rPr lang="en-US" dirty="0" smtClean="0"/>
              <a:t>makes it easy for developers to reuse codes, share codes, manage different version of codes</a:t>
            </a:r>
          </a:p>
          <a:p>
            <a:r>
              <a:rPr lang="en-US" dirty="0"/>
              <a:t> </a:t>
            </a:r>
            <a:r>
              <a:rPr lang="en-US" dirty="0" smtClean="0"/>
              <a:t>package - any directory with one or more files with a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NPM?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89" y="2883462"/>
            <a:ext cx="3202705" cy="320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code splitting, loaders, clever parsing, plugin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webpack</a:t>
            </a:r>
            <a:r>
              <a:rPr lang="en-US" dirty="0" smtClean="0"/>
              <a:t>?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40" y="1449320"/>
            <a:ext cx="7918720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in 5 seconds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64" y="916715"/>
            <a:ext cx="8839201" cy="50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special </a:t>
            </a:r>
            <a:r>
              <a:rPr lang="en-US" dirty="0"/>
              <a:t>modules </a:t>
            </a:r>
            <a:r>
              <a:rPr lang="en-US" dirty="0" err="1"/>
              <a:t>webpack</a:t>
            </a:r>
            <a:r>
              <a:rPr lang="en-US" dirty="0"/>
              <a:t> uses to ‘load’ other modules (written in another language) into JavaScript (that </a:t>
            </a:r>
            <a:r>
              <a:rPr lang="en-US" dirty="0" err="1"/>
              <a:t>webpack</a:t>
            </a:r>
            <a:r>
              <a:rPr lang="en-US" dirty="0"/>
              <a:t> understands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loaders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55" y="2110634"/>
            <a:ext cx="10769011" cy="281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0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Ready to use solution that serves </a:t>
            </a:r>
            <a:r>
              <a:rPr lang="en-US" dirty="0" err="1" smtClean="0"/>
              <a:t>webpack</a:t>
            </a:r>
            <a:r>
              <a:rPr lang="en-US" dirty="0" smtClean="0"/>
              <a:t> bundle (using </a:t>
            </a:r>
            <a:r>
              <a:rPr lang="en-US" dirty="0" err="1" smtClean="0"/>
              <a:t>webpack</a:t>
            </a:r>
            <a:r>
              <a:rPr lang="en-US" dirty="0" smtClean="0"/>
              <a:t>-dev-middleware)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-dev-server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3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Transforms your JavaScript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babel?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4" y="1510183"/>
            <a:ext cx="1117369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47A0B1BD8FE45B080D14CD83AD5DB" ma:contentTypeVersion="4" ma:contentTypeDescription="Create a new document." ma:contentTypeScope="" ma:versionID="732beed655f90311345169d5c7f55f96">
  <xsd:schema xmlns:xsd="http://www.w3.org/2001/XMLSchema" xmlns:xs="http://www.w3.org/2001/XMLSchema" xmlns:p="http://schemas.microsoft.com/office/2006/metadata/properties" xmlns:ns2="f0d6b4bb-fd12-4740-8884-687737dcca9a" targetNamespace="http://schemas.microsoft.com/office/2006/metadata/properties" ma:root="true" ma:fieldsID="4ef6a310962b90ee3fe3c0e9cfa1177a" ns2:_="">
    <xsd:import namespace="f0d6b4bb-fd12-4740-8884-687737dcca9a"/>
    <xsd:element name="properties">
      <xsd:complexType>
        <xsd:sequence>
          <xsd:element name="documentManagement">
            <xsd:complexType>
              <xsd:all>
                <xsd:element ref="ns2:Tech_x0020_Used" minOccurs="0"/>
                <xsd:element ref="ns2:Document_x0020_Type" minOccurs="0"/>
                <xsd:element ref="ns2:Industry_x002f_Vertical" minOccurs="0"/>
                <xsd:element ref="ns2:Compan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6b4bb-fd12-4740-8884-687737dcca9a" elementFormDefault="qualified">
    <xsd:import namespace="http://schemas.microsoft.com/office/2006/documentManagement/types"/>
    <xsd:import namespace="http://schemas.microsoft.com/office/infopath/2007/PartnerControls"/>
    <xsd:element name="Tech_x0020_Used" ma:index="8" nillable="true" ma:displayName="Tech Used" ma:internalName="Tech_x0020_Used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 Dev"/>
                    <xsd:enumeration value="Mobile"/>
                    <xsd:enumeration value="Biztalk"/>
                    <xsd:enumeration value="Azure"/>
                    <xsd:enumeration value="Data Services"/>
                    <xsd:enumeration value="Application Lifecycle Mgmt"/>
                    <xsd:enumeration value="SharePoint"/>
                    <xsd:enumeration value="UX/UI"/>
                    <xsd:enumeration value="QAT"/>
                    <xsd:enumeration value="Support &amp; Maintenance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9" nillable="true" ma:displayName="Document Type" ma:internalName="Document_x0020_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oposal"/>
                    <xsd:enumeration value="Template"/>
                    <xsd:enumeration value="Graphics"/>
                    <xsd:enumeration value="Presentation"/>
                    <xsd:enumeration value="Base Deck"/>
                    <xsd:enumeration value="Envisioning"/>
                    <xsd:enumeration value="Case Study"/>
                    <xsd:enumeration value="Estimate"/>
                    <xsd:enumeration value="Client Supplied Docs / RFP"/>
                    <xsd:enumeration value="Pursuit Docs"/>
                    <xsd:enumeration value="White Paper"/>
                  </xsd:restriction>
                </xsd:simpleType>
              </xsd:element>
            </xsd:sequence>
          </xsd:extension>
        </xsd:complexContent>
      </xsd:complexType>
    </xsd:element>
    <xsd:element name="Industry_x002f_Vertical" ma:index="10" nillable="true" ma:displayName="Industry/Vertical" ma:format="RadioButtons" ma:internalName="Industry_x002f_Vertical">
      <xsd:simpleType>
        <xsd:restriction base="dms:Choice">
          <xsd:enumeration value="Retail"/>
          <xsd:enumeration value="Manufacturing"/>
          <xsd:enumeration value="Transportation/Logistics"/>
          <xsd:enumeration value="Financial Services/Banking"/>
          <xsd:enumeration value="Healthcare/Life Sciences"/>
          <xsd:enumeration value="Insurance"/>
          <xsd:enumeration value="Professional Services"/>
          <xsd:enumeration value="Misc."/>
        </xsd:restriction>
      </xsd:simpleType>
    </xsd:element>
    <xsd:element name="Company" ma:index="11" nillable="true" ma:displayName="Company" ma:internalName="Compan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any xmlns="f0d6b4bb-fd12-4740-8884-687737dcca9a">Magenic</Company>
    <Tech_x0020_Used xmlns="f0d6b4bb-fd12-4740-8884-687737dcca9a"/>
    <Document_x0020_Type xmlns="f0d6b4bb-fd12-4740-8884-687737dcca9a">
      <Value>Template</Value>
    </Document_x0020_Type>
    <Industry_x002f_Vertical xmlns="f0d6b4bb-fd12-4740-8884-687737dcca9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5D891D-18BB-4FBC-9954-A01A3A7BC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d6b4bb-fd12-4740-8884-687737dcca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A3A91F-3324-4EE4-8BF2-C3B78E1D167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0d6b4bb-fd12-4740-8884-687737dcca9a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W1D1</Template>
  <TotalTime>1885</TotalTime>
  <Words>585</Words>
  <Application>Microsoft Office PowerPoint</Application>
  <PresentationFormat>Widescreen</PresentationFormat>
  <Paragraphs>77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Cordia New</vt:lpstr>
      <vt:lpstr>Dotum</vt:lpstr>
      <vt:lpstr>Franklin Gothic Book</vt:lpstr>
      <vt:lpstr>Franklin Gothic Medium Cond</vt:lpstr>
      <vt:lpstr>Wingdings</vt:lpstr>
      <vt:lpstr>MGNC_PPT_FINAL</vt:lpstr>
      <vt:lpstr>Magenic Masters React  Environment Setup </vt:lpstr>
      <vt:lpstr>Agenda</vt:lpstr>
      <vt:lpstr>What is Node.js?</vt:lpstr>
      <vt:lpstr>What is NPM?</vt:lpstr>
      <vt:lpstr>What is webpack?</vt:lpstr>
      <vt:lpstr>Webpack in 5 seconds</vt:lpstr>
      <vt:lpstr>Webpack loaders</vt:lpstr>
      <vt:lpstr>Webpack-dev-server</vt:lpstr>
      <vt:lpstr>What is babel?</vt:lpstr>
      <vt:lpstr>Assignment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Magenic Masters Angular Directives</dc:title>
  <dc:creator>Mily Opena</dc:creator>
  <cp:lastModifiedBy>Timothy Chan</cp:lastModifiedBy>
  <cp:revision>87</cp:revision>
  <dcterms:created xsi:type="dcterms:W3CDTF">2016-10-20T22:58:26Z</dcterms:created>
  <dcterms:modified xsi:type="dcterms:W3CDTF">2017-01-19T08:31:11Z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0x010100FD047A0B1BD8FE45B080D14CD83AD5DB</vt:lpwstr>
  </property>
</Properties>
</file>