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70" r:id="rId5"/>
    <p:sldId id="312" r:id="rId6"/>
    <p:sldId id="308" r:id="rId7"/>
    <p:sldId id="309" r:id="rId8"/>
    <p:sldId id="310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27" autoAdjust="0"/>
    <p:restoredTop sz="89474" autoAdjust="0"/>
  </p:normalViewPr>
  <p:slideViewPr>
    <p:cSldViewPr snapToGrid="0" showGuides="1">
      <p:cViewPr varScale="1">
        <p:scale>
          <a:sx n="78" d="100"/>
          <a:sy n="78" d="100"/>
        </p:scale>
        <p:origin x="638" y="72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 smtClean="0"/>
              <a:t>TITLE OF THE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WILL GO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of the presentation will be no longer than three lines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Presenter One</a:t>
            </a:r>
          </a:p>
          <a:p>
            <a:pPr lvl="0"/>
            <a:r>
              <a:rPr lang="en-US" dirty="0" smtClean="0"/>
              <a:t>Presenter Two	</a:t>
            </a:r>
          </a:p>
          <a:p>
            <a:pPr lvl="0"/>
            <a:r>
              <a:rPr lang="en-US" dirty="0" smtClean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 smtClean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  <a:endParaRPr lang="en-US" sz="6500" b="0" i="1" dirty="0">
              <a:solidFill>
                <a:srgbClr val="56565A"/>
              </a:solidFill>
              <a:latin typeface="+mn-lt"/>
              <a:ea typeface="Dotum" panose="020B0600000101010101" pitchFamily="34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46" y="1454203"/>
            <a:ext cx="8577222" cy="1862379"/>
          </a:xfrm>
        </p:spPr>
        <p:txBody>
          <a:bodyPr/>
          <a:lstStyle/>
          <a:p>
            <a:r>
              <a:rPr lang="en-US" dirty="0" err="1" smtClean="0"/>
              <a:t>Magenic</a:t>
            </a:r>
            <a:r>
              <a:rPr lang="en-US" dirty="0" smtClean="0"/>
              <a:t> Masters React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Quiz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Mily </a:t>
            </a:r>
            <a:r>
              <a:rPr lang="en-US" dirty="0" err="1" smtClean="0"/>
              <a:t>Opena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Feb 25,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996239"/>
              </p:ext>
            </p:extLst>
          </p:nvPr>
        </p:nvGraphicFramePr>
        <p:xfrm>
          <a:off x="530942" y="898873"/>
          <a:ext cx="10903974" cy="4810127"/>
        </p:xfrm>
        <a:graphic>
          <a:graphicData uri="http://schemas.openxmlformats.org/drawingml/2006/table">
            <a:tbl>
              <a:tblPr/>
              <a:tblGrid>
                <a:gridCol w="10903974">
                  <a:extLst>
                    <a:ext uri="{9D8B030D-6E8A-4147-A177-3AD203B41FA5}">
                      <a16:colId xmlns:a16="http://schemas.microsoft.com/office/drawing/2014/main" val="2799606356"/>
                    </a:ext>
                  </a:extLst>
                </a:gridCol>
              </a:tblGrid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Ogot, Kim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937201"/>
                  </a:ext>
                </a:extLst>
              </a:tr>
              <a:tr h="330107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Bocobo, Rhoderick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424168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Paredes, Baron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830144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Acido, Jayvee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251470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Caraan, Eric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907750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Briones, Marvin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494962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Parungao, Leah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01086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Pineda, Brian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018669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Acosta, Jeff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370849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Tolentino, Allan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74297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Nieto, Shayne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416291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Bagorio, Jennylyn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225912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Catedral, Arnold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25417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Labiano, Irish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585140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Liwanag, Ronaldo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38027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Jimenez, Paul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33975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Alonzo, Jenny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960631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Cervero, Jose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3944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Abiad, Ervin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6511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Cayetano, Jed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06105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dirty="0">
                          <a:effectLst/>
                        </a:rPr>
                        <a:t>Lubi, Juvs</a:t>
                      </a:r>
                    </a:p>
                  </a:txBody>
                  <a:tcPr marL="8842" marR="8842" marT="5895" marB="5895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3885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4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Use the Flux pattern to manage the data in the </a:t>
            </a:r>
            <a:r>
              <a:rPr lang="en-US" dirty="0" err="1" smtClean="0"/>
              <a:t>Wishlist</a:t>
            </a:r>
            <a:r>
              <a:rPr lang="en-US" dirty="0" smtClean="0"/>
              <a:t> app.</a:t>
            </a:r>
          </a:p>
          <a:p>
            <a:r>
              <a:rPr lang="en-US" dirty="0"/>
              <a:t> </a:t>
            </a:r>
            <a:r>
              <a:rPr lang="en-US" dirty="0" smtClean="0"/>
              <a:t>Add the following functionalities:</a:t>
            </a:r>
          </a:p>
          <a:p>
            <a:pPr lvl="1"/>
            <a:r>
              <a:rPr lang="en-US" dirty="0" smtClean="0"/>
              <a:t>Allow user to mark their </a:t>
            </a:r>
            <a:r>
              <a:rPr lang="en-US" dirty="0" err="1" smtClean="0"/>
              <a:t>wishlist</a:t>
            </a:r>
            <a:r>
              <a:rPr lang="en-US" dirty="0" smtClean="0"/>
              <a:t> item as a favorite.</a:t>
            </a:r>
          </a:p>
          <a:p>
            <a:pPr lvl="1"/>
            <a:r>
              <a:rPr lang="en-US" dirty="0" smtClean="0"/>
              <a:t>Create a separate component that show the count of the user favorite </a:t>
            </a:r>
            <a:r>
              <a:rPr lang="en-US" dirty="0" err="1" smtClean="0"/>
              <a:t>wishlist</a:t>
            </a:r>
            <a:r>
              <a:rPr lang="en-US" dirty="0" smtClean="0"/>
              <a:t> items.</a:t>
            </a:r>
          </a:p>
          <a:p>
            <a:pPr lvl="1"/>
            <a:r>
              <a:rPr lang="en-US" dirty="0" smtClean="0"/>
              <a:t>Separate the count data in a separate store.</a:t>
            </a:r>
          </a:p>
          <a:p>
            <a:r>
              <a:rPr lang="en-US" dirty="0"/>
              <a:t> </a:t>
            </a:r>
            <a:r>
              <a:rPr lang="en-US" dirty="0" smtClean="0"/>
              <a:t>Quiz will last for 60 minutes, first 35 minutes are free, each minute after the free minutes will be a deduction in your score.</a:t>
            </a:r>
          </a:p>
          <a:p>
            <a:r>
              <a:rPr lang="en-US" dirty="0"/>
              <a:t> </a:t>
            </a:r>
            <a:r>
              <a:rPr lang="en-US" dirty="0" smtClean="0"/>
              <a:t>Bugs, issues will be deducted in your score once the team submit their code for checking.</a:t>
            </a:r>
          </a:p>
          <a:p>
            <a:r>
              <a:rPr lang="en-US" dirty="0"/>
              <a:t> </a:t>
            </a:r>
            <a:r>
              <a:rPr lang="en-US" dirty="0" smtClean="0"/>
              <a:t>First team to complete the task will receive +10 in their quiz score.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Flux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Wishlist</a:t>
            </a:r>
            <a:r>
              <a:rPr lang="en-US" dirty="0" smtClean="0"/>
              <a:t>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9" y="989555"/>
            <a:ext cx="11257848" cy="492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8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Use Flux to manage data of your tasks components.</a:t>
            </a:r>
          </a:p>
          <a:p>
            <a:r>
              <a:rPr lang="en-US" dirty="0"/>
              <a:t> </a:t>
            </a:r>
            <a:r>
              <a:rPr lang="en-US" dirty="0" smtClean="0"/>
              <a:t>Create a Priority Task List component that shows prioritized tasks (high priority/another flag)</a:t>
            </a:r>
          </a:p>
          <a:p>
            <a:r>
              <a:rPr lang="en-US" dirty="0" smtClean="0"/>
              <a:t> Create a Task Form to be use to add tasks.</a:t>
            </a:r>
          </a:p>
          <a:p>
            <a:r>
              <a:rPr lang="en-US" dirty="0"/>
              <a:t> </a:t>
            </a:r>
            <a:r>
              <a:rPr lang="en-US" dirty="0" smtClean="0"/>
              <a:t>Bonus Points:</a:t>
            </a:r>
          </a:p>
          <a:p>
            <a:pPr lvl="1"/>
            <a:r>
              <a:rPr lang="en-US" dirty="0" smtClean="0"/>
              <a:t>Show Priority Task List component as a popover on the header. (+5 on assignments)</a:t>
            </a:r>
          </a:p>
          <a:p>
            <a:pPr lvl="1"/>
            <a:r>
              <a:rPr lang="en-US" dirty="0" smtClean="0"/>
              <a:t>Show Task Form component as a popover on the header. </a:t>
            </a:r>
            <a:r>
              <a:rPr lang="en-US" dirty="0"/>
              <a:t>(+5 on assignments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 use of the </a:t>
            </a:r>
            <a:r>
              <a:rPr lang="en-US" dirty="0" err="1" smtClean="0"/>
              <a:t>ReduceStore</a:t>
            </a:r>
            <a:r>
              <a:rPr lang="en-US" dirty="0" smtClean="0"/>
              <a:t>, Container base classes of flux-</a:t>
            </a:r>
            <a:r>
              <a:rPr lang="en-US" dirty="0" err="1" smtClean="0"/>
              <a:t>utils</a:t>
            </a:r>
            <a:r>
              <a:rPr lang="en-US" dirty="0" smtClean="0"/>
              <a:t> (+1 on total grade)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38" y="795142"/>
            <a:ext cx="9155208" cy="5004148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>
            <a:off x="9444624" y="1227551"/>
            <a:ext cx="263047" cy="2129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732beed655f90311345169d5c7f55f96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4ef6a310962b90ee3fe3c0e9cfa1177a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A3A91F-3324-4EE4-8BF2-C3B78E1D1674}">
  <ds:schemaRefs>
    <ds:schemaRef ds:uri="http://schemas.microsoft.com/office/2006/metadata/properties"/>
    <ds:schemaRef ds:uri="http://schemas.microsoft.com/office/infopath/2007/PartnerControls"/>
    <ds:schemaRef ds:uri="f0d6b4bb-fd12-4740-8884-687737dcca9a"/>
  </ds:schemaRefs>
</ds:datastoreItem>
</file>

<file path=customXml/itemProps2.xml><?xml version="1.0" encoding="utf-8"?>
<ds:datastoreItem xmlns:ds="http://schemas.openxmlformats.org/officeDocument/2006/customXml" ds:itemID="{215D891D-18BB-4FBC-9954-A01A3A7BC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W1D1</Template>
  <TotalTime>2338</TotalTime>
  <Words>296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Cordia New</vt:lpstr>
      <vt:lpstr>Dotum</vt:lpstr>
      <vt:lpstr>Franklin Gothic Book</vt:lpstr>
      <vt:lpstr>Franklin Gothic Medium Cond</vt:lpstr>
      <vt:lpstr>Wingdings</vt:lpstr>
      <vt:lpstr>MGNC_PPT_FINAL</vt:lpstr>
      <vt:lpstr>Magenic Masters React  Quiz </vt:lpstr>
      <vt:lpstr>Current Ranking</vt:lpstr>
      <vt:lpstr>Implement Flux</vt:lpstr>
      <vt:lpstr>Wishlist App</vt:lpstr>
      <vt:lpstr>Assignment #5</vt:lpstr>
      <vt:lpstr>Assignment #5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Magenic Masters Angular Directives</dc:title>
  <dc:creator>Mily Opena</dc:creator>
  <cp:lastModifiedBy>Timothy Chan</cp:lastModifiedBy>
  <cp:revision>134</cp:revision>
  <dcterms:created xsi:type="dcterms:W3CDTF">2016-10-20T22:58:26Z</dcterms:created>
  <dcterms:modified xsi:type="dcterms:W3CDTF">2017-02-16T06:51:58Z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