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70" r:id="rId5"/>
    <p:sldId id="271" r:id="rId6"/>
    <p:sldId id="287" r:id="rId7"/>
    <p:sldId id="385" r:id="rId8"/>
    <p:sldId id="369" r:id="rId9"/>
    <p:sldId id="370" r:id="rId10"/>
    <p:sldId id="378" r:id="rId11"/>
    <p:sldId id="379" r:id="rId12"/>
    <p:sldId id="380" r:id="rId13"/>
    <p:sldId id="381" r:id="rId14"/>
    <p:sldId id="382" r:id="rId15"/>
    <p:sldId id="383" r:id="rId16"/>
    <p:sldId id="384" r:id="rId17"/>
    <p:sldId id="377" r:id="rId18"/>
    <p:sldId id="367" r:id="rId19"/>
    <p:sldId id="3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 autoAdjust="0"/>
    <p:restoredTop sz="89474" autoAdjust="0"/>
  </p:normalViewPr>
  <p:slideViewPr>
    <p:cSldViewPr snapToGrid="0" showGuides="1">
      <p:cViewPr varScale="1">
        <p:scale>
          <a:sx n="77" d="100"/>
          <a:sy n="77" d="100"/>
        </p:scale>
        <p:origin x="1422" y="84"/>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a:t>
            </a:fld>
            <a:endParaRPr lang="en-US"/>
          </a:p>
        </p:txBody>
      </p:sp>
    </p:spTree>
    <p:extLst>
      <p:ext uri="{BB962C8B-B14F-4D97-AF65-F5344CB8AC3E}">
        <p14:creationId xmlns:p14="http://schemas.microsoft.com/office/powerpoint/2010/main" val="94901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a:t>
            </a:fld>
            <a:endParaRPr lang="en-US"/>
          </a:p>
        </p:txBody>
      </p:sp>
    </p:spTree>
    <p:extLst>
      <p:ext uri="{BB962C8B-B14F-4D97-AF65-F5344CB8AC3E}">
        <p14:creationId xmlns:p14="http://schemas.microsoft.com/office/powerpoint/2010/main" val="2777025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smtClean="0"/>
              <a:t>TITLE OF THE</a:t>
            </a:r>
            <a:br>
              <a:rPr lang="en-US" dirty="0" smtClean="0"/>
            </a:br>
            <a:r>
              <a:rPr lang="en-US" dirty="0" smtClean="0"/>
              <a:t>PRESENTATION</a:t>
            </a:r>
            <a:br>
              <a:rPr lang="en-US" dirty="0" smtClean="0"/>
            </a:br>
            <a:r>
              <a:rPr lang="en-US" dirty="0" smtClean="0"/>
              <a:t>WILL GO HERE</a:t>
            </a:r>
            <a:endParaRPr lang="en-US" dirty="0"/>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Title of the presentation will be no longer than three lines</a:t>
            </a:r>
            <a:endParaRPr lang="en-US" dirty="0"/>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Presenter One</a:t>
            </a:r>
          </a:p>
          <a:p>
            <a:pPr lvl="0"/>
            <a:r>
              <a:rPr lang="en-US" dirty="0" smtClean="0"/>
              <a:t>Presenter Two	</a:t>
            </a:r>
          </a:p>
          <a:p>
            <a:pPr lvl="0"/>
            <a:r>
              <a:rPr lang="en-US" dirty="0" smtClean="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XX.XX.16</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smtClean="0">
                <a:solidFill>
                  <a:srgbClr val="56565A"/>
                </a:solidFill>
                <a:latin typeface="Franklin Gothic Medium Cond" charset="0"/>
                <a:ea typeface="Franklin Gothic Medium Cond" charset="0"/>
                <a:cs typeface="Franklin Gothic Medium Cond" charset="0"/>
              </a:rPr>
              <a:t>877.277.1044   </a:t>
            </a:r>
            <a:r>
              <a:rPr lang="en-US" sz="1200" b="1" i="0" dirty="0" smtClean="0">
                <a:solidFill>
                  <a:srgbClr val="7DC242"/>
                </a:solidFill>
                <a:latin typeface="Arial Black" charset="0"/>
                <a:ea typeface="Arial Black" charset="0"/>
                <a:cs typeface="Arial Black" charset="0"/>
              </a:rPr>
              <a:t>/</a:t>
            </a:r>
            <a:r>
              <a:rPr lang="en-US" sz="1100" b="1" dirty="0" smtClean="0">
                <a:solidFill>
                  <a:srgbClr val="56565A"/>
                </a:solidFill>
                <a:latin typeface="Franklin Gothic Medium Cond" charset="0"/>
                <a:ea typeface="Franklin Gothic Medium Cond" charset="0"/>
                <a:cs typeface="Franklin Gothic Medium Cond" charset="0"/>
              </a:rPr>
              <a:t>   </a:t>
            </a:r>
            <a:r>
              <a:rPr lang="en-US" sz="1100" b="1" dirty="0" err="1" smtClean="0">
                <a:solidFill>
                  <a:srgbClr val="56565A"/>
                </a:solidFill>
                <a:latin typeface="Franklin Gothic Medium Cond" charset="0"/>
                <a:ea typeface="Franklin Gothic Medium Cond" charset="0"/>
                <a:cs typeface="Franklin Gothic Medium Cond" charset="0"/>
              </a:rPr>
              <a:t>magenic.com</a:t>
            </a:r>
            <a:r>
              <a:rPr lang="en-US" sz="1100" b="1" dirty="0" smtClean="0">
                <a:solidFill>
                  <a:srgbClr val="56565A"/>
                </a:solidFill>
                <a:latin typeface="Franklin Gothic Medium Cond" charset="0"/>
                <a:ea typeface="Franklin Gothic Medium Cond" charset="0"/>
                <a:cs typeface="Franklin Gothic Medium Cond" charset="0"/>
              </a:rPr>
              <a:t>   </a:t>
            </a:r>
            <a:r>
              <a:rPr lang="en-US" sz="1200" b="1" i="0" dirty="0" smtClean="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smtClean="0">
                <a:solidFill>
                  <a:srgbClr val="56565A"/>
                </a:solidFill>
                <a:latin typeface="+mn-lt"/>
                <a:ea typeface="Dotum" panose="020B0600000101010101" pitchFamily="34" charset="-127"/>
                <a:cs typeface="Cordia New" panose="020B0304020202020204" pitchFamily="34" charset="-34"/>
              </a:rPr>
              <a:t>THANK YOU</a:t>
            </a:r>
            <a:endParaRPr lang="en-US" sz="6500" b="0" i="1" dirty="0">
              <a:solidFill>
                <a:srgbClr val="56565A"/>
              </a:solidFill>
              <a:latin typeface="+mn-lt"/>
              <a:ea typeface="Dotum" panose="020B0600000101010101" pitchFamily="34" charset="-127"/>
              <a:cs typeface="Cordia New" panose="020B0304020202020204" pitchFamily="34" charset="-34"/>
            </a:endParaRP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5" name="Rectangle 4"/>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8" name="Rectangle 7"/>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Rectangle 6"/>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Rectangle 8"/>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irbnb.io/enzyme/index.html" TargetMode="External"/><Relationship Id="rId2" Type="http://schemas.openxmlformats.org/officeDocument/2006/relationships/hyperlink" Target="http://facebook.github.io/jest/docs" TargetMode="External"/><Relationship Id="rId1" Type="http://schemas.openxmlformats.org/officeDocument/2006/relationships/slideLayout" Target="../slideLayouts/slideLayout2.xml"/><Relationship Id="rId4" Type="http://schemas.openxmlformats.org/officeDocument/2006/relationships/hyperlink" Target="http://sinonjs.org/doc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enmccormick.org/2016/09/19/testing-with-jest-snapshots-first-impress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846" y="1454203"/>
            <a:ext cx="8577222" cy="1862379"/>
          </a:xfrm>
        </p:spPr>
        <p:txBody>
          <a:bodyPr/>
          <a:lstStyle/>
          <a:p>
            <a:r>
              <a:rPr lang="en-US" dirty="0" smtClean="0"/>
              <a:t>Magenic Masters React</a:t>
            </a:r>
            <a:br>
              <a:rPr lang="en-US" dirty="0" smtClean="0"/>
            </a:br>
            <a:r>
              <a:rPr lang="en-US" dirty="0" smtClean="0"/>
              <a:t/>
            </a:r>
            <a:br>
              <a:rPr lang="en-US" dirty="0" smtClean="0"/>
            </a:br>
            <a:r>
              <a:rPr lang="en-US" dirty="0" smtClean="0"/>
              <a:t>Unit Testing</a:t>
            </a:r>
            <a:br>
              <a:rPr lang="en-US" dirty="0" smtClean="0"/>
            </a:br>
            <a:endParaRPr lang="en-US" dirty="0"/>
          </a:p>
        </p:txBody>
      </p:sp>
      <p:sp>
        <p:nvSpPr>
          <p:cNvPr id="4" name="Text Placeholder 3"/>
          <p:cNvSpPr>
            <a:spLocks noGrp="1"/>
          </p:cNvSpPr>
          <p:nvPr>
            <p:ph type="body" idx="10"/>
          </p:nvPr>
        </p:nvSpPr>
        <p:spPr/>
        <p:txBody>
          <a:bodyPr/>
          <a:lstStyle/>
          <a:p>
            <a:r>
              <a:rPr lang="en-US" dirty="0" smtClean="0"/>
              <a:t>Tim Chan</a:t>
            </a:r>
            <a:endParaRPr lang="en-US" dirty="0"/>
          </a:p>
        </p:txBody>
      </p:sp>
      <p:sp>
        <p:nvSpPr>
          <p:cNvPr id="5" name="Text Placeholder 4"/>
          <p:cNvSpPr>
            <a:spLocks noGrp="1"/>
          </p:cNvSpPr>
          <p:nvPr>
            <p:ph type="body" idx="11"/>
          </p:nvPr>
        </p:nvSpPr>
        <p:spPr/>
        <p:txBody>
          <a:bodyPr/>
          <a:lstStyle/>
          <a:p>
            <a:r>
              <a:rPr lang="en-US" dirty="0" smtClean="0"/>
              <a:t>Feb 21, 2017</a:t>
            </a:r>
            <a:endParaRPr lang="en-US" dirty="0"/>
          </a:p>
        </p:txBody>
      </p:sp>
    </p:spTree>
    <p:extLst>
      <p:ext uri="{BB962C8B-B14F-4D97-AF65-F5344CB8AC3E}">
        <p14:creationId xmlns:p14="http://schemas.microsoft.com/office/powerpoint/2010/main" val="543732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npm</a:t>
            </a:r>
            <a:r>
              <a:rPr lang="en-US" dirty="0"/>
              <a:t> install --save-dev enzyme </a:t>
            </a:r>
            <a:r>
              <a:rPr lang="en-US" dirty="0" smtClean="0"/>
              <a:t>react-</a:t>
            </a:r>
            <a:r>
              <a:rPr lang="en-US" dirty="0" err="1" smtClean="0"/>
              <a:t>addons</a:t>
            </a:r>
            <a:r>
              <a:rPr lang="en-US" dirty="0" smtClean="0"/>
              <a:t>-test-</a:t>
            </a:r>
            <a:r>
              <a:rPr lang="en-US" dirty="0" err="1" smtClean="0"/>
              <a:t>utils</a:t>
            </a:r>
            <a:r>
              <a:rPr lang="en-US" dirty="0" smtClean="0"/>
              <a:t> (react-</a:t>
            </a:r>
            <a:r>
              <a:rPr lang="en-US" dirty="0" err="1" smtClean="0"/>
              <a:t>addons</a:t>
            </a:r>
            <a:r>
              <a:rPr lang="en-US" dirty="0" smtClean="0"/>
              <a:t>-test-</a:t>
            </a:r>
            <a:r>
              <a:rPr lang="en-US" dirty="0" err="1" smtClean="0"/>
              <a:t>utils</a:t>
            </a:r>
            <a:r>
              <a:rPr lang="en-US" dirty="0" smtClean="0"/>
              <a:t> is a dependency)</a:t>
            </a:r>
            <a:endParaRPr lang="en-US" dirty="0"/>
          </a:p>
        </p:txBody>
      </p:sp>
      <p:sp>
        <p:nvSpPr>
          <p:cNvPr id="3" name="Title 2"/>
          <p:cNvSpPr>
            <a:spLocks noGrp="1"/>
          </p:cNvSpPr>
          <p:nvPr>
            <p:ph type="title"/>
          </p:nvPr>
        </p:nvSpPr>
        <p:spPr/>
        <p:txBody>
          <a:bodyPr/>
          <a:lstStyle/>
          <a:p>
            <a:r>
              <a:rPr lang="en-US" dirty="0" smtClean="0"/>
              <a:t>Enzyme - Setup</a:t>
            </a:r>
            <a:endParaRPr lang="en-US" dirty="0"/>
          </a:p>
        </p:txBody>
      </p:sp>
    </p:spTree>
    <p:extLst>
      <p:ext uri="{BB962C8B-B14F-4D97-AF65-F5344CB8AC3E}">
        <p14:creationId xmlns:p14="http://schemas.microsoft.com/office/powerpoint/2010/main" val="114129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Constrain yourself to testing a component as a unit.</a:t>
            </a:r>
          </a:p>
          <a:p>
            <a:r>
              <a:rPr lang="en-US" dirty="0" smtClean="0"/>
              <a:t>Ensure that your tests aren’t asserting on behavior of child components.</a:t>
            </a:r>
            <a:endParaRPr lang="en-US" dirty="0"/>
          </a:p>
        </p:txBody>
      </p:sp>
      <p:sp>
        <p:nvSpPr>
          <p:cNvPr id="3" name="Title 2"/>
          <p:cNvSpPr>
            <a:spLocks noGrp="1"/>
          </p:cNvSpPr>
          <p:nvPr>
            <p:ph type="title"/>
          </p:nvPr>
        </p:nvSpPr>
        <p:spPr/>
        <p:txBody>
          <a:bodyPr/>
          <a:lstStyle/>
          <a:p>
            <a:r>
              <a:rPr lang="en-US" dirty="0" smtClean="0"/>
              <a:t>Enzyme - shallow</a:t>
            </a:r>
            <a:endParaRPr lang="en-US" dirty="0"/>
          </a:p>
        </p:txBody>
      </p:sp>
    </p:spTree>
    <p:extLst>
      <p:ext uri="{BB962C8B-B14F-4D97-AF65-F5344CB8AC3E}">
        <p14:creationId xmlns:p14="http://schemas.microsoft.com/office/powerpoint/2010/main" val="164568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Render react components to static HTML and analyze the resulting HTML structure</a:t>
            </a:r>
            <a:endParaRPr lang="en-US" dirty="0"/>
          </a:p>
        </p:txBody>
      </p:sp>
      <p:sp>
        <p:nvSpPr>
          <p:cNvPr id="3" name="Title 2"/>
          <p:cNvSpPr>
            <a:spLocks noGrp="1"/>
          </p:cNvSpPr>
          <p:nvPr>
            <p:ph type="title"/>
          </p:nvPr>
        </p:nvSpPr>
        <p:spPr/>
        <p:txBody>
          <a:bodyPr/>
          <a:lstStyle/>
          <a:p>
            <a:r>
              <a:rPr lang="en-US" dirty="0" smtClean="0"/>
              <a:t>Enzyme - render</a:t>
            </a:r>
            <a:endParaRPr lang="en-US" dirty="0"/>
          </a:p>
        </p:txBody>
      </p:sp>
    </p:spTree>
    <p:extLst>
      <p:ext uri="{BB962C8B-B14F-4D97-AF65-F5344CB8AC3E}">
        <p14:creationId xmlns:p14="http://schemas.microsoft.com/office/powerpoint/2010/main" val="70272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Full DOM rendering for cases where you have components that may interact with DOM APIs or fully test the component lifecycle</a:t>
            </a:r>
            <a:endParaRPr lang="en-US" dirty="0"/>
          </a:p>
        </p:txBody>
      </p:sp>
      <p:sp>
        <p:nvSpPr>
          <p:cNvPr id="3" name="Title 2"/>
          <p:cNvSpPr>
            <a:spLocks noGrp="1"/>
          </p:cNvSpPr>
          <p:nvPr>
            <p:ph type="title"/>
          </p:nvPr>
        </p:nvSpPr>
        <p:spPr/>
        <p:txBody>
          <a:bodyPr/>
          <a:lstStyle/>
          <a:p>
            <a:r>
              <a:rPr lang="en-US" dirty="0" smtClean="0"/>
              <a:t>Enzyme - mount</a:t>
            </a:r>
            <a:endParaRPr lang="en-US" dirty="0"/>
          </a:p>
        </p:txBody>
      </p:sp>
    </p:spTree>
    <p:extLst>
      <p:ext uri="{BB962C8B-B14F-4D97-AF65-F5344CB8AC3E}">
        <p14:creationId xmlns:p14="http://schemas.microsoft.com/office/powerpoint/2010/main" val="143945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Facebook Jest Page</a:t>
            </a:r>
            <a:r>
              <a:rPr lang="en-US" dirty="0"/>
              <a:t> </a:t>
            </a:r>
            <a:r>
              <a:rPr lang="en-US" dirty="0">
                <a:hlinkClick r:id="rId2"/>
              </a:rPr>
              <a:t>http://</a:t>
            </a:r>
            <a:r>
              <a:rPr lang="en-US" dirty="0" smtClean="0">
                <a:hlinkClick r:id="rId2"/>
              </a:rPr>
              <a:t>facebook.github.io/jest/docs</a:t>
            </a:r>
            <a:endParaRPr lang="en-US" dirty="0"/>
          </a:p>
          <a:p>
            <a:endParaRPr lang="en-US" dirty="0" smtClean="0"/>
          </a:p>
          <a:p>
            <a:r>
              <a:rPr lang="en-US" dirty="0" smtClean="0"/>
              <a:t>Airbnb </a:t>
            </a:r>
            <a:r>
              <a:rPr lang="en-US" dirty="0"/>
              <a:t>Enzyme Page </a:t>
            </a:r>
            <a:r>
              <a:rPr lang="en-US" dirty="0">
                <a:hlinkClick r:id="rId3"/>
              </a:rPr>
              <a:t>http://</a:t>
            </a:r>
            <a:r>
              <a:rPr lang="en-US" dirty="0" smtClean="0">
                <a:hlinkClick r:id="rId3"/>
              </a:rPr>
              <a:t>airbnb.io/enzyme/index.html</a:t>
            </a:r>
            <a:endParaRPr lang="en-US" dirty="0" smtClean="0"/>
          </a:p>
          <a:p>
            <a:endParaRPr lang="en-US" dirty="0"/>
          </a:p>
          <a:p>
            <a:r>
              <a:rPr lang="en-US" dirty="0" err="1" smtClean="0"/>
              <a:t>Sinon</a:t>
            </a:r>
            <a:r>
              <a:rPr lang="en-US" dirty="0"/>
              <a:t> Page </a:t>
            </a:r>
            <a:r>
              <a:rPr lang="en-US" dirty="0">
                <a:hlinkClick r:id="rId4"/>
              </a:rPr>
              <a:t>http://sinonjs.org/docs</a:t>
            </a:r>
            <a:r>
              <a:rPr lang="en-US" dirty="0" smtClean="0">
                <a:hlinkClick r:id="rId4"/>
              </a:rPr>
              <a:t>/</a:t>
            </a:r>
            <a:endParaRPr lang="en-US" dirty="0" smtClean="0"/>
          </a:p>
          <a:p>
            <a:pPr marL="0" indent="0">
              <a:buNone/>
            </a:pPr>
            <a:endParaRPr lang="en-US" dirty="0" smtClean="0"/>
          </a:p>
          <a:p>
            <a:pPr marL="0" indent="0">
              <a:buNone/>
            </a:pP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Credits</a:t>
            </a:r>
            <a:endParaRPr lang="en-US" dirty="0"/>
          </a:p>
        </p:txBody>
      </p:sp>
    </p:spTree>
    <p:extLst>
      <p:ext uri="{BB962C8B-B14F-4D97-AF65-F5344CB8AC3E}">
        <p14:creationId xmlns:p14="http://schemas.microsoft.com/office/powerpoint/2010/main" val="291162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8050" y="1887537"/>
            <a:ext cx="2857500" cy="2857500"/>
          </a:xfrm>
        </p:spPr>
      </p:pic>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99495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Deadline: Assignment #5 EOD Thursday</a:t>
            </a:r>
          </a:p>
          <a:p>
            <a:r>
              <a:rPr lang="en-US" dirty="0" smtClean="0"/>
              <a:t>Assignment #6</a:t>
            </a:r>
          </a:p>
          <a:p>
            <a:r>
              <a:rPr lang="en-US" dirty="0" smtClean="0"/>
              <a:t>Final Project Specifications</a:t>
            </a:r>
          </a:p>
          <a:p>
            <a:pPr marL="0" indent="0">
              <a:buNone/>
            </a:pP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Next session…</a:t>
            </a:r>
            <a:endParaRPr lang="en-US" dirty="0"/>
          </a:p>
        </p:txBody>
      </p:sp>
    </p:spTree>
    <p:extLst>
      <p:ext uri="{BB962C8B-B14F-4D97-AF65-F5344CB8AC3E}">
        <p14:creationId xmlns:p14="http://schemas.microsoft.com/office/powerpoint/2010/main" val="32689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PH" dirty="0" smtClean="0"/>
              <a:t> Jest </a:t>
            </a:r>
            <a:endParaRPr lang="en-PH" dirty="0"/>
          </a:p>
          <a:p>
            <a:r>
              <a:rPr lang="en-PH" dirty="0"/>
              <a:t> </a:t>
            </a:r>
            <a:r>
              <a:rPr lang="en-PH" dirty="0" smtClean="0"/>
              <a:t>Enzyme</a:t>
            </a:r>
          </a:p>
          <a:p>
            <a:pPr marL="0" indent="0">
              <a:buNone/>
            </a:pPr>
            <a:endParaRPr lang="en-PH" dirty="0"/>
          </a:p>
          <a:p>
            <a:endParaRPr lang="en-PH" dirty="0" smtClean="0"/>
          </a:p>
          <a:p>
            <a:pPr marL="0" indent="0">
              <a:buNone/>
            </a:pPr>
            <a:endParaRPr lang="en-PH" dirty="0"/>
          </a:p>
        </p:txBody>
      </p:sp>
      <p:sp>
        <p:nvSpPr>
          <p:cNvPr id="3" name="Title 2"/>
          <p:cNvSpPr>
            <a:spLocks noGrp="1"/>
          </p:cNvSpPr>
          <p:nvPr>
            <p:ph type="title"/>
          </p:nvPr>
        </p:nvSpPr>
        <p:spPr/>
        <p:txBody>
          <a:bodyPr/>
          <a:lstStyle/>
          <a:p>
            <a:r>
              <a:rPr lang="en-PH" dirty="0" smtClean="0"/>
              <a:t>Agenda</a:t>
            </a:r>
            <a:endParaRPr lang="en-PH" dirty="0"/>
          </a:p>
        </p:txBody>
      </p:sp>
    </p:spTree>
    <p:extLst>
      <p:ext uri="{BB962C8B-B14F-4D97-AF65-F5344CB8AC3E}">
        <p14:creationId xmlns:p14="http://schemas.microsoft.com/office/powerpoint/2010/main" val="136867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Testing platform created and used by Facebook to test all JavaScript code including React application.</a:t>
            </a:r>
          </a:p>
          <a:p>
            <a:r>
              <a:rPr lang="en-US" dirty="0" smtClean="0"/>
              <a:t> Key Features</a:t>
            </a:r>
          </a:p>
          <a:p>
            <a:pPr lvl="1"/>
            <a:r>
              <a:rPr lang="en-US" dirty="0" smtClean="0"/>
              <a:t>Easy setup and zero configuration</a:t>
            </a:r>
          </a:p>
          <a:p>
            <a:pPr lvl="1"/>
            <a:r>
              <a:rPr lang="en-US" dirty="0" smtClean="0"/>
              <a:t>Fast and sandboxed</a:t>
            </a:r>
          </a:p>
          <a:p>
            <a:pPr lvl="1"/>
            <a:r>
              <a:rPr lang="en-US" dirty="0" smtClean="0"/>
              <a:t>Built-in code coverage</a:t>
            </a:r>
          </a:p>
          <a:p>
            <a:pPr lvl="1"/>
            <a:r>
              <a:rPr lang="en-US" dirty="0" smtClean="0"/>
              <a:t>Snapshot Testing</a:t>
            </a: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Jest</a:t>
            </a:r>
            <a:endParaRPr lang="en-PH" dirty="0"/>
          </a:p>
        </p:txBody>
      </p:sp>
    </p:spTree>
    <p:extLst>
      <p:ext uri="{BB962C8B-B14F-4D97-AF65-F5344CB8AC3E}">
        <p14:creationId xmlns:p14="http://schemas.microsoft.com/office/powerpoint/2010/main" val="2067756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npm</a:t>
            </a:r>
            <a:r>
              <a:rPr lang="en-US" dirty="0"/>
              <a:t> install --save-dev jest babel-jest babel-preset-es2015 babel-preset-react </a:t>
            </a:r>
            <a:r>
              <a:rPr lang="en-US" dirty="0" smtClean="0"/>
              <a:t>react-test-renderer</a:t>
            </a:r>
          </a:p>
          <a:p>
            <a:r>
              <a:rPr lang="en-US" dirty="0" smtClean="0"/>
              <a:t>Create *.test.* or *.spec.* files</a:t>
            </a:r>
            <a:endParaRPr lang="en-US" dirty="0"/>
          </a:p>
        </p:txBody>
      </p:sp>
      <p:sp>
        <p:nvSpPr>
          <p:cNvPr id="3" name="Title 2"/>
          <p:cNvSpPr>
            <a:spLocks noGrp="1"/>
          </p:cNvSpPr>
          <p:nvPr>
            <p:ph type="title"/>
          </p:nvPr>
        </p:nvSpPr>
        <p:spPr/>
        <p:txBody>
          <a:bodyPr/>
          <a:lstStyle/>
          <a:p>
            <a:r>
              <a:rPr lang="en-US" dirty="0" smtClean="0"/>
              <a:t>Jest - Setup</a:t>
            </a:r>
            <a:endParaRPr lang="en-US" dirty="0"/>
          </a:p>
        </p:txBody>
      </p:sp>
    </p:spTree>
    <p:extLst>
      <p:ext uri="{BB962C8B-B14F-4D97-AF65-F5344CB8AC3E}">
        <p14:creationId xmlns:p14="http://schemas.microsoft.com/office/powerpoint/2010/main" val="4738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Parallelizes </a:t>
            </a:r>
            <a:r>
              <a:rPr lang="en-US" dirty="0"/>
              <a:t>test runs across workers to maximize performance. Console messages are buffered and printed together with test results. Sandboxed test files and automatic global state resets for every test so no two tests conflict with each </a:t>
            </a:r>
            <a:r>
              <a:rPr lang="en-US" dirty="0" smtClean="0"/>
              <a:t>other.</a:t>
            </a:r>
          </a:p>
          <a:p>
            <a:endParaRPr lang="en-US" dirty="0"/>
          </a:p>
          <a:p>
            <a:endParaRPr lang="en-US" dirty="0" smtClean="0"/>
          </a:p>
        </p:txBody>
      </p:sp>
      <p:sp>
        <p:nvSpPr>
          <p:cNvPr id="3" name="Title 2"/>
          <p:cNvSpPr>
            <a:spLocks noGrp="1"/>
          </p:cNvSpPr>
          <p:nvPr>
            <p:ph type="title"/>
          </p:nvPr>
        </p:nvSpPr>
        <p:spPr/>
        <p:txBody>
          <a:bodyPr/>
          <a:lstStyle/>
          <a:p>
            <a:r>
              <a:rPr lang="en-US" dirty="0" smtClean="0"/>
              <a:t>Jest – Fast and sandboxed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476" y="2460599"/>
            <a:ext cx="5156985" cy="3261471"/>
          </a:xfrm>
          <a:prstGeom prst="rect">
            <a:avLst/>
          </a:prstGeom>
        </p:spPr>
      </p:pic>
    </p:spTree>
    <p:extLst>
      <p:ext uri="{BB962C8B-B14F-4D97-AF65-F5344CB8AC3E}">
        <p14:creationId xmlns:p14="http://schemas.microsoft.com/office/powerpoint/2010/main" val="125557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jest --coverage</a:t>
            </a:r>
            <a:endParaRPr lang="en-US" dirty="0"/>
          </a:p>
        </p:txBody>
      </p:sp>
      <p:sp>
        <p:nvSpPr>
          <p:cNvPr id="3" name="Title 2"/>
          <p:cNvSpPr>
            <a:spLocks noGrp="1"/>
          </p:cNvSpPr>
          <p:nvPr>
            <p:ph type="title"/>
          </p:nvPr>
        </p:nvSpPr>
        <p:spPr/>
        <p:txBody>
          <a:bodyPr/>
          <a:lstStyle/>
          <a:p>
            <a:r>
              <a:rPr lang="en-US" dirty="0"/>
              <a:t>Jest – </a:t>
            </a:r>
            <a:r>
              <a:rPr lang="en-US" dirty="0" smtClean="0"/>
              <a:t>Code coverage</a:t>
            </a:r>
            <a:endParaRPr lang="en-US" dirty="0"/>
          </a:p>
        </p:txBody>
      </p:sp>
    </p:spTree>
    <p:extLst>
      <p:ext uri="{BB962C8B-B14F-4D97-AF65-F5344CB8AC3E}">
        <p14:creationId xmlns:p14="http://schemas.microsoft.com/office/powerpoint/2010/main" val="34140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Useful to </a:t>
            </a:r>
            <a:r>
              <a:rPr lang="en-US" dirty="0"/>
              <a:t>make sure your UI does not change unexpectedly</a:t>
            </a:r>
            <a:r>
              <a:rPr lang="en-US" dirty="0" smtClean="0"/>
              <a:t>.</a:t>
            </a:r>
          </a:p>
          <a:p>
            <a:r>
              <a:rPr lang="en-US" dirty="0" smtClean="0"/>
              <a:t>A test renderer quickly generate a serializable value of your React tree and save it as a snapshot file</a:t>
            </a:r>
          </a:p>
          <a:p>
            <a:r>
              <a:rPr lang="en-US" dirty="0" smtClean="0"/>
              <a:t>Tests are just comparing the new generated snapshot vs the snapshot file.</a:t>
            </a:r>
          </a:p>
          <a:p>
            <a:r>
              <a:rPr lang="en-US" dirty="0"/>
              <a:t>Additional reading: </a:t>
            </a:r>
            <a:r>
              <a:rPr lang="en-US" dirty="0">
                <a:hlinkClick r:id="rId2"/>
              </a:rPr>
              <a:t>https://benmccormick.org/2016/09/19/testing-with-jest-snapshots-first-impressions</a:t>
            </a:r>
            <a:r>
              <a:rPr lang="en-US" dirty="0" smtClean="0">
                <a:hlinkClick r:id="rId2"/>
              </a:rPr>
              <a:t>/</a:t>
            </a:r>
            <a:endParaRPr lang="en-US" dirty="0" smtClean="0"/>
          </a:p>
          <a:p>
            <a:r>
              <a:rPr lang="en-US" dirty="0" err="1" smtClean="0"/>
              <a:t>Npm</a:t>
            </a:r>
            <a:r>
              <a:rPr lang="en-US" dirty="0" smtClean="0"/>
              <a:t> test -- -u / jest -u to update snapshot</a:t>
            </a:r>
          </a:p>
          <a:p>
            <a:endParaRPr lang="en-US" dirty="0"/>
          </a:p>
        </p:txBody>
      </p:sp>
      <p:sp>
        <p:nvSpPr>
          <p:cNvPr id="3" name="Title 2"/>
          <p:cNvSpPr>
            <a:spLocks noGrp="1"/>
          </p:cNvSpPr>
          <p:nvPr>
            <p:ph type="title"/>
          </p:nvPr>
        </p:nvSpPr>
        <p:spPr/>
        <p:txBody>
          <a:bodyPr/>
          <a:lstStyle/>
          <a:p>
            <a:r>
              <a:rPr lang="en-US" dirty="0" smtClean="0"/>
              <a:t>Jest – Snapshot testing</a:t>
            </a:r>
            <a:endParaRPr lang="en-US" dirty="0"/>
          </a:p>
        </p:txBody>
      </p:sp>
    </p:spTree>
    <p:extLst>
      <p:ext uri="{BB962C8B-B14F-4D97-AF65-F5344CB8AC3E}">
        <p14:creationId xmlns:p14="http://schemas.microsoft.com/office/powerpoint/2010/main" val="214271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Testing by asserting, and manipulating rendered components.</a:t>
            </a:r>
          </a:p>
          <a:p>
            <a:r>
              <a:rPr lang="en-US" dirty="0" smtClean="0"/>
              <a:t>Popular testing libraries</a:t>
            </a:r>
          </a:p>
          <a:p>
            <a:pPr lvl="1"/>
            <a:r>
              <a:rPr lang="en-US" dirty="0" smtClean="0"/>
              <a:t>Enzyme by Airbnb.io</a:t>
            </a:r>
          </a:p>
          <a:p>
            <a:pPr lvl="1"/>
            <a:r>
              <a:rPr lang="en-US" dirty="0" smtClean="0"/>
              <a:t>React </a:t>
            </a:r>
            <a:r>
              <a:rPr lang="en-US" dirty="0" err="1" smtClean="0"/>
              <a:t>TestUtils</a:t>
            </a:r>
            <a:r>
              <a:rPr lang="en-US" dirty="0" smtClean="0"/>
              <a:t> by Facebook</a:t>
            </a:r>
            <a:endParaRPr lang="en-US" dirty="0"/>
          </a:p>
        </p:txBody>
      </p:sp>
      <p:sp>
        <p:nvSpPr>
          <p:cNvPr id="3" name="Title 2"/>
          <p:cNvSpPr>
            <a:spLocks noGrp="1"/>
          </p:cNvSpPr>
          <p:nvPr>
            <p:ph type="title"/>
          </p:nvPr>
        </p:nvSpPr>
        <p:spPr/>
        <p:txBody>
          <a:bodyPr/>
          <a:lstStyle/>
          <a:p>
            <a:r>
              <a:rPr lang="en-US" dirty="0" smtClean="0"/>
              <a:t>Jest – DOM Testing</a:t>
            </a:r>
            <a:endParaRPr lang="en-US" dirty="0"/>
          </a:p>
        </p:txBody>
      </p:sp>
    </p:spTree>
    <p:extLst>
      <p:ext uri="{BB962C8B-B14F-4D97-AF65-F5344CB8AC3E}">
        <p14:creationId xmlns:p14="http://schemas.microsoft.com/office/powerpoint/2010/main" val="262002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JavaScript testing utility for React</a:t>
            </a:r>
          </a:p>
          <a:p>
            <a:r>
              <a:rPr lang="en-US" dirty="0" smtClean="0"/>
              <a:t>Easier API to assert, manipulate, and traverse your React components</a:t>
            </a:r>
          </a:p>
          <a:p>
            <a:pPr marL="0" indent="0">
              <a:buNone/>
            </a:pPr>
            <a:endParaRPr lang="en-US" dirty="0"/>
          </a:p>
        </p:txBody>
      </p:sp>
      <p:sp>
        <p:nvSpPr>
          <p:cNvPr id="3" name="Title 2"/>
          <p:cNvSpPr>
            <a:spLocks noGrp="1"/>
          </p:cNvSpPr>
          <p:nvPr>
            <p:ph type="title"/>
          </p:nvPr>
        </p:nvSpPr>
        <p:spPr/>
        <p:txBody>
          <a:bodyPr/>
          <a:lstStyle/>
          <a:p>
            <a:r>
              <a:rPr lang="en-US" dirty="0" smtClean="0"/>
              <a:t>Enzyme</a:t>
            </a:r>
            <a:endParaRPr lang="en-US" dirty="0"/>
          </a:p>
        </p:txBody>
      </p:sp>
    </p:spTree>
    <p:extLst>
      <p:ext uri="{BB962C8B-B14F-4D97-AF65-F5344CB8AC3E}">
        <p14:creationId xmlns:p14="http://schemas.microsoft.com/office/powerpoint/2010/main" val="2119689410"/>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100716" id="{04A3D33C-03BF-784A-8361-4605A4026E8D}" vid="{5E85041B-E579-7242-A5E9-3DBED271F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732beed655f90311345169d5c7f55f96">
  <xsd:schema xmlns:xsd="http://www.w3.org/2001/XMLSchema" xmlns:xs="http://www.w3.org/2001/XMLSchema" xmlns:p="http://schemas.microsoft.com/office/2006/metadata/properties" xmlns:ns2="f0d6b4bb-fd12-4740-8884-687737dcca9a" targetNamespace="http://schemas.microsoft.com/office/2006/metadata/properties" ma:root="true" ma:fieldsID="4ef6a310962b90ee3fe3c0e9cfa1177a"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215D891D-18BB-4FBC-9954-A01A3A7BC0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f0d6b4bb-fd12-4740-8884-687737dcca9a"/>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W1D1</Template>
  <TotalTime>2912</TotalTime>
  <Words>349</Words>
  <Application>Microsoft Office PowerPoint</Application>
  <PresentationFormat>Widescreen</PresentationFormat>
  <Paragraphs>61</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Cordia New</vt:lpstr>
      <vt:lpstr>Dotum</vt:lpstr>
      <vt:lpstr>Franklin Gothic Book</vt:lpstr>
      <vt:lpstr>Franklin Gothic Medium Cond</vt:lpstr>
      <vt:lpstr>Wingdings</vt:lpstr>
      <vt:lpstr>MGNC_PPT_FINAL</vt:lpstr>
      <vt:lpstr>Magenic Masters React  Unit Testing </vt:lpstr>
      <vt:lpstr>Agenda</vt:lpstr>
      <vt:lpstr>Jest</vt:lpstr>
      <vt:lpstr>Jest - Setup</vt:lpstr>
      <vt:lpstr>Jest – Fast and sandboxed</vt:lpstr>
      <vt:lpstr>Jest – Code coverage</vt:lpstr>
      <vt:lpstr>Jest – Snapshot testing</vt:lpstr>
      <vt:lpstr>Jest – DOM Testing</vt:lpstr>
      <vt:lpstr>Enzyme</vt:lpstr>
      <vt:lpstr>Enzyme - Setup</vt:lpstr>
      <vt:lpstr>Enzyme - shallow</vt:lpstr>
      <vt:lpstr>Enzyme - render</vt:lpstr>
      <vt:lpstr>Enzyme - mount</vt:lpstr>
      <vt:lpstr>Credits</vt:lpstr>
      <vt:lpstr>Questions?</vt:lpstr>
      <vt:lpstr>Next session…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Magenic Masters Angular Directives</dc:title>
  <dc:creator>Mily Opena</dc:creator>
  <cp:lastModifiedBy>Timothy Chan</cp:lastModifiedBy>
  <cp:revision>178</cp:revision>
  <dcterms:created xsi:type="dcterms:W3CDTF">2016-10-20T22:58:26Z</dcterms:created>
  <dcterms:modified xsi:type="dcterms:W3CDTF">2017-02-21T07:50:54Z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