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0" r:id="rId5"/>
    <p:sldId id="281" r:id="rId6"/>
    <p:sldId id="283" r:id="rId7"/>
    <p:sldId id="279" r:id="rId8"/>
    <p:sldId id="280" r:id="rId9"/>
    <p:sldId id="282" r:id="rId10"/>
    <p:sldId id="271" r:id="rId11"/>
    <p:sldId id="273" r:id="rId12"/>
    <p:sldId id="275" r:id="rId13"/>
    <p:sldId id="276" r:id="rId14"/>
    <p:sldId id="274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89474" autoAdjust="0"/>
  </p:normalViewPr>
  <p:slideViewPr>
    <p:cSldViewPr snapToGrid="0" showGuides="1">
      <p:cViewPr varScale="1">
        <p:scale>
          <a:sx n="103" d="100"/>
          <a:sy n="103" d="100"/>
        </p:scale>
        <p:origin x="1518" y="10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smtClean="0"/>
              <a:t>Magenic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 #6 &amp;</a:t>
            </a:r>
            <a:br>
              <a:rPr lang="en-US" dirty="0" smtClean="0"/>
            </a:br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Tim Chan / Mily Opeña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mtClean="0"/>
              <a:t>Feb 22,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be able to select a pending/in progress task for the timer.</a:t>
            </a:r>
          </a:p>
          <a:p>
            <a:r>
              <a:rPr lang="en-US" dirty="0" smtClean="0"/>
              <a:t>The timer should reflect the task default timer configuration.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Pomodoro</a:t>
            </a:r>
            <a:r>
              <a:rPr lang="en-US" dirty="0" smtClean="0"/>
              <a:t> timer, when the user stop the timer is should record the duration elapsed to the task.</a:t>
            </a:r>
          </a:p>
          <a:p>
            <a:r>
              <a:rPr lang="en-US" dirty="0" smtClean="0"/>
              <a:t>For the short break timer, when the user stop the timer is should record the duration elapsed to the task.</a:t>
            </a:r>
          </a:p>
          <a:p>
            <a:r>
              <a:rPr lang="en-US" dirty="0" smtClean="0"/>
              <a:t>For the long break timer, it should not record something.</a:t>
            </a:r>
          </a:p>
          <a:p>
            <a:r>
              <a:rPr lang="en-US" dirty="0" smtClean="0"/>
              <a:t>User should be able to complete a task.</a:t>
            </a:r>
          </a:p>
          <a:p>
            <a:r>
              <a:rPr lang="en-US" dirty="0" smtClean="0"/>
              <a:t>User should be able to select a task from the prioritized task list and go to the dashboard with the selected task preselected.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4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74" y="911225"/>
            <a:ext cx="8792652" cy="48101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60% - Adherence to Project Specification</a:t>
            </a:r>
          </a:p>
          <a:p>
            <a:r>
              <a:rPr lang="en-US" dirty="0"/>
              <a:t> </a:t>
            </a:r>
            <a:r>
              <a:rPr lang="en-US" dirty="0" smtClean="0"/>
              <a:t>20% - Proper usage of Props, States and Life Cycle events</a:t>
            </a:r>
          </a:p>
          <a:p>
            <a:r>
              <a:rPr lang="en-US" dirty="0"/>
              <a:t> </a:t>
            </a:r>
            <a:r>
              <a:rPr lang="en-US" dirty="0" smtClean="0"/>
              <a:t>20% - Correct Flux implementation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Top 3 UX design =&gt; +10 pts to Project grade</a:t>
            </a:r>
          </a:p>
          <a:p>
            <a:r>
              <a:rPr lang="en-US" dirty="0"/>
              <a:t> </a:t>
            </a:r>
            <a:r>
              <a:rPr lang="en-US" dirty="0" smtClean="0"/>
              <a:t>First 5 to submit =&gt; +10 pts to Project grade</a:t>
            </a:r>
          </a:p>
          <a:p>
            <a:r>
              <a:rPr lang="en-US" dirty="0"/>
              <a:t> </a:t>
            </a:r>
            <a:r>
              <a:rPr lang="en-US" dirty="0" smtClean="0"/>
              <a:t>Good unit tests </a:t>
            </a:r>
            <a:r>
              <a:rPr lang="en-US" dirty="0" smtClean="0"/>
              <a:t>coverage (70%) </a:t>
            </a:r>
            <a:r>
              <a:rPr lang="en-US" dirty="0" smtClean="0"/>
              <a:t>=&gt; +10 pts to Project grade</a:t>
            </a:r>
          </a:p>
          <a:p>
            <a:r>
              <a:rPr lang="en-US" dirty="0"/>
              <a:t> </a:t>
            </a:r>
            <a:r>
              <a:rPr lang="en-US" dirty="0" smtClean="0"/>
              <a:t>Fully ES6 application =&gt; +2 pts to Project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Jest snapshot test for one of your components.</a:t>
            </a:r>
          </a:p>
          <a:p>
            <a:r>
              <a:rPr lang="en-US" dirty="0" smtClean="0"/>
              <a:t>Create a Jest Enzyme shallow rendering test </a:t>
            </a:r>
            <a:r>
              <a:rPr lang="en-US" dirty="0"/>
              <a:t>for one of your components.</a:t>
            </a:r>
          </a:p>
          <a:p>
            <a:r>
              <a:rPr lang="en-US" dirty="0" smtClean="0"/>
              <a:t>Create a Jest Enzyme mount rendering test for one of your components.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1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160" y="300705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0532257" cy="4810845"/>
          </a:xfrm>
        </p:spPr>
        <p:txBody>
          <a:bodyPr/>
          <a:lstStyle/>
          <a:p>
            <a:r>
              <a:rPr lang="en-PH" dirty="0" smtClean="0"/>
              <a:t> A way to test everything you learn throughout the course</a:t>
            </a:r>
          </a:p>
          <a:p>
            <a:endParaRPr lang="en-PH" dirty="0" smtClean="0"/>
          </a:p>
          <a:p>
            <a:r>
              <a:rPr lang="en-PH" dirty="0" smtClean="0"/>
              <a:t> We will just give the specifications, you are free to use any techniques you learned on React</a:t>
            </a:r>
          </a:p>
          <a:p>
            <a:endParaRPr lang="en-PH" dirty="0" smtClean="0"/>
          </a:p>
          <a:p>
            <a:r>
              <a:rPr lang="en-PH" dirty="0" smtClean="0"/>
              <a:t> Deadline for submission is on March 16, 2017</a:t>
            </a:r>
          </a:p>
          <a:p>
            <a:endParaRPr lang="en-PH" dirty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About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61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0532257" cy="4810845"/>
          </a:xfrm>
        </p:spPr>
        <p:txBody>
          <a:bodyPr/>
          <a:lstStyle/>
          <a:p>
            <a:r>
              <a:rPr lang="en-PH" dirty="0" smtClean="0"/>
              <a:t>You can use </a:t>
            </a:r>
            <a:r>
              <a:rPr lang="en-PH" dirty="0" err="1" smtClean="0"/>
              <a:t>Redux</a:t>
            </a:r>
            <a:r>
              <a:rPr lang="en-PH" dirty="0" smtClean="0"/>
              <a:t>, but we strongly recommend that you familiarize yourself with Flux</a:t>
            </a:r>
          </a:p>
          <a:p>
            <a:endParaRPr lang="en-PH" dirty="0"/>
          </a:p>
          <a:p>
            <a:r>
              <a:rPr lang="en-PH" dirty="0" smtClean="0"/>
              <a:t> You can use ES5, ES6 or mixed. </a:t>
            </a:r>
          </a:p>
          <a:p>
            <a:endParaRPr lang="en-PH" dirty="0" smtClean="0"/>
          </a:p>
          <a:p>
            <a:r>
              <a:rPr lang="en-PH" dirty="0" smtClean="0"/>
              <a:t> Do not check-in unfinished work, we are still checking your assignments (create a branch for your Final Project)</a:t>
            </a:r>
          </a:p>
          <a:p>
            <a:endParaRPr lang="en-PH" dirty="0" smtClean="0"/>
          </a:p>
          <a:p>
            <a:r>
              <a:rPr lang="en-PH" dirty="0" smtClean="0"/>
              <a:t> Please include “React Final Project” on your message title</a:t>
            </a:r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Reminders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6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160" y="300705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Final Project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7088319" cy="4810845"/>
          </a:xfrm>
        </p:spPr>
        <p:txBody>
          <a:bodyPr/>
          <a:lstStyle/>
          <a:p>
            <a:r>
              <a:rPr lang="en-PH" dirty="0" smtClean="0"/>
              <a:t>User should be able to select between 3 timers: </a:t>
            </a:r>
            <a:r>
              <a:rPr lang="en-PH" dirty="0" err="1" smtClean="0"/>
              <a:t>Pomodoro</a:t>
            </a:r>
            <a:r>
              <a:rPr lang="en-PH" dirty="0" smtClean="0"/>
              <a:t> (25 </a:t>
            </a:r>
            <a:r>
              <a:rPr lang="en-PH" dirty="0" err="1" smtClean="0"/>
              <a:t>mins</a:t>
            </a:r>
            <a:r>
              <a:rPr lang="en-PH" dirty="0" smtClean="0"/>
              <a:t>), Short Break (5 </a:t>
            </a:r>
            <a:r>
              <a:rPr lang="en-PH" dirty="0" err="1" smtClean="0"/>
              <a:t>mins</a:t>
            </a:r>
            <a:r>
              <a:rPr lang="en-PH" dirty="0" smtClean="0"/>
              <a:t>), Long Break (15 </a:t>
            </a:r>
            <a:r>
              <a:rPr lang="en-PH" dirty="0" err="1" smtClean="0"/>
              <a:t>mins</a:t>
            </a:r>
            <a:r>
              <a:rPr lang="en-PH" dirty="0" smtClean="0"/>
              <a:t>)</a:t>
            </a:r>
          </a:p>
          <a:p>
            <a:r>
              <a:rPr lang="en-PH" dirty="0" smtClean="0"/>
              <a:t>User should be able to start, stop and reset the selected timer.</a:t>
            </a:r>
          </a:p>
          <a:p>
            <a:r>
              <a:rPr lang="en-PH" dirty="0" smtClean="0"/>
              <a:t>User should able to create a timer configuration</a:t>
            </a:r>
          </a:p>
          <a:p>
            <a:pPr lvl="1"/>
            <a:r>
              <a:rPr lang="en-PH" dirty="0" smtClean="0"/>
              <a:t>Set a name for the configuration</a:t>
            </a:r>
          </a:p>
          <a:p>
            <a:pPr lvl="1"/>
            <a:r>
              <a:rPr lang="en-PH" dirty="0" smtClean="0"/>
              <a:t>Override the default durations for </a:t>
            </a:r>
            <a:r>
              <a:rPr lang="en-PH" dirty="0" err="1" smtClean="0"/>
              <a:t>Pomodoro</a:t>
            </a:r>
            <a:r>
              <a:rPr lang="en-PH" dirty="0" smtClean="0"/>
              <a:t>, Short Break and Long Break.</a:t>
            </a:r>
          </a:p>
          <a:p>
            <a:pPr lvl="1"/>
            <a:r>
              <a:rPr lang="en-PH" dirty="0" smtClean="0"/>
              <a:t>Reset to default settings</a:t>
            </a:r>
          </a:p>
          <a:p>
            <a:endParaRPr lang="en-PH" dirty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Timer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36" y="911225"/>
            <a:ext cx="4133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1379632" cy="4810845"/>
          </a:xfrm>
        </p:spPr>
        <p:txBody>
          <a:bodyPr/>
          <a:lstStyle/>
          <a:p>
            <a:r>
              <a:rPr lang="en-US" dirty="0" smtClean="0"/>
              <a:t>User should be able to create tasks.</a:t>
            </a:r>
          </a:p>
          <a:p>
            <a:r>
              <a:rPr lang="en-US" dirty="0" smtClean="0"/>
              <a:t>User should be able to determine if a task is not yet started, in progress and completed.</a:t>
            </a:r>
          </a:p>
          <a:p>
            <a:r>
              <a:rPr lang="en-US" dirty="0" smtClean="0"/>
              <a:t>User should be able to set the priority of the tasks.</a:t>
            </a:r>
          </a:p>
          <a:p>
            <a:r>
              <a:rPr lang="en-US" dirty="0" smtClean="0"/>
              <a:t>User should be able to set the default timer configuration of the task.</a:t>
            </a:r>
          </a:p>
          <a:p>
            <a:r>
              <a:rPr lang="en-US" dirty="0" smtClean="0"/>
              <a:t>User should be able to see prioritized tasks in all of the pages of the app</a:t>
            </a:r>
          </a:p>
          <a:p>
            <a:r>
              <a:rPr lang="en-US" dirty="0" smtClean="0"/>
              <a:t>User should be able to add tasks in all of the pages of the app.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81" y="911225"/>
            <a:ext cx="8800238" cy="48101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65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f0d6b4bb-fd12-4740-8884-687737dcca9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3070</TotalTime>
  <Words>519</Words>
  <Application>Microsoft Office PowerPoint</Application>
  <PresentationFormat>Widescreen</PresentationFormat>
  <Paragraphs>66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Assignment #6 &amp; Final Project</vt:lpstr>
      <vt:lpstr>Assignment #6</vt:lpstr>
      <vt:lpstr>Final Project</vt:lpstr>
      <vt:lpstr>About</vt:lpstr>
      <vt:lpstr>Reminders</vt:lpstr>
      <vt:lpstr>Final Project Specifications</vt:lpstr>
      <vt:lpstr>Timer</vt:lpstr>
      <vt:lpstr>Tasks</vt:lpstr>
      <vt:lpstr>Tasks</vt:lpstr>
      <vt:lpstr>Dashboard</vt:lpstr>
      <vt:lpstr>Dashboard</vt:lpstr>
      <vt:lpstr>Grading System</vt:lpstr>
      <vt:lpstr>Bonus Points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196</cp:revision>
  <dcterms:created xsi:type="dcterms:W3CDTF">2016-10-20T22:58:26Z</dcterms:created>
  <dcterms:modified xsi:type="dcterms:W3CDTF">2017-02-23T04:44:01Z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