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70" r:id="rId5"/>
    <p:sldId id="271" r:id="rId6"/>
    <p:sldId id="289" r:id="rId7"/>
    <p:sldId id="287" r:id="rId8"/>
    <p:sldId id="338" r:id="rId9"/>
    <p:sldId id="290" r:id="rId10"/>
    <p:sldId id="339" r:id="rId11"/>
    <p:sldId id="340" r:id="rId12"/>
    <p:sldId id="341" r:id="rId13"/>
    <p:sldId id="342" r:id="rId14"/>
    <p:sldId id="343" r:id="rId15"/>
    <p:sldId id="349" r:id="rId16"/>
    <p:sldId id="345" r:id="rId17"/>
    <p:sldId id="346" r:id="rId18"/>
    <p:sldId id="348" r:id="rId19"/>
    <p:sldId id="34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B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27" autoAdjust="0"/>
    <p:restoredTop sz="89474" autoAdjust="0"/>
  </p:normalViewPr>
  <p:slideViewPr>
    <p:cSldViewPr snapToGrid="0" showGuides="1">
      <p:cViewPr varScale="1">
        <p:scale>
          <a:sx n="64" d="100"/>
          <a:sy n="64" d="100"/>
        </p:scale>
        <p:origin x="364" y="52"/>
      </p:cViewPr>
      <p:guideLst>
        <p:guide orient="horz" pos="187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E5BDF-9B7E-3646-B6C9-FC2C3E116129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BADB7-1FBB-B74E-B90C-DA1567BD0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3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48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0846" y="1454203"/>
            <a:ext cx="7226060" cy="1862379"/>
          </a:xfrm>
        </p:spPr>
        <p:txBody>
          <a:bodyPr anchor="t">
            <a:noAutofit/>
          </a:bodyPr>
          <a:lstStyle>
            <a:lvl1pPr algn="l">
              <a:lnSpc>
                <a:spcPts val="5500"/>
              </a:lnSpc>
              <a:defRPr sz="6000" i="1" baseline="0">
                <a:solidFill>
                  <a:schemeClr val="tx1"/>
                </a:solidFill>
                <a:latin typeface="+mn-lt"/>
                <a:cs typeface="Cordia New" panose="020B0304020202020204" pitchFamily="34" charset="-34"/>
              </a:defRPr>
            </a:lvl1pPr>
          </a:lstStyle>
          <a:p>
            <a:r>
              <a:rPr lang="en-US" dirty="0" smtClean="0"/>
              <a:t>TITLE OF THE</a:t>
            </a:r>
            <a:br>
              <a:rPr lang="en-US" dirty="0" smtClean="0"/>
            </a:br>
            <a:r>
              <a:rPr lang="en-US" dirty="0" smtClean="0"/>
              <a:t>PRESENTATION</a:t>
            </a:r>
            <a:br>
              <a:rPr lang="en-US" dirty="0" smtClean="0"/>
            </a:br>
            <a:r>
              <a:rPr lang="en-US" dirty="0" smtClean="0"/>
              <a:t>WILL GO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1228" y="3554081"/>
            <a:ext cx="7165678" cy="379561"/>
          </a:xfrm>
        </p:spPr>
        <p:txBody>
          <a:bodyPr>
            <a:noAutofit/>
          </a:bodyPr>
          <a:lstStyle>
            <a:lvl1pPr marL="0" indent="0" algn="l">
              <a:lnSpc>
                <a:spcPts val="1700"/>
              </a:lnSpc>
              <a:spcBef>
                <a:spcPts val="0"/>
              </a:spcBef>
              <a:buNone/>
              <a:defRPr sz="1350" b="0" kern="0" spc="30" baseline="0">
                <a:solidFill>
                  <a:schemeClr val="accent5"/>
                </a:solidFill>
                <a:latin typeface="+mn-lt"/>
                <a:cs typeface="Cordia New" panose="020B0304020202020204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Title of the presentation will be no longer than three lines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1228" y="3933642"/>
            <a:ext cx="3254188" cy="2104849"/>
          </a:xfrm>
        </p:spPr>
        <p:txBody>
          <a:bodyPr anchor="ctr"/>
          <a:lstStyle>
            <a:lvl1pPr marL="0" indent="0" algn="l" defTabSz="182880">
              <a:lnSpc>
                <a:spcPts val="1800"/>
              </a:lnSpc>
              <a:spcBef>
                <a:spcPts val="0"/>
              </a:spcBef>
              <a:buNone/>
              <a:defRPr sz="1150" b="1" baseline="0">
                <a:solidFill>
                  <a:schemeClr val="tx2"/>
                </a:solidFill>
                <a:latin typeface="+mn-lt"/>
                <a:cs typeface="Cordia New" panose="020B0304020202020204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Presenter One</a:t>
            </a:r>
          </a:p>
          <a:p>
            <a:pPr lvl="0"/>
            <a:r>
              <a:rPr lang="en-US" dirty="0" smtClean="0"/>
              <a:t>Presenter Two	</a:t>
            </a:r>
          </a:p>
          <a:p>
            <a:pPr lvl="0"/>
            <a:r>
              <a:rPr lang="en-US" dirty="0" smtClean="0"/>
              <a:t>Presenter Three	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41228" y="668256"/>
            <a:ext cx="3782275" cy="412233"/>
          </a:xfrm>
        </p:spPr>
        <p:txBody>
          <a:bodyPr anchor="t"/>
          <a:lstStyle>
            <a:lvl1pPr marL="0" indent="0">
              <a:buNone/>
              <a:defRPr sz="2600" b="1">
                <a:solidFill>
                  <a:schemeClr val="accent6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XX.XX.16</a:t>
            </a:r>
          </a:p>
        </p:txBody>
      </p:sp>
    </p:spTree>
    <p:extLst>
      <p:ext uri="{BB962C8B-B14F-4D97-AF65-F5344CB8AC3E}">
        <p14:creationId xmlns:p14="http://schemas.microsoft.com/office/powerpoint/2010/main" val="323084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154" y="911225"/>
            <a:ext cx="11430000" cy="481084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59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35671"/>
            <a:ext cx="308688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499" y="235671"/>
            <a:ext cx="8186001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09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7047297" y="345238"/>
            <a:ext cx="4433643" cy="3619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100" b="1" dirty="0" smtClean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877.277.1044   </a:t>
            </a:r>
            <a:r>
              <a:rPr lang="en-US" sz="1200" b="1" i="0" dirty="0" smtClean="0">
                <a:solidFill>
                  <a:srgbClr val="7DC242"/>
                </a:solidFill>
                <a:latin typeface="Arial Black" charset="0"/>
                <a:ea typeface="Arial Black" charset="0"/>
                <a:cs typeface="Arial Black" charset="0"/>
              </a:rPr>
              <a:t>/</a:t>
            </a:r>
            <a:r>
              <a:rPr lang="en-US" sz="1100" b="1" dirty="0" smtClean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   </a:t>
            </a:r>
            <a:r>
              <a:rPr lang="en-US" sz="1100" b="1" dirty="0" err="1" smtClean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magenic.com</a:t>
            </a:r>
            <a:r>
              <a:rPr lang="en-US" sz="1100" b="1" dirty="0" smtClean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   </a:t>
            </a:r>
            <a:r>
              <a:rPr lang="en-US" sz="1200" b="1" i="0" dirty="0" smtClean="0">
                <a:solidFill>
                  <a:srgbClr val="7DC242"/>
                </a:solidFill>
                <a:latin typeface="Arial Black" charset="0"/>
                <a:ea typeface="Arial Black" charset="0"/>
                <a:cs typeface="Arial Black" charset="0"/>
              </a:rPr>
              <a:t>//</a:t>
            </a:r>
            <a:endParaRPr lang="en-US" sz="1200" b="1" i="0" dirty="0">
              <a:solidFill>
                <a:srgbClr val="56565A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11374267" y="345238"/>
            <a:ext cx="457929" cy="29911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fld id="{28E39B6D-4B99-497D-9F61-EDE8F8EC9C63}" type="slidenum">
              <a:rPr lang="en-US" sz="1100" b="1" baseline="0" smtClean="0">
                <a:solidFill>
                  <a:srgbClr val="56565A"/>
                </a:solidFill>
                <a:latin typeface="+mj-lt"/>
                <a:cs typeface="Cordia New" panose="020B0304020202020204" pitchFamily="34" charset="-34"/>
              </a:rPr>
              <a:pPr algn="l"/>
              <a:t>‹#›</a:t>
            </a:fld>
            <a:endParaRPr lang="en-US" sz="1100" b="1" baseline="0" dirty="0">
              <a:solidFill>
                <a:srgbClr val="56565A"/>
              </a:solidFill>
              <a:latin typeface="+mj-lt"/>
              <a:cs typeface="Cordia New" panose="020B0304020202020204" pitchFamily="34" charset="-34"/>
            </a:endParaRPr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6816011" y="4975156"/>
            <a:ext cx="5267132" cy="669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5600"/>
              </a:lnSpc>
              <a:spcBef>
                <a:spcPts val="0"/>
              </a:spcBef>
            </a:pPr>
            <a:r>
              <a:rPr lang="en-US" sz="6500" b="0" i="1" dirty="0" smtClean="0">
                <a:solidFill>
                  <a:srgbClr val="56565A"/>
                </a:solidFill>
                <a:latin typeface="+mn-lt"/>
                <a:ea typeface="Dotum" panose="020B0600000101010101" pitchFamily="34" charset="-127"/>
                <a:cs typeface="Cordia New" panose="020B0304020202020204" pitchFamily="34" charset="-34"/>
              </a:rPr>
              <a:t>THANK YOU</a:t>
            </a:r>
            <a:endParaRPr lang="en-US" sz="6500" b="0" i="1" dirty="0">
              <a:solidFill>
                <a:srgbClr val="56565A"/>
              </a:solidFill>
              <a:latin typeface="+mn-lt"/>
              <a:ea typeface="Dotum" panose="020B0600000101010101" pitchFamily="34" charset="-127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2656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154" y="911225"/>
            <a:ext cx="11430000" cy="48108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08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47" y="252398"/>
            <a:ext cx="11429999" cy="342395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447" y="3703343"/>
            <a:ext cx="11429999" cy="201872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6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4447" y="914401"/>
            <a:ext cx="5625353" cy="480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914401"/>
            <a:ext cx="5652247" cy="480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94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500" y="904973"/>
            <a:ext cx="561107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500" y="1719359"/>
            <a:ext cx="5611076" cy="40027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4973"/>
            <a:ext cx="563958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19359"/>
            <a:ext cx="5639586" cy="40027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2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00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27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0322" y="254524"/>
            <a:ext cx="6628598" cy="5467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10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36622" y="248270"/>
            <a:ext cx="6616330" cy="5458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98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154" y="265393"/>
            <a:ext cx="11430000" cy="51089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54" y="911225"/>
            <a:ext cx="11430000" cy="3884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48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15000"/>
        <a:buFont typeface="Franklin Gothic Book" panose="020B0503020102020204" pitchFamily="34" charset="0"/>
        <a:buChar char="»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SzPct val="130000"/>
        <a:buFont typeface="Franklin Gothic Book" panose="020B0503020102020204" pitchFamily="34" charset="0"/>
        <a:buChar char="›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Franklin Gothic Book" panose="020B0503020102020204" pitchFamily="34" charset="0"/>
        <a:buChar char="−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846" y="1454203"/>
            <a:ext cx="8577222" cy="1862379"/>
          </a:xfrm>
        </p:spPr>
        <p:txBody>
          <a:bodyPr/>
          <a:lstStyle/>
          <a:p>
            <a:r>
              <a:rPr lang="en-US" dirty="0" err="1" smtClean="0"/>
              <a:t>Magenic</a:t>
            </a:r>
            <a:r>
              <a:rPr lang="en-US" dirty="0" smtClean="0"/>
              <a:t> Masters React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Elective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 smtClean="0"/>
              <a:t>Jan 26,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3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Follow these alignment styles for JSX syntax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335" y="1543553"/>
            <a:ext cx="6263638" cy="417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Always self-close tags that have no children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P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823" y="1566413"/>
            <a:ext cx="8025496" cy="399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35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Name </a:t>
            </a:r>
            <a:r>
              <a:rPr lang="en-US" dirty="0" smtClean="0"/>
              <a:t>handlers, handle&lt;Function&gt;</a:t>
            </a:r>
            <a:r>
              <a:rPr lang="en-US" dirty="0" err="1" smtClean="0"/>
              <a:t>EventName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Tags and Handler</a:t>
            </a:r>
            <a:endParaRPr lang="en-PH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173" y="1812657"/>
            <a:ext cx="5306765" cy="33261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47" y="1812657"/>
            <a:ext cx="5145622" cy="332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7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The render method should always be </a:t>
            </a:r>
            <a:r>
              <a:rPr lang="en-US" dirty="0" smtClean="0"/>
              <a:t>last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 Function</a:t>
            </a:r>
            <a:endParaRPr lang="en-P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81" y="1491915"/>
            <a:ext cx="3760071" cy="45274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794" y="1491915"/>
            <a:ext cx="47625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02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the map function is too long or complicated, </a:t>
            </a:r>
            <a:r>
              <a:rPr lang="en-US" dirty="0" smtClean="0"/>
              <a:t>extract </a:t>
            </a:r>
            <a:r>
              <a:rPr lang="en-US" dirty="0"/>
              <a:t>it out into its own method on the component class.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 Function</a:t>
            </a:r>
            <a:endParaRPr lang="en-PH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26" y="1876926"/>
            <a:ext cx="5040732" cy="42093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032" y="1901841"/>
            <a:ext cx="4682914" cy="418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4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Within </a:t>
            </a:r>
            <a:r>
              <a:rPr lang="en-US" dirty="0"/>
              <a:t>your react component, </a:t>
            </a:r>
            <a:r>
              <a:rPr lang="en-US" dirty="0" smtClean="0"/>
              <a:t>order your methods like:</a:t>
            </a:r>
          </a:p>
          <a:p>
            <a:pPr lvl="1"/>
            <a:r>
              <a:rPr lang="en-US" dirty="0" smtClean="0"/>
              <a:t>1. Lifecycle </a:t>
            </a:r>
            <a:r>
              <a:rPr lang="en-US" dirty="0"/>
              <a:t>methods (in chronological </a:t>
            </a:r>
            <a:r>
              <a:rPr lang="en-US" dirty="0" smtClean="0"/>
              <a:t>order): </a:t>
            </a:r>
          </a:p>
          <a:p>
            <a:pPr lvl="2"/>
            <a:r>
              <a:rPr lang="en-US" dirty="0" err="1" smtClean="0"/>
              <a:t>getDefaultProps</a:t>
            </a:r>
            <a:r>
              <a:rPr lang="en-US" dirty="0"/>
              <a:t>, </a:t>
            </a:r>
            <a:endParaRPr lang="en-US" dirty="0" smtClean="0"/>
          </a:p>
          <a:p>
            <a:pPr lvl="2"/>
            <a:r>
              <a:rPr lang="en-US" dirty="0" err="1" smtClean="0"/>
              <a:t>getInitialState</a:t>
            </a:r>
            <a:r>
              <a:rPr lang="en-US" dirty="0"/>
              <a:t>, </a:t>
            </a:r>
            <a:endParaRPr lang="en-US" dirty="0" smtClean="0"/>
          </a:p>
          <a:p>
            <a:pPr lvl="2"/>
            <a:r>
              <a:rPr lang="en-US" dirty="0" err="1" smtClean="0"/>
              <a:t>componentWillMount</a:t>
            </a:r>
            <a:r>
              <a:rPr lang="en-US" dirty="0"/>
              <a:t>, </a:t>
            </a:r>
            <a:endParaRPr lang="en-US" dirty="0" smtClean="0"/>
          </a:p>
          <a:p>
            <a:pPr lvl="2"/>
            <a:r>
              <a:rPr lang="en-US" dirty="0" err="1" smtClean="0"/>
              <a:t>componentDidMount</a:t>
            </a:r>
            <a:r>
              <a:rPr lang="en-US" dirty="0"/>
              <a:t>, </a:t>
            </a:r>
            <a:endParaRPr lang="en-US" dirty="0" smtClean="0"/>
          </a:p>
          <a:p>
            <a:pPr lvl="2"/>
            <a:r>
              <a:rPr lang="en-US" dirty="0" err="1" smtClean="0"/>
              <a:t>componentWillReceiveProps</a:t>
            </a:r>
            <a:r>
              <a:rPr lang="en-US" dirty="0"/>
              <a:t>, </a:t>
            </a:r>
            <a:endParaRPr lang="en-US" dirty="0" smtClean="0"/>
          </a:p>
          <a:p>
            <a:pPr lvl="2"/>
            <a:r>
              <a:rPr lang="en-US" dirty="0" err="1" smtClean="0"/>
              <a:t>shouldComponentUpdate</a:t>
            </a:r>
            <a:r>
              <a:rPr lang="en-US" dirty="0"/>
              <a:t>, </a:t>
            </a:r>
            <a:endParaRPr lang="en-US" dirty="0" smtClean="0"/>
          </a:p>
          <a:p>
            <a:pPr lvl="2"/>
            <a:r>
              <a:rPr lang="en-US" dirty="0" err="1" smtClean="0"/>
              <a:t>componentWillUpdate</a:t>
            </a:r>
            <a:r>
              <a:rPr lang="en-US" dirty="0"/>
              <a:t>, </a:t>
            </a:r>
            <a:endParaRPr lang="en-US" dirty="0" smtClean="0"/>
          </a:p>
          <a:p>
            <a:pPr lvl="2"/>
            <a:r>
              <a:rPr lang="en-US" dirty="0" err="1" smtClean="0"/>
              <a:t>componentDidUpdate</a:t>
            </a:r>
            <a:r>
              <a:rPr lang="en-US" dirty="0"/>
              <a:t>, </a:t>
            </a:r>
            <a:endParaRPr lang="en-US" dirty="0" smtClean="0"/>
          </a:p>
          <a:p>
            <a:pPr lvl="2"/>
            <a:r>
              <a:rPr lang="en-US" dirty="0" err="1" smtClean="0"/>
              <a:t>componentWillUnmount</a:t>
            </a:r>
            <a:endParaRPr lang="en-US" dirty="0"/>
          </a:p>
          <a:p>
            <a:pPr lvl="1"/>
            <a:r>
              <a:rPr lang="en-US" dirty="0" smtClean="0"/>
              <a:t>2. Everything else</a:t>
            </a:r>
          </a:p>
          <a:p>
            <a:pPr lvl="1"/>
            <a:r>
              <a:rPr lang="en-US" dirty="0" smtClean="0"/>
              <a:t>3. Render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Functions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847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In </a:t>
            </a:r>
            <a:r>
              <a:rPr lang="en-US" dirty="0"/>
              <a:t>general, avoid using jQuery within React </a:t>
            </a:r>
            <a:r>
              <a:rPr lang="en-US" dirty="0" smtClean="0"/>
              <a:t>components</a:t>
            </a:r>
          </a:p>
          <a:p>
            <a:r>
              <a:rPr lang="en-US" dirty="0"/>
              <a:t> Never use jQuery in a component for DOM </a:t>
            </a:r>
            <a:r>
              <a:rPr lang="en-US" dirty="0" smtClean="0"/>
              <a:t>manipulation</a:t>
            </a:r>
          </a:p>
          <a:p>
            <a:r>
              <a:rPr lang="en-US" dirty="0"/>
              <a:t> Performing ajax with jQuery in your component is </a:t>
            </a:r>
            <a:r>
              <a:rPr lang="en-US" dirty="0" smtClean="0"/>
              <a:t>fine</a:t>
            </a:r>
          </a:p>
          <a:p>
            <a:r>
              <a:rPr lang="en-US" dirty="0"/>
              <a:t> If you're using a jQuery plugin, consider encapsulating the use of the plugin in its own component so that you only have to manage it in a single place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2017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 smtClean="0"/>
              <a:t> </a:t>
            </a:r>
          </a:p>
          <a:p>
            <a:r>
              <a:rPr lang="en-PH" dirty="0" smtClean="0"/>
              <a:t> Best Practices in React JS</a:t>
            </a:r>
            <a:endParaRPr lang="en-PH" dirty="0"/>
          </a:p>
          <a:p>
            <a:endParaRPr lang="en-PH" dirty="0" smtClean="0"/>
          </a:p>
          <a:p>
            <a:pPr marL="0" indent="0">
              <a:buNone/>
            </a:pPr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What You’ll Learn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6867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2154" y="436099"/>
            <a:ext cx="11430000" cy="52859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7200" dirty="0" smtClean="0"/>
              <a:t>How do we measure code quality?</a:t>
            </a:r>
            <a:endParaRPr lang="en-PH" sz="7200" dirty="0"/>
          </a:p>
        </p:txBody>
      </p:sp>
    </p:spTree>
    <p:extLst>
      <p:ext uri="{BB962C8B-B14F-4D97-AF65-F5344CB8AC3E}">
        <p14:creationId xmlns:p14="http://schemas.microsoft.com/office/powerpoint/2010/main" val="90485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According to Clean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Quality</a:t>
            </a:r>
            <a:endParaRPr lang="en-PH" dirty="0"/>
          </a:p>
        </p:txBody>
      </p:sp>
      <p:pic>
        <p:nvPicPr>
          <p:cNvPr id="1026" name="Picture 2" descr="https://s-media-cache-ak0.pinimg.com/originals/27/69/8a/27698a48b044a7f8d46ccb4e5974d38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046" y="1459426"/>
            <a:ext cx="4926564" cy="446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75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dirty="0" smtClean="0"/>
              <a:t>React Components</a:t>
            </a:r>
            <a:endParaRPr lang="en-P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916" y="1015866"/>
            <a:ext cx="5620451" cy="470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2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Only include one React component per file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PH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142" y="1684221"/>
            <a:ext cx="4709069" cy="30706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00" y="1684221"/>
            <a:ext cx="3621836" cy="421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20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Your component should only do one thing and it should do it very well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PH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388" y="1857475"/>
            <a:ext cx="4330266" cy="4203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23" y="1857475"/>
            <a:ext cx="5306366" cy="127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12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Use .</a:t>
            </a:r>
            <a:r>
              <a:rPr lang="en-US" dirty="0" err="1" smtClean="0"/>
              <a:t>jsx</a:t>
            </a:r>
            <a:r>
              <a:rPr lang="en-US" dirty="0" smtClean="0"/>
              <a:t> extension for React components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Use </a:t>
            </a:r>
            <a:r>
              <a:rPr lang="en-US" dirty="0" err="1" smtClean="0"/>
              <a:t>PascalCase</a:t>
            </a:r>
            <a:r>
              <a:rPr lang="en-US" dirty="0" smtClean="0"/>
              <a:t> for filenames, ex. </a:t>
            </a:r>
            <a:r>
              <a:rPr lang="en-US" dirty="0" err="1" smtClean="0"/>
              <a:t>Timer.jsx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Use filename as component name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219" y="3606817"/>
            <a:ext cx="63722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41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Always use double quotes (") for JSX attributes, but single quotes (') for all other </a:t>
            </a:r>
            <a:r>
              <a:rPr lang="en-US" dirty="0" smtClean="0"/>
              <a:t>JS</a:t>
            </a:r>
          </a:p>
          <a:p>
            <a:pPr lvl="1"/>
            <a:r>
              <a:rPr lang="en-US" dirty="0"/>
              <a:t>Why? Regular HTML attributes also typically use double quotes instead of single, so JSX attributes mirror this convention.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Quotes</a:t>
            </a:r>
            <a:endParaRPr lang="en-P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555" y="2705144"/>
            <a:ext cx="4493594" cy="324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41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GNC_PPT_FINAL">
  <a:themeElements>
    <a:clrScheme name="MAGENIC COLORS">
      <a:dk1>
        <a:srgbClr val="53565A"/>
      </a:dk1>
      <a:lt1>
        <a:sysClr val="window" lastClr="FFFFFF"/>
      </a:lt1>
      <a:dk2>
        <a:srgbClr val="78BE3C"/>
      </a:dk2>
      <a:lt2>
        <a:srgbClr val="FFC32C"/>
      </a:lt2>
      <a:accent1>
        <a:srgbClr val="78BE3C"/>
      </a:accent1>
      <a:accent2>
        <a:srgbClr val="00A9E0"/>
      </a:accent2>
      <a:accent3>
        <a:srgbClr val="F26A21"/>
      </a:accent3>
      <a:accent4>
        <a:srgbClr val="E31C79"/>
      </a:accent4>
      <a:accent5>
        <a:srgbClr val="75787B"/>
      </a:accent5>
      <a:accent6>
        <a:srgbClr val="97999B"/>
      </a:accent6>
      <a:hlink>
        <a:srgbClr val="F37121"/>
      </a:hlink>
      <a:folHlink>
        <a:srgbClr val="75787B"/>
      </a:folHlink>
    </a:clrScheme>
    <a:fontScheme name="Magenic_Fonts">
      <a:majorFont>
        <a:latin typeface="Franklin Gothic Medium Cond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Master_100716" id="{04A3D33C-03BF-784A-8361-4605A4026E8D}" vid="{5E85041B-E579-7242-A5E9-3DBED271F5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pany xmlns="f0d6b4bb-fd12-4740-8884-687737dcca9a">Magenic</Company>
    <Tech_x0020_Used xmlns="f0d6b4bb-fd12-4740-8884-687737dcca9a"/>
    <Document_x0020_Type xmlns="f0d6b4bb-fd12-4740-8884-687737dcca9a">
      <Value>Template</Value>
    </Document_x0020_Type>
    <Industry_x002f_Vertical xmlns="f0d6b4bb-fd12-4740-8884-687737dcca9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047A0B1BD8FE45B080D14CD83AD5DB" ma:contentTypeVersion="4" ma:contentTypeDescription="Create a new document." ma:contentTypeScope="" ma:versionID="732beed655f90311345169d5c7f55f96">
  <xsd:schema xmlns:xsd="http://www.w3.org/2001/XMLSchema" xmlns:xs="http://www.w3.org/2001/XMLSchema" xmlns:p="http://schemas.microsoft.com/office/2006/metadata/properties" xmlns:ns2="f0d6b4bb-fd12-4740-8884-687737dcca9a" targetNamespace="http://schemas.microsoft.com/office/2006/metadata/properties" ma:root="true" ma:fieldsID="4ef6a310962b90ee3fe3c0e9cfa1177a" ns2:_="">
    <xsd:import namespace="f0d6b4bb-fd12-4740-8884-687737dcca9a"/>
    <xsd:element name="properties">
      <xsd:complexType>
        <xsd:sequence>
          <xsd:element name="documentManagement">
            <xsd:complexType>
              <xsd:all>
                <xsd:element ref="ns2:Tech_x0020_Used" minOccurs="0"/>
                <xsd:element ref="ns2:Document_x0020_Type" minOccurs="0"/>
                <xsd:element ref="ns2:Industry_x002f_Vertical" minOccurs="0"/>
                <xsd:element ref="ns2:Compan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d6b4bb-fd12-4740-8884-687737dcca9a" elementFormDefault="qualified">
    <xsd:import namespace="http://schemas.microsoft.com/office/2006/documentManagement/types"/>
    <xsd:import namespace="http://schemas.microsoft.com/office/infopath/2007/PartnerControls"/>
    <xsd:element name="Tech_x0020_Used" ma:index="8" nillable="true" ma:displayName="Tech Used" ma:internalName="Tech_x0020_Used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pp Dev"/>
                    <xsd:enumeration value="Mobile"/>
                    <xsd:enumeration value="Biztalk"/>
                    <xsd:enumeration value="Azure"/>
                    <xsd:enumeration value="Data Services"/>
                    <xsd:enumeration value="Application Lifecycle Mgmt"/>
                    <xsd:enumeration value="SharePoint"/>
                    <xsd:enumeration value="UX/UI"/>
                    <xsd:enumeration value="QAT"/>
                    <xsd:enumeration value="Support &amp; Maintenance"/>
                  </xsd:restriction>
                </xsd:simpleType>
              </xsd:element>
            </xsd:sequence>
          </xsd:extension>
        </xsd:complexContent>
      </xsd:complexType>
    </xsd:element>
    <xsd:element name="Document_x0020_Type" ma:index="9" nillable="true" ma:displayName="Document Type" ma:internalName="Document_x0020_Type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Proposal"/>
                    <xsd:enumeration value="Template"/>
                    <xsd:enumeration value="Graphics"/>
                    <xsd:enumeration value="Presentation"/>
                    <xsd:enumeration value="Base Deck"/>
                    <xsd:enumeration value="Envisioning"/>
                    <xsd:enumeration value="Case Study"/>
                    <xsd:enumeration value="Estimate"/>
                    <xsd:enumeration value="Client Supplied Docs / RFP"/>
                    <xsd:enumeration value="Pursuit Docs"/>
                    <xsd:enumeration value="White Paper"/>
                  </xsd:restriction>
                </xsd:simpleType>
              </xsd:element>
            </xsd:sequence>
          </xsd:extension>
        </xsd:complexContent>
      </xsd:complexType>
    </xsd:element>
    <xsd:element name="Industry_x002f_Vertical" ma:index="10" nillable="true" ma:displayName="Industry/Vertical" ma:format="RadioButtons" ma:internalName="Industry_x002f_Vertical">
      <xsd:simpleType>
        <xsd:restriction base="dms:Choice">
          <xsd:enumeration value="Retail"/>
          <xsd:enumeration value="Manufacturing"/>
          <xsd:enumeration value="Transportation/Logistics"/>
          <xsd:enumeration value="Financial Services/Banking"/>
          <xsd:enumeration value="Healthcare/Life Sciences"/>
          <xsd:enumeration value="Insurance"/>
          <xsd:enumeration value="Professional Services"/>
          <xsd:enumeration value="Misc."/>
        </xsd:restriction>
      </xsd:simpleType>
    </xsd:element>
    <xsd:element name="Company" ma:index="11" nillable="true" ma:displayName="Company" ma:internalName="Company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A3A91F-3324-4EE4-8BF2-C3B78E1D1674}">
  <ds:schemaRefs>
    <ds:schemaRef ds:uri="http://schemas.microsoft.com/office/2006/metadata/properties"/>
    <ds:schemaRef ds:uri="http://schemas.microsoft.com/office/infopath/2007/PartnerControls"/>
    <ds:schemaRef ds:uri="f0d6b4bb-fd12-4740-8884-687737dcca9a"/>
  </ds:schemaRefs>
</ds:datastoreItem>
</file>

<file path=customXml/itemProps2.xml><?xml version="1.0" encoding="utf-8"?>
<ds:datastoreItem xmlns:ds="http://schemas.openxmlformats.org/officeDocument/2006/customXml" ds:itemID="{D18D97D8-3C52-47EE-88EC-CF46155D74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5D891D-18BB-4FBC-9954-A01A3A7BC0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d6b4bb-fd12-4740-8884-687737dcca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W1D1</Template>
  <TotalTime>2112</TotalTime>
  <Words>292</Words>
  <Application>Microsoft Office PowerPoint</Application>
  <PresentationFormat>Widescreen</PresentationFormat>
  <Paragraphs>52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Arial Black</vt:lpstr>
      <vt:lpstr>Calibri</vt:lpstr>
      <vt:lpstr>Cordia New</vt:lpstr>
      <vt:lpstr>Dotum</vt:lpstr>
      <vt:lpstr>Franklin Gothic Book</vt:lpstr>
      <vt:lpstr>Franklin Gothic Medium Cond</vt:lpstr>
      <vt:lpstr>Wingdings</vt:lpstr>
      <vt:lpstr>MGNC_PPT_FINAL</vt:lpstr>
      <vt:lpstr>Magenic Masters React  Elective </vt:lpstr>
      <vt:lpstr>What You’ll Learn</vt:lpstr>
      <vt:lpstr>PowerPoint Presentation</vt:lpstr>
      <vt:lpstr>Code Quality</vt:lpstr>
      <vt:lpstr>React Components</vt:lpstr>
      <vt:lpstr>Components</vt:lpstr>
      <vt:lpstr>Components</vt:lpstr>
      <vt:lpstr>Naming</vt:lpstr>
      <vt:lpstr>Quotes</vt:lpstr>
      <vt:lpstr>Alignment</vt:lpstr>
      <vt:lpstr>Tags</vt:lpstr>
      <vt:lpstr>Event Tags and Handler</vt:lpstr>
      <vt:lpstr>Render Function</vt:lpstr>
      <vt:lpstr>Render Function</vt:lpstr>
      <vt:lpstr>Component Functions</vt:lpstr>
      <vt:lpstr>jQuery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Magenic Masters Angular Directives</dc:title>
  <dc:creator>Mily Opena</dc:creator>
  <cp:lastModifiedBy>Mily Opeña</cp:lastModifiedBy>
  <cp:revision>93</cp:revision>
  <dcterms:created xsi:type="dcterms:W3CDTF">2016-10-20T22:58:26Z</dcterms:created>
  <dcterms:modified xsi:type="dcterms:W3CDTF">2017-01-26T08:34:30Z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0x010100FD047A0B1BD8FE45B080D14CD83AD5DB</vt:lpwstr>
  </property>
</Properties>
</file>