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70" r:id="rId5"/>
    <p:sldId id="271" r:id="rId6"/>
    <p:sldId id="287" r:id="rId7"/>
    <p:sldId id="339" r:id="rId8"/>
    <p:sldId id="369" r:id="rId9"/>
    <p:sldId id="370" r:id="rId10"/>
    <p:sldId id="371" r:id="rId11"/>
    <p:sldId id="372" r:id="rId12"/>
    <p:sldId id="373" r:id="rId13"/>
    <p:sldId id="374" r:id="rId14"/>
    <p:sldId id="376" r:id="rId15"/>
    <p:sldId id="378" r:id="rId16"/>
    <p:sldId id="341" r:id="rId17"/>
    <p:sldId id="377" r:id="rId18"/>
    <p:sldId id="367" r:id="rId19"/>
    <p:sldId id="3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 autoAdjust="0"/>
    <p:restoredTop sz="89474" autoAdjust="0"/>
  </p:normalViewPr>
  <p:slideViewPr>
    <p:cSldViewPr snapToGrid="0" showGuides="1">
      <p:cViewPr varScale="1">
        <p:scale>
          <a:sx n="78" d="100"/>
          <a:sy n="78" d="100"/>
        </p:scale>
        <p:origin x="1368" y="72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1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0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 smtClean="0"/>
              <a:t>TITLE OF THE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WILL GO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Title of the presentation will be no longer than three lines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Presenter One</a:t>
            </a:r>
          </a:p>
          <a:p>
            <a:pPr lvl="0"/>
            <a:r>
              <a:rPr lang="en-US" dirty="0" smtClean="0"/>
              <a:t>Presenter Two	</a:t>
            </a:r>
          </a:p>
          <a:p>
            <a:pPr lvl="0"/>
            <a:r>
              <a:rPr lang="en-US" dirty="0" smtClean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XX.XX.16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 smtClean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  <a:endParaRPr lang="en-US" sz="6500" b="0" i="1" dirty="0">
              <a:solidFill>
                <a:srgbClr val="56565A"/>
              </a:solidFill>
              <a:latin typeface="+mn-lt"/>
              <a:ea typeface="Dotum" panose="020B0600000101010101" pitchFamily="34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cartoons.com/a-cartoon-guide-to-flux-6157355ab207#.g3w00xeji" TargetMode="External"/><Relationship Id="rId2" Type="http://schemas.openxmlformats.org/officeDocument/2006/relationships/hyperlink" Target="http://facebook.github.io/flux/docs/overview.html#cont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46" y="1454203"/>
            <a:ext cx="8577222" cy="1862379"/>
          </a:xfrm>
        </p:spPr>
        <p:txBody>
          <a:bodyPr/>
          <a:lstStyle/>
          <a:p>
            <a:r>
              <a:rPr lang="en-US" dirty="0" smtClean="0"/>
              <a:t>Magenic Masters React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Flux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Tim Chan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Feb 14,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objects that have a “type” field and some data</a:t>
            </a:r>
          </a:p>
          <a:p>
            <a:r>
              <a:rPr lang="en-US" dirty="0" smtClean="0"/>
              <a:t>Action Creators – helper function to create and dispatch an action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767" y="2823855"/>
            <a:ext cx="223837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245" y="2303666"/>
            <a:ext cx="3143558" cy="32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3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254" y="2975601"/>
            <a:ext cx="11425287" cy="540618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8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issue did I introduce in the </a:t>
            </a:r>
            <a:r>
              <a:rPr lang="en-US" dirty="0" err="1" smtClean="0"/>
              <a:t>TaskList</a:t>
            </a:r>
            <a:r>
              <a:rPr lang="en-US" dirty="0" smtClean="0"/>
              <a:t> component? How do I fix it?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Question: +1 in final 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2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44" y="1028019"/>
            <a:ext cx="8711152" cy="434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2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 Flux Page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facebook.github.io/flux/docs/overview.html#content</a:t>
            </a:r>
            <a:endParaRPr lang="en-US" dirty="0" smtClean="0"/>
          </a:p>
          <a:p>
            <a:r>
              <a:rPr lang="en-US" dirty="0" smtClean="0"/>
              <a:t>Cartoon Guide </a:t>
            </a:r>
            <a:r>
              <a:rPr lang="en-US" dirty="0"/>
              <a:t>to Flux </a:t>
            </a:r>
            <a:r>
              <a:rPr lang="en-US" dirty="0">
                <a:hlinkClick r:id="rId3"/>
              </a:rPr>
              <a:t>https://code-cartoons.com/a-cartoon-guide-to-flux-6157355ab207#.</a:t>
            </a:r>
            <a:r>
              <a:rPr lang="en-US" dirty="0" smtClean="0">
                <a:hlinkClick r:id="rId3"/>
              </a:rPr>
              <a:t>g3w00xeji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20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50" y="1887537"/>
            <a:ext cx="2857500" cy="2857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5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</a:t>
            </a:r>
          </a:p>
          <a:p>
            <a:r>
              <a:rPr lang="en-US" dirty="0" smtClean="0"/>
              <a:t>Assignment #5</a:t>
            </a:r>
          </a:p>
          <a:p>
            <a:r>
              <a:rPr lang="en-US" dirty="0" smtClean="0"/>
              <a:t>Deadline: Assignment #4 EOD Thursday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session…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 Flux </a:t>
            </a:r>
          </a:p>
          <a:p>
            <a:pPr lvl="1"/>
            <a:r>
              <a:rPr lang="en-PH" dirty="0" smtClean="0"/>
              <a:t> Dispatcher</a:t>
            </a:r>
          </a:p>
          <a:p>
            <a:pPr lvl="1"/>
            <a:r>
              <a:rPr lang="en-PH" dirty="0" smtClean="0"/>
              <a:t> Store</a:t>
            </a:r>
          </a:p>
          <a:p>
            <a:pPr lvl="1"/>
            <a:r>
              <a:rPr lang="en-PH" dirty="0" smtClean="0"/>
              <a:t> Action</a:t>
            </a:r>
          </a:p>
          <a:p>
            <a:pPr marL="457200" lvl="1" indent="0">
              <a:buNone/>
            </a:pPr>
            <a:endParaRPr lang="en-PH" dirty="0" smtClean="0"/>
          </a:p>
          <a:p>
            <a:pPr marL="0" indent="0">
              <a:buNone/>
            </a:pPr>
            <a:endParaRPr lang="en-PH" dirty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Agenda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686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An application architecture where data flows in one direction.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949" y="1759470"/>
            <a:ext cx="9228350" cy="38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Flux solution</a:t>
            </a:r>
            <a:endParaRPr lang="en-P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80" y="2057107"/>
            <a:ext cx="5248753" cy="21830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99" y="1188474"/>
            <a:ext cx="5412142" cy="417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send Actions to the Dispatcher</a:t>
            </a:r>
          </a:p>
          <a:p>
            <a:r>
              <a:rPr lang="en-US" dirty="0" smtClean="0"/>
              <a:t>The Dispatcher sends actions to every Store</a:t>
            </a:r>
          </a:p>
          <a:p>
            <a:r>
              <a:rPr lang="en-US" dirty="0" smtClean="0"/>
              <a:t>Stores send data to the Views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71" y="3038617"/>
            <a:ext cx="6730965" cy="27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7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Receives actions and dispatches them to stores</a:t>
            </a:r>
          </a:p>
          <a:p>
            <a:r>
              <a:rPr lang="en-US" dirty="0" smtClean="0"/>
              <a:t>Every store will receive every action</a:t>
            </a:r>
          </a:p>
          <a:p>
            <a:r>
              <a:rPr lang="en-US" dirty="0" smtClean="0"/>
              <a:t>Only one singleton dispatcher in each 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819" y="2423240"/>
            <a:ext cx="4189156" cy="353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9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egister(function callback): string</a:t>
            </a:r>
          </a:p>
          <a:p>
            <a:pPr lvl="1"/>
            <a:r>
              <a:rPr lang="en-US" dirty="0" smtClean="0"/>
              <a:t>Registers a callback to be invoked with every dispatched payload. Returns a token that can be used with </a:t>
            </a:r>
            <a:r>
              <a:rPr lang="en-US" dirty="0" err="1" smtClean="0"/>
              <a:t>waitFor</a:t>
            </a:r>
            <a:r>
              <a:rPr lang="en-US" dirty="0" smtClean="0"/>
              <a:t>().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nregister(string id): void</a:t>
            </a:r>
          </a:p>
          <a:p>
            <a:pPr lvl="1"/>
            <a:r>
              <a:rPr lang="en-US" dirty="0" smtClean="0"/>
              <a:t>Removes a callback based on its token.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waitFor</a:t>
            </a:r>
            <a:r>
              <a:rPr lang="en-US" dirty="0" smtClean="0"/>
              <a:t>(array&lt;string&gt; ids): void</a:t>
            </a:r>
          </a:p>
          <a:p>
            <a:pPr lvl="1"/>
            <a:r>
              <a:rPr lang="en-US" dirty="0"/>
              <a:t>Waits for the callbacks specified to be invoked before continuing execution of the current callback. This method should only be used by a callback in response to a dispatched payload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Dispatcher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6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dispatch(object payload): void</a:t>
            </a:r>
          </a:p>
          <a:p>
            <a:pPr lvl="1"/>
            <a:r>
              <a:rPr lang="en-US" dirty="0" smtClean="0"/>
              <a:t>Dispatches a payload to all registered callbacks.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isDispatching</a:t>
            </a:r>
            <a:r>
              <a:rPr lang="en-US" dirty="0" smtClean="0"/>
              <a:t>():Boolean</a:t>
            </a:r>
          </a:p>
          <a:p>
            <a:pPr lvl="1"/>
            <a:r>
              <a:rPr lang="en-US" dirty="0" smtClean="0"/>
              <a:t>Tells if Dispatcher is currently dispatching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Dispatcher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5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the data of an application</a:t>
            </a:r>
          </a:p>
          <a:p>
            <a:r>
              <a:rPr lang="en-US" dirty="0" smtClean="0"/>
              <a:t>Registers with the application’s dispatcher so it can receive actions</a:t>
            </a:r>
          </a:p>
          <a:p>
            <a:r>
              <a:rPr lang="en-US" dirty="0" smtClean="0"/>
              <a:t>Data in a store must only be mutated by responding to an action</a:t>
            </a:r>
          </a:p>
          <a:p>
            <a:r>
              <a:rPr lang="en-US" dirty="0" smtClean="0"/>
              <a:t>Every time a store’s data changes, it must emit a “change” event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909" y="2927356"/>
            <a:ext cx="3982218" cy="30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86347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47A0B1BD8FE45B080D14CD83AD5DB" ma:contentTypeVersion="4" ma:contentTypeDescription="Create a new document." ma:contentTypeScope="" ma:versionID="732beed655f90311345169d5c7f55f96">
  <xsd:schema xmlns:xsd="http://www.w3.org/2001/XMLSchema" xmlns:xs="http://www.w3.org/2001/XMLSchema" xmlns:p="http://schemas.microsoft.com/office/2006/metadata/properties" xmlns:ns2="f0d6b4bb-fd12-4740-8884-687737dcca9a" targetNamespace="http://schemas.microsoft.com/office/2006/metadata/properties" ma:root="true" ma:fieldsID="4ef6a310962b90ee3fe3c0e9cfa1177a" ns2:_="">
    <xsd:import namespace="f0d6b4bb-fd12-4740-8884-687737dcca9a"/>
    <xsd:element name="properties">
      <xsd:complexType>
        <xsd:sequence>
          <xsd:element name="documentManagement">
            <xsd:complexType>
              <xsd:all>
                <xsd:element ref="ns2:Tech_x0020_Used" minOccurs="0"/>
                <xsd:element ref="ns2:Document_x0020_Type" minOccurs="0"/>
                <xsd:element ref="ns2:Industry_x002f_Vertical" minOccurs="0"/>
                <xsd:element ref="ns2:Compan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6b4bb-fd12-4740-8884-687737dcca9a" elementFormDefault="qualified">
    <xsd:import namespace="http://schemas.microsoft.com/office/2006/documentManagement/types"/>
    <xsd:import namespace="http://schemas.microsoft.com/office/infopath/2007/PartnerControls"/>
    <xsd:element name="Tech_x0020_Used" ma:index="8" nillable="true" ma:displayName="Tech Used" ma:internalName="Tech_x0020_Used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 Dev"/>
                    <xsd:enumeration value="Mobile"/>
                    <xsd:enumeration value="Biztalk"/>
                    <xsd:enumeration value="Azure"/>
                    <xsd:enumeration value="Data Services"/>
                    <xsd:enumeration value="Application Lifecycle Mgmt"/>
                    <xsd:enumeration value="SharePoint"/>
                    <xsd:enumeration value="UX/UI"/>
                    <xsd:enumeration value="QAT"/>
                    <xsd:enumeration value="Support &amp; Maintenance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9" nillable="true" ma:displayName="Document Type" ma:internalName="Document_x0020_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oposal"/>
                    <xsd:enumeration value="Template"/>
                    <xsd:enumeration value="Graphics"/>
                    <xsd:enumeration value="Presentation"/>
                    <xsd:enumeration value="Base Deck"/>
                    <xsd:enumeration value="Envisioning"/>
                    <xsd:enumeration value="Case Study"/>
                    <xsd:enumeration value="Estimate"/>
                    <xsd:enumeration value="Client Supplied Docs / RFP"/>
                    <xsd:enumeration value="Pursuit Docs"/>
                    <xsd:enumeration value="White Paper"/>
                  </xsd:restriction>
                </xsd:simpleType>
              </xsd:element>
            </xsd:sequence>
          </xsd:extension>
        </xsd:complexContent>
      </xsd:complexType>
    </xsd:element>
    <xsd:element name="Industry_x002f_Vertical" ma:index="10" nillable="true" ma:displayName="Industry/Vertical" ma:format="RadioButtons" ma:internalName="Industry_x002f_Vertical">
      <xsd:simpleType>
        <xsd:restriction base="dms:Choice">
          <xsd:enumeration value="Retail"/>
          <xsd:enumeration value="Manufacturing"/>
          <xsd:enumeration value="Transportation/Logistics"/>
          <xsd:enumeration value="Financial Services/Banking"/>
          <xsd:enumeration value="Healthcare/Life Sciences"/>
          <xsd:enumeration value="Insurance"/>
          <xsd:enumeration value="Professional Services"/>
          <xsd:enumeration value="Misc."/>
        </xsd:restriction>
      </xsd:simpleType>
    </xsd:element>
    <xsd:element name="Company" ma:index="11" nillable="true" ma:displayName="Company" ma:internalName="Compan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any xmlns="f0d6b4bb-fd12-4740-8884-687737dcca9a">Magenic</Company>
    <Tech_x0020_Used xmlns="f0d6b4bb-fd12-4740-8884-687737dcca9a"/>
    <Document_x0020_Type xmlns="f0d6b4bb-fd12-4740-8884-687737dcca9a">
      <Value>Template</Value>
    </Document_x0020_Type>
    <Industry_x002f_Vertical xmlns="f0d6b4bb-fd12-4740-8884-687737dcca9a" xsi:nil="true"/>
  </documentManagement>
</p:properties>
</file>

<file path=customXml/itemProps1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5D891D-18BB-4FBC-9954-A01A3A7BC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d6b4bb-fd12-4740-8884-687737dcca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A3A91F-3324-4EE4-8BF2-C3B78E1D167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0d6b4bb-fd12-4740-8884-687737dcca9a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W1D1</Template>
  <TotalTime>2536</TotalTime>
  <Words>308</Words>
  <Application>Microsoft Office PowerPoint</Application>
  <PresentationFormat>Widescreen</PresentationFormat>
  <Paragraphs>61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Cordia New</vt:lpstr>
      <vt:lpstr>Dotum</vt:lpstr>
      <vt:lpstr>Franklin Gothic Book</vt:lpstr>
      <vt:lpstr>Franklin Gothic Medium Cond</vt:lpstr>
      <vt:lpstr>Wingdings</vt:lpstr>
      <vt:lpstr>MGNC_PPT_FINAL</vt:lpstr>
      <vt:lpstr>Magenic Masters React  Flux </vt:lpstr>
      <vt:lpstr>Agenda</vt:lpstr>
      <vt:lpstr>Flux</vt:lpstr>
      <vt:lpstr>The Flux solution</vt:lpstr>
      <vt:lpstr>Flow of Data</vt:lpstr>
      <vt:lpstr>Dispatcher</vt:lpstr>
      <vt:lpstr>Facebook Dispatcher API</vt:lpstr>
      <vt:lpstr>Facebook Dispatcher API</vt:lpstr>
      <vt:lpstr>Store</vt:lpstr>
      <vt:lpstr>Action</vt:lpstr>
      <vt:lpstr>Demo</vt:lpstr>
      <vt:lpstr>Bonus Question: +1 in final grade</vt:lpstr>
      <vt:lpstr>Recap</vt:lpstr>
      <vt:lpstr>Credits</vt:lpstr>
      <vt:lpstr>Questions?</vt:lpstr>
      <vt:lpstr>Next session…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Magenic Masters Angular Directives</dc:title>
  <dc:creator>Mily Opena</dc:creator>
  <cp:lastModifiedBy>Timothy Chan</cp:lastModifiedBy>
  <cp:revision>152</cp:revision>
  <dcterms:created xsi:type="dcterms:W3CDTF">2016-10-20T22:58:26Z</dcterms:created>
  <dcterms:modified xsi:type="dcterms:W3CDTF">2017-02-14T08:32:36Z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0x010100FD047A0B1BD8FE45B080D14CD83AD5DB</vt:lpwstr>
  </property>
</Properties>
</file>