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70" r:id="rId5"/>
    <p:sldId id="271" r:id="rId6"/>
    <p:sldId id="289" r:id="rId7"/>
    <p:sldId id="287" r:id="rId8"/>
    <p:sldId id="341" r:id="rId9"/>
    <p:sldId id="352" r:id="rId10"/>
    <p:sldId id="342" r:id="rId11"/>
    <p:sldId id="343" r:id="rId12"/>
    <p:sldId id="344" r:id="rId13"/>
    <p:sldId id="345" r:id="rId14"/>
    <p:sldId id="346" r:id="rId15"/>
    <p:sldId id="348" r:id="rId16"/>
    <p:sldId id="347" r:id="rId17"/>
    <p:sldId id="356" r:id="rId18"/>
    <p:sldId id="378" r:id="rId19"/>
    <p:sldId id="379" r:id="rId20"/>
    <p:sldId id="351" r:id="rId21"/>
    <p:sldId id="350" r:id="rId22"/>
    <p:sldId id="354" r:id="rId23"/>
    <p:sldId id="339" r:id="rId24"/>
    <p:sldId id="360" r:id="rId25"/>
    <p:sldId id="357" r:id="rId26"/>
    <p:sldId id="382" r:id="rId27"/>
    <p:sldId id="359" r:id="rId28"/>
    <p:sldId id="377" r:id="rId29"/>
    <p:sldId id="361" r:id="rId30"/>
    <p:sldId id="358" r:id="rId31"/>
    <p:sldId id="362" r:id="rId32"/>
    <p:sldId id="363" r:id="rId33"/>
    <p:sldId id="364" r:id="rId34"/>
    <p:sldId id="367" r:id="rId35"/>
    <p:sldId id="369" r:id="rId36"/>
    <p:sldId id="365" r:id="rId37"/>
    <p:sldId id="366" r:id="rId38"/>
    <p:sldId id="380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8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64" d="100"/>
          <a:sy n="64" d="100"/>
        </p:scale>
        <p:origin x="364" y="5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Props and 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Mily </a:t>
            </a:r>
            <a:r>
              <a:rPr lang="en-US" dirty="0" err="1" smtClean="0"/>
              <a:t>Opena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Jan 31,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Props in JSX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There are several different ways to specify props in JSX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JavaScript Expressions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You can pass any JavaScript expression as a prop, by surrounding it with </a:t>
            </a:r>
            <a:r>
              <a:rPr lang="en-US" dirty="0" smtClean="0">
                <a:solidFill>
                  <a:srgbClr val="78BE42"/>
                </a:solidFill>
              </a:rPr>
              <a:t>{}</a:t>
            </a: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in 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42" y="3452010"/>
            <a:ext cx="57912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91" y="4639427"/>
            <a:ext cx="80105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String Literals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You can pass a string literal as a </a:t>
            </a:r>
            <a:r>
              <a:rPr lang="en-US" dirty="0" smtClean="0">
                <a:solidFill>
                  <a:srgbClr val="78BE42"/>
                </a:solidFill>
              </a:rPr>
              <a:t>prop</a:t>
            </a: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in JSX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71" y="3253339"/>
            <a:ext cx="7387364" cy="913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21" y="4573579"/>
            <a:ext cx="8426065" cy="7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Props Default to "True"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If you pass no value for a prop, it defaults to </a:t>
            </a:r>
            <a:r>
              <a:rPr lang="en-US" b="1" dirty="0">
                <a:solidFill>
                  <a:srgbClr val="78BE42"/>
                </a:solidFill>
              </a:rPr>
              <a:t>true</a:t>
            </a:r>
            <a:endParaRPr lang="en-US" b="1" dirty="0" smtClean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in JSX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73" y="3238987"/>
            <a:ext cx="6874759" cy="851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013" y="4597065"/>
            <a:ext cx="7078278" cy="7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“Wish List”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Think of </a:t>
            </a:r>
            <a:r>
              <a:rPr lang="en-US" sz="4800" dirty="0" err="1"/>
              <a:t>propTypes</a:t>
            </a:r>
            <a:r>
              <a:rPr lang="en-US" sz="4800" dirty="0"/>
              <a:t> as a love letter to whatever developer will work on a component after you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Your components should be as declarative as possible</a:t>
            </a:r>
            <a:endParaRPr lang="en-US" b="1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 err="1"/>
              <a:t>propTypes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err="1" smtClean="0"/>
              <a:t>propTypes</a:t>
            </a:r>
            <a:r>
              <a:rPr lang="en-US" sz="4800" dirty="0" smtClean="0"/>
              <a:t>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 err="1"/>
              <a:t>propTypes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54" y="3107706"/>
            <a:ext cx="7086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37" y="1568917"/>
            <a:ext cx="10976809" cy="34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938212"/>
            <a:ext cx="4381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Use </a:t>
            </a:r>
            <a:r>
              <a:rPr lang="en-US" sz="4800" dirty="0" err="1" smtClean="0"/>
              <a:t>getDefaultProps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For any </a:t>
            </a:r>
            <a:r>
              <a:rPr lang="en-US" dirty="0" err="1">
                <a:solidFill>
                  <a:srgbClr val="78BE42"/>
                </a:solidFill>
              </a:rPr>
              <a:t>propType</a:t>
            </a:r>
            <a:r>
              <a:rPr lang="en-US" dirty="0">
                <a:solidFill>
                  <a:srgbClr val="78BE42"/>
                </a:solidFill>
              </a:rPr>
              <a:t> that isn't </a:t>
            </a:r>
            <a:r>
              <a:rPr lang="en-US" dirty="0" err="1" smtClean="0">
                <a:solidFill>
                  <a:srgbClr val="78BE42"/>
                </a:solidFill>
              </a:rPr>
              <a:t>requireds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4" y="3197945"/>
            <a:ext cx="5324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Props</a:t>
            </a:r>
          </a:p>
          <a:p>
            <a:endParaRPr lang="en-PH" dirty="0" smtClean="0"/>
          </a:p>
          <a:p>
            <a:r>
              <a:rPr lang="en-US" dirty="0" smtClean="0"/>
              <a:t> State</a:t>
            </a:r>
          </a:p>
          <a:p>
            <a:endParaRPr lang="en-US" dirty="0"/>
          </a:p>
          <a:p>
            <a:r>
              <a:rPr lang="en-US" dirty="0" smtClean="0"/>
              <a:t> Events</a:t>
            </a:r>
          </a:p>
          <a:p>
            <a:endParaRPr lang="en-US" dirty="0"/>
          </a:p>
          <a:p>
            <a:r>
              <a:rPr lang="en-US" dirty="0" smtClean="0"/>
              <a:t> List</a:t>
            </a:r>
          </a:p>
          <a:p>
            <a:endParaRPr lang="en-US" dirty="0"/>
          </a:p>
          <a:p>
            <a:r>
              <a:rPr lang="en-US" dirty="0" smtClean="0"/>
              <a:t> Composition over Inheritance</a:t>
            </a: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You’ll Learn Today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States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3788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Allows </a:t>
            </a:r>
            <a:r>
              <a:rPr lang="en-US" sz="4800" dirty="0"/>
              <a:t>you to create components that are dynamic and interactive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It determines </a:t>
            </a:r>
            <a:r>
              <a:rPr lang="en-US" dirty="0">
                <a:solidFill>
                  <a:srgbClr val="78BE42"/>
                </a:solidFill>
              </a:rPr>
              <a:t>how that component renders </a:t>
            </a:r>
            <a:r>
              <a:rPr lang="en-US" dirty="0" smtClean="0">
                <a:solidFill>
                  <a:srgbClr val="78BE42"/>
                </a:solidFill>
              </a:rPr>
              <a:t>and </a:t>
            </a:r>
            <a:r>
              <a:rPr lang="en-US" dirty="0">
                <a:solidFill>
                  <a:srgbClr val="78BE42"/>
                </a:solidFill>
              </a:rPr>
              <a:t>behaves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State is similar to props, but it is </a:t>
            </a:r>
            <a:r>
              <a:rPr lang="en-US" sz="4800" b="1" dirty="0"/>
              <a:t>private</a:t>
            </a:r>
            <a:r>
              <a:rPr lang="en-US" sz="4800" dirty="0"/>
              <a:t> and fully </a:t>
            </a:r>
            <a:r>
              <a:rPr lang="en-US" sz="4800" b="1" dirty="0"/>
              <a:t>controlled</a:t>
            </a:r>
            <a:r>
              <a:rPr lang="en-US" sz="4800" dirty="0"/>
              <a:t> by the </a:t>
            </a:r>
            <a:r>
              <a:rPr lang="en-US" sz="4800" dirty="0" smtClean="0"/>
              <a:t>component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Props are external and controlled by whatever renders the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States are mutable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It defines </a:t>
            </a:r>
            <a:r>
              <a:rPr lang="en-US" dirty="0">
                <a:solidFill>
                  <a:srgbClr val="78BE42"/>
                </a:solidFill>
              </a:rPr>
              <a:t>at any given time, the current state of the React component that is being rendered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sz="4000" dirty="0"/>
              <a:t>In general, you should initialize state in the constructor, and then call </a:t>
            </a:r>
            <a:r>
              <a:rPr lang="en-US" sz="4000" dirty="0" err="1"/>
              <a:t>setState</a:t>
            </a:r>
            <a:r>
              <a:rPr lang="en-US" sz="4000" dirty="0"/>
              <a:t> when you want to change it</a:t>
            </a:r>
            <a:r>
              <a:rPr lang="en-US" sz="4000" dirty="0" smtClean="0"/>
              <a:t>.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7" y="2963695"/>
            <a:ext cx="4255269" cy="1369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4527513"/>
            <a:ext cx="522922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48" y="2963695"/>
            <a:ext cx="4514850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97" y="4641878"/>
            <a:ext cx="264795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147" y="4641878"/>
            <a:ext cx="2505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Use </a:t>
            </a:r>
            <a:r>
              <a:rPr lang="en-US" dirty="0" err="1" smtClean="0"/>
              <a:t>this.setState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9" y="904774"/>
            <a:ext cx="3999673" cy="51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“Add Wish”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Events Handling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6379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Handling events with React elements is very similar to handling events on DOM elements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There are some syntactic </a:t>
            </a:r>
            <a:r>
              <a:rPr lang="en-US" dirty="0" smtClean="0">
                <a:solidFill>
                  <a:srgbClr val="78BE42"/>
                </a:solidFill>
              </a:rPr>
              <a:t>differences: 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Events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React </a:t>
            </a:r>
            <a:r>
              <a:rPr lang="en-US" sz="4800" dirty="0"/>
              <a:t>events are named using </a:t>
            </a:r>
            <a:r>
              <a:rPr lang="en-US" sz="4800" b="1" dirty="0" err="1"/>
              <a:t>camelCase</a:t>
            </a:r>
            <a:r>
              <a:rPr lang="en-US" sz="4800" dirty="0"/>
              <a:t>, rather than </a:t>
            </a:r>
            <a:r>
              <a:rPr lang="en-US" sz="4800" b="1" dirty="0" smtClean="0"/>
              <a:t>lowercase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Events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60" y="3523123"/>
            <a:ext cx="5709262" cy="20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Props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90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With JSX you pass a function as the event handler, rather than a string</a:t>
            </a:r>
            <a:endParaRPr lang="en-US" sz="4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Events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60" y="3523123"/>
            <a:ext cx="5709262" cy="20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If you use </a:t>
            </a:r>
            <a:r>
              <a:rPr lang="en-US" sz="4800" dirty="0" err="1">
                <a:solidFill>
                  <a:srgbClr val="92D050"/>
                </a:solidFill>
              </a:rPr>
              <a:t>React.createClass</a:t>
            </a:r>
            <a:r>
              <a:rPr lang="en-US" sz="4800" dirty="0"/>
              <a:t>, React </a:t>
            </a:r>
            <a:r>
              <a:rPr lang="en-US" sz="4800" dirty="0" err="1"/>
              <a:t>autobinds</a:t>
            </a:r>
            <a:r>
              <a:rPr lang="en-US" sz="4800" dirty="0"/>
              <a:t> all functions to </a:t>
            </a:r>
            <a:r>
              <a:rPr lang="en-US" sz="4800" dirty="0">
                <a:solidFill>
                  <a:srgbClr val="92D050"/>
                </a:solidFill>
              </a:rPr>
              <a:t>this</a:t>
            </a:r>
            <a:endParaRPr lang="en-US" sz="4800" dirty="0" smtClean="0">
              <a:solidFill>
                <a:srgbClr val="92D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Events Binding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87" y="3479984"/>
            <a:ext cx="9286275" cy="18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In ES6, you have to manually </a:t>
            </a:r>
            <a:r>
              <a:rPr lang="en-US" sz="4800" dirty="0" smtClean="0"/>
              <a:t>bind </a:t>
            </a:r>
            <a:r>
              <a:rPr lang="en-US" sz="4800" dirty="0"/>
              <a:t>your event handlers to this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We will discuss more about ES6 in the next sessions 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Events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List and Keys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551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Keys help </a:t>
            </a:r>
            <a:r>
              <a:rPr lang="en-US" sz="4800" dirty="0"/>
              <a:t>React identify which items have changed, are added, or are </a:t>
            </a:r>
            <a:r>
              <a:rPr lang="en-US" sz="4800" dirty="0" smtClean="0"/>
              <a:t>removed</a:t>
            </a:r>
          </a:p>
          <a:p>
            <a:pPr marL="0" indent="0" algn="ctr">
              <a:buNone/>
            </a:pPr>
            <a:r>
              <a:rPr lang="en-US">
                <a:solidFill>
                  <a:srgbClr val="78BE42"/>
                </a:solidFill>
              </a:rPr>
              <a:t>Most often you would use IDs from your data as keys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List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“add key”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Composition vs Inheritance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37412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 composition </a:t>
            </a:r>
            <a:r>
              <a:rPr lang="en-US" sz="4800" dirty="0"/>
              <a:t>instead of inheritance to reuse code between </a:t>
            </a:r>
            <a:r>
              <a:rPr lang="en-US" sz="4800" dirty="0" smtClean="0"/>
              <a:t>components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“At Facebook, we use React in thousands of components, and we haven't found any use cases where we would recommend creating component inheritance hierarchies”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Composition vs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Some components don't know their children ahead of </a:t>
            </a:r>
            <a:r>
              <a:rPr lang="en-US" sz="4800" dirty="0" smtClean="0"/>
              <a:t>time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This is especially common for components like Sidebar or Dialog that represent generic "boxes</a:t>
            </a:r>
            <a:r>
              <a:rPr lang="en-US" dirty="0" smtClean="0">
                <a:solidFill>
                  <a:srgbClr val="78BE42"/>
                </a:solidFill>
              </a:rPr>
              <a:t>"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Containment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Containment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1" y="1600491"/>
            <a:ext cx="5448626" cy="3038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19" y="1600491"/>
            <a:ext cx="5360225" cy="19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Just a reminder…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89642"/>
            <a:ext cx="4391226" cy="42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Sometimes we think about components as being "special cases" of other </a:t>
            </a:r>
            <a:r>
              <a:rPr lang="en-US" sz="4800" dirty="0" smtClean="0"/>
              <a:t>components</a:t>
            </a:r>
            <a:endParaRPr lang="en-US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In React, this is also achieved by composition, where a more "specific" component renders a more "generic" one and configures it with props</a:t>
            </a:r>
            <a:endParaRPr lang="en-US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48" y="425184"/>
            <a:ext cx="11425287" cy="540618"/>
          </a:xfrm>
        </p:spPr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“Wish list item”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  <a:p>
            <a:r>
              <a:rPr lang="en-PH" dirty="0" smtClean="0"/>
              <a:t> Quiz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Assignment</a:t>
            </a:r>
          </a:p>
          <a:p>
            <a:endParaRPr lang="en-US" dirty="0"/>
          </a:p>
          <a:p>
            <a:r>
              <a:rPr lang="en-US" dirty="0" smtClean="0"/>
              <a:t> Assignment #2, EOD Thursday</a:t>
            </a: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 Next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6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A key factor to make components reusable and </a:t>
            </a:r>
            <a:r>
              <a:rPr lang="en-US" sz="4800" dirty="0" err="1" smtClean="0"/>
              <a:t>composable</a:t>
            </a:r>
            <a:r>
              <a:rPr lang="en-US" sz="4800" dirty="0" smtClean="0"/>
              <a:t> is the ability to configure them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Props are a component’s </a:t>
            </a:r>
            <a:r>
              <a:rPr lang="en-US" b="1" dirty="0" smtClean="0">
                <a:solidFill>
                  <a:srgbClr val="78BE42"/>
                </a:solidFill>
              </a:rPr>
              <a:t>configuration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58" y="2088682"/>
            <a:ext cx="6864567" cy="22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Props are the mechanism used in React for passing data from parent to child components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Props are passed and “owned” by the parent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Props are immutable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They can’t be changed from inside the child components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React is pretty flexible but it has a single strict rule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All React components must act like pure functions with respect to their props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2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3457</TotalTime>
  <Words>615</Words>
  <Application>Microsoft Office PowerPoint</Application>
  <PresentationFormat>Widescreen</PresentationFormat>
  <Paragraphs>125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Props and State </vt:lpstr>
      <vt:lpstr>What You’ll Learn Today</vt:lpstr>
      <vt:lpstr>PowerPoint Presentation</vt:lpstr>
      <vt:lpstr>Props</vt:lpstr>
      <vt:lpstr>Props</vt:lpstr>
      <vt:lpstr>Props</vt:lpstr>
      <vt:lpstr>Props</vt:lpstr>
      <vt:lpstr>Props</vt:lpstr>
      <vt:lpstr>Props</vt:lpstr>
      <vt:lpstr>Props</vt:lpstr>
      <vt:lpstr>Props in JSX</vt:lpstr>
      <vt:lpstr>Props in JSX</vt:lpstr>
      <vt:lpstr>Props in JSX</vt:lpstr>
      <vt:lpstr>Props</vt:lpstr>
      <vt:lpstr>Best Practice: propTypes</vt:lpstr>
      <vt:lpstr>Best Practice: propTypes</vt:lpstr>
      <vt:lpstr>Best Practice</vt:lpstr>
      <vt:lpstr>Best Practice: propTypes</vt:lpstr>
      <vt:lpstr>Best Practice</vt:lpstr>
      <vt:lpstr>PowerPoint Presentation</vt:lpstr>
      <vt:lpstr>States</vt:lpstr>
      <vt:lpstr>States</vt:lpstr>
      <vt:lpstr>States</vt:lpstr>
      <vt:lpstr>States</vt:lpstr>
      <vt:lpstr>Best Practice: Use this.setState</vt:lpstr>
      <vt:lpstr>Props</vt:lpstr>
      <vt:lpstr>PowerPoint Presentation</vt:lpstr>
      <vt:lpstr>Events Handling</vt:lpstr>
      <vt:lpstr>Events Handling</vt:lpstr>
      <vt:lpstr>Events Handling</vt:lpstr>
      <vt:lpstr>Events Binding</vt:lpstr>
      <vt:lpstr>Events Binding</vt:lpstr>
      <vt:lpstr>PowerPoint Presentation</vt:lpstr>
      <vt:lpstr>List and Keys</vt:lpstr>
      <vt:lpstr>Props</vt:lpstr>
      <vt:lpstr>PowerPoint Presentation</vt:lpstr>
      <vt:lpstr>Composition vs Inheritance</vt:lpstr>
      <vt:lpstr>Containment</vt:lpstr>
      <vt:lpstr>Containment</vt:lpstr>
      <vt:lpstr>Specialization</vt:lpstr>
      <vt:lpstr>Specialization</vt:lpstr>
      <vt:lpstr>Props</vt:lpstr>
      <vt:lpstr>Agenda Next Session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Mily Opeña</cp:lastModifiedBy>
  <cp:revision>132</cp:revision>
  <dcterms:created xsi:type="dcterms:W3CDTF">2016-10-20T22:58:26Z</dcterms:created>
  <dcterms:modified xsi:type="dcterms:W3CDTF">2017-01-31T08:01:06Z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