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sldIdLst>
    <p:sldId id="270" r:id="rId5"/>
    <p:sldId id="271" r:id="rId6"/>
    <p:sldId id="287" r:id="rId7"/>
    <p:sldId id="339" r:id="rId8"/>
    <p:sldId id="341" r:id="rId9"/>
    <p:sldId id="342" r:id="rId10"/>
    <p:sldId id="290" r:id="rId11"/>
    <p:sldId id="292" r:id="rId12"/>
    <p:sldId id="345" r:id="rId13"/>
    <p:sldId id="344" r:id="rId14"/>
    <p:sldId id="346" r:id="rId15"/>
    <p:sldId id="347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6" r:id="rId32"/>
    <p:sldId id="340" r:id="rId33"/>
    <p:sldId id="343" r:id="rId34"/>
    <p:sldId id="365" r:id="rId35"/>
    <p:sldId id="364" r:id="rId36"/>
    <p:sldId id="367" r:id="rId37"/>
    <p:sldId id="36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7" autoAdjust="0"/>
    <p:restoredTop sz="89474" autoAdjust="0"/>
  </p:normalViewPr>
  <p:slideViewPr>
    <p:cSldViewPr snapToGrid="0" showGuides="1">
      <p:cViewPr varScale="1">
        <p:scale>
          <a:sx n="75" d="100"/>
          <a:sy n="75" d="100"/>
        </p:scale>
        <p:origin x="53" y="130"/>
      </p:cViewPr>
      <p:guideLst>
        <p:guide orient="horz" pos="187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react/issues/5677#issuecomment-165125151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48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53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example above we call </a:t>
            </a:r>
            <a:r>
              <a:rPr lang="en-US" dirty="0" err="1" smtClean="0"/>
              <a:t>this.setState</a:t>
            </a:r>
            <a:r>
              <a:rPr lang="en-US" dirty="0" smtClean="0"/>
              <a:t>() and update our current state before render. If we need state values on calculations passed in props, this is where we should do the logic. </a:t>
            </a:r>
          </a:p>
          <a:p>
            <a:r>
              <a:rPr lang="en-US" dirty="0" smtClean="0"/>
              <a:t>Other uses for </a:t>
            </a:r>
            <a:r>
              <a:rPr lang="en-US" dirty="0" err="1" smtClean="0"/>
              <a:t>componentWillMount</a:t>
            </a:r>
            <a:r>
              <a:rPr lang="en-US" dirty="0" smtClean="0"/>
              <a:t>() includes registering to global events, such as a Flux store. If your Component needs to respond to global Native UI events, such as window resizing or focus changes, this is a good place to do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05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37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19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6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16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25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01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don’t </a:t>
            </a:r>
            <a:r>
              <a:rPr lang="en-US" i="1" dirty="0" smtClean="0"/>
              <a:t>have</a:t>
            </a:r>
            <a:r>
              <a:rPr lang="en-US" dirty="0" smtClean="0"/>
              <a:t> a persistent this property to attach a </a:t>
            </a:r>
            <a:r>
              <a:rPr lang="en-US" dirty="0" err="1" smtClean="0"/>
              <a:t>ReactComponent</a:t>
            </a:r>
            <a:r>
              <a:rPr lang="en-US" dirty="0" smtClean="0"/>
              <a:t> instance to. But while a this object expands a component’s possibilities, it also has a cost: keeping a </a:t>
            </a:r>
            <a:r>
              <a:rPr lang="en-US" dirty="0" err="1" smtClean="0"/>
              <a:t>ReactComponent</a:t>
            </a:r>
            <a:r>
              <a:rPr lang="en-US" dirty="0" smtClean="0"/>
              <a:t> linked up with its </a:t>
            </a:r>
            <a:r>
              <a:rPr lang="en-US" dirty="0" err="1" smtClean="0"/>
              <a:t>ReactElement</a:t>
            </a:r>
            <a:r>
              <a:rPr lang="en-US" dirty="0" smtClean="0"/>
              <a:t> objects takes </a:t>
            </a:r>
            <a:r>
              <a:rPr lang="en-US" i="1" dirty="0" smtClean="0"/>
              <a:t>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using stateless functional components, you’re </a:t>
            </a:r>
            <a:r>
              <a:rPr lang="en-US" dirty="0" err="1" smtClean="0"/>
              <a:t>signalling</a:t>
            </a:r>
            <a:r>
              <a:rPr lang="en-US" dirty="0" smtClean="0"/>
              <a:t> to React that you don’t </a:t>
            </a:r>
            <a:r>
              <a:rPr lang="en-US" i="1" dirty="0" smtClean="0"/>
              <a:t>need</a:t>
            </a:r>
            <a:r>
              <a:rPr lang="en-US" dirty="0" smtClean="0"/>
              <a:t> that </a:t>
            </a:r>
            <a:r>
              <a:rPr lang="en-US" dirty="0" err="1" smtClean="0"/>
              <a:t>ReactComponent</a:t>
            </a:r>
            <a:r>
              <a:rPr lang="en-US" dirty="0" smtClean="0"/>
              <a:t>. From this, it is able to make a bunch of </a:t>
            </a:r>
            <a:r>
              <a:rPr lang="en-US" dirty="0" err="1" smtClean="0"/>
              <a:t>optimisations</a:t>
            </a:r>
            <a:r>
              <a:rPr lang="en-US" dirty="0" smtClean="0"/>
              <a:t> — which while currently </a:t>
            </a:r>
            <a:r>
              <a:rPr lang="en-US" dirty="0" smtClean="0">
                <a:hlinkClick r:id="rId3"/>
              </a:rPr>
              <a:t>modest</a:t>
            </a:r>
            <a:r>
              <a:rPr lang="en-US" dirty="0" smtClean="0"/>
              <a:t>, are set to grow. But even </a:t>
            </a:r>
            <a:r>
              <a:rPr lang="en-US" i="1" dirty="0" smtClean="0"/>
              <a:t>before</a:t>
            </a:r>
            <a:r>
              <a:rPr lang="en-US" dirty="0" smtClean="0"/>
              <a:t> these performance improvements </a:t>
            </a:r>
            <a:r>
              <a:rPr lang="en-US" dirty="0" err="1" smtClean="0"/>
              <a:t>materialise</a:t>
            </a:r>
            <a:r>
              <a:rPr lang="en-US" dirty="0" smtClean="0"/>
              <a:t>, there are a number of things your components won’t have to do if they’re classless. Which brings us to the second rule.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32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85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07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56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example above we call </a:t>
            </a:r>
            <a:r>
              <a:rPr lang="en-US" dirty="0" err="1" smtClean="0"/>
              <a:t>this.setState</a:t>
            </a:r>
            <a:r>
              <a:rPr lang="en-US" dirty="0" smtClean="0"/>
              <a:t>() and update our current state before render. If we need state values on calculations passed in props, this is where we should do the logic. </a:t>
            </a:r>
          </a:p>
          <a:p>
            <a:r>
              <a:rPr lang="en-US" dirty="0" smtClean="0"/>
              <a:t>Other uses for </a:t>
            </a:r>
            <a:r>
              <a:rPr lang="en-US" dirty="0" err="1" smtClean="0"/>
              <a:t>componentWillMount</a:t>
            </a:r>
            <a:r>
              <a:rPr lang="en-US" dirty="0" smtClean="0"/>
              <a:t>() includes registering to global events, such as a Flux store. If your Component needs to respond to global Native UI events, such as window resizing or focus changes, this is a good place to do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0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0846" y="1454203"/>
            <a:ext cx="7226060" cy="1862379"/>
          </a:xfrm>
        </p:spPr>
        <p:txBody>
          <a:bodyPr anchor="t">
            <a:noAutofit/>
          </a:bodyPr>
          <a:lstStyle>
            <a:lvl1pPr algn="l">
              <a:lnSpc>
                <a:spcPts val="5500"/>
              </a:lnSpc>
              <a:defRPr sz="6000" i="1" baseline="0">
                <a:solidFill>
                  <a:schemeClr val="tx1"/>
                </a:solidFill>
                <a:latin typeface="+mn-lt"/>
                <a:cs typeface="Cordia New" panose="020B0304020202020204" pitchFamily="34" charset="-34"/>
              </a:defRPr>
            </a:lvl1pPr>
          </a:lstStyle>
          <a:p>
            <a:r>
              <a:rPr lang="en-US" dirty="0" smtClean="0"/>
              <a:t>TITLE OF THE</a:t>
            </a:r>
            <a:br>
              <a:rPr lang="en-US" dirty="0" smtClean="0"/>
            </a:br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WILL GO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228" y="3554081"/>
            <a:ext cx="7165678" cy="379561"/>
          </a:xfrm>
        </p:spPr>
        <p:txBody>
          <a:bodyPr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350" b="0" kern="0" spc="30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Title of the presentation will be no longer than three lines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1228" y="3933642"/>
            <a:ext cx="3254188" cy="2104849"/>
          </a:xfrm>
        </p:spPr>
        <p:txBody>
          <a:bodyPr anchor="ctr"/>
          <a:lstStyle>
            <a:lvl1pPr marL="0" indent="0" algn="l" defTabSz="182880">
              <a:lnSpc>
                <a:spcPts val="1800"/>
              </a:lnSpc>
              <a:spcBef>
                <a:spcPts val="0"/>
              </a:spcBef>
              <a:buNone/>
              <a:defRPr sz="1150" b="1" baseline="0">
                <a:solidFill>
                  <a:schemeClr val="tx2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Presenter One</a:t>
            </a:r>
          </a:p>
          <a:p>
            <a:pPr lvl="0"/>
            <a:r>
              <a:rPr lang="en-US" dirty="0" smtClean="0"/>
              <a:t>Presenter Two	</a:t>
            </a:r>
          </a:p>
          <a:p>
            <a:pPr lvl="0"/>
            <a:r>
              <a:rPr lang="en-US" dirty="0" smtClean="0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1228" y="668256"/>
            <a:ext cx="3782275" cy="412233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XX.XX.16</a:t>
            </a:r>
          </a:p>
        </p:txBody>
      </p:sp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 dirty="0" smtClean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dirty="0" err="1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 dirty="0" smtClean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 dirty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 dirty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 dirty="0" smtClean="0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  <a:endParaRPr lang="en-US" sz="6500" b="0" i="1" dirty="0">
              <a:solidFill>
                <a:srgbClr val="56565A"/>
              </a:solidFill>
              <a:latin typeface="+mn-lt"/>
              <a:ea typeface="Dotum" panose="020B0600000101010101" pitchFamily="34" charset="-127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846" y="1454203"/>
            <a:ext cx="8577222" cy="1862379"/>
          </a:xfrm>
        </p:spPr>
        <p:txBody>
          <a:bodyPr/>
          <a:lstStyle/>
          <a:p>
            <a:r>
              <a:rPr lang="en-US" dirty="0" smtClean="0"/>
              <a:t>Magenic Masters React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Components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Tim Chan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 smtClean="0"/>
              <a:t>Jan 24,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Called </a:t>
            </a:r>
            <a:r>
              <a:rPr lang="en-US" dirty="0"/>
              <a:t>when an instance of a component is being created and inserted into the </a:t>
            </a:r>
            <a:r>
              <a:rPr lang="en-US" dirty="0" smtClean="0"/>
              <a:t>DOM</a:t>
            </a:r>
          </a:p>
          <a:p>
            <a:pPr lvl="1"/>
            <a:r>
              <a:rPr lang="en-US" dirty="0" err="1" smtClean="0"/>
              <a:t>getDefaultProps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 err="1" smtClean="0"/>
              <a:t>getInitialState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omponentWillMount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ender()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omponentDidMount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8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Set default props</a:t>
            </a:r>
          </a:p>
          <a:p>
            <a:r>
              <a:rPr lang="en-US" dirty="0"/>
              <a:t> </a:t>
            </a:r>
            <a:r>
              <a:rPr lang="en-US" dirty="0" smtClean="0"/>
              <a:t>Any undefined props uses default props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Mounting Methods – </a:t>
            </a:r>
            <a:r>
              <a:rPr lang="en-US" dirty="0" err="1"/>
              <a:t>g</a:t>
            </a:r>
            <a:r>
              <a:rPr lang="en-US" dirty="0" err="1" smtClean="0"/>
              <a:t>etDefaultProps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20" y="1887096"/>
            <a:ext cx="9733914" cy="426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58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Provide initial state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Mounting Methods – </a:t>
            </a:r>
            <a:r>
              <a:rPr lang="en-US" dirty="0" err="1"/>
              <a:t>g</a:t>
            </a:r>
            <a:r>
              <a:rPr lang="en-US" dirty="0" err="1" smtClean="0"/>
              <a:t>etInitialState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55" y="1447783"/>
            <a:ext cx="5816246" cy="4274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143" y="1188170"/>
            <a:ext cx="54959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4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Handle configuration, update our state, prepare for render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Mounting Methods – </a:t>
            </a:r>
            <a:r>
              <a:rPr lang="en-US" dirty="0" err="1"/>
              <a:t>c</a:t>
            </a:r>
            <a:r>
              <a:rPr lang="en-US" dirty="0" err="1" smtClean="0"/>
              <a:t>omponentWillMount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160" y="1341327"/>
            <a:ext cx="9149714" cy="479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40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911225"/>
            <a:ext cx="5928006" cy="4810845"/>
          </a:xfrm>
        </p:spPr>
        <p:txBody>
          <a:bodyPr/>
          <a:lstStyle/>
          <a:p>
            <a:r>
              <a:rPr lang="en-US" dirty="0" smtClean="0"/>
              <a:t> Returns a single element to be display or null</a:t>
            </a:r>
          </a:p>
          <a:p>
            <a:r>
              <a:rPr lang="en-US" dirty="0" smtClean="0"/>
              <a:t> One method that lives in multiple life cycle</a:t>
            </a:r>
          </a:p>
          <a:p>
            <a:r>
              <a:rPr lang="en-US" dirty="0"/>
              <a:t> </a:t>
            </a:r>
            <a:r>
              <a:rPr lang="en-US" dirty="0" smtClean="0"/>
              <a:t>Must be a pure function (no mutating of state)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Mounting Methods – render()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043" y="4762063"/>
            <a:ext cx="8224023" cy="6836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486" y="1020765"/>
            <a:ext cx="5538300" cy="346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96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Called </a:t>
            </a:r>
            <a:r>
              <a:rPr lang="en-US" dirty="0"/>
              <a:t>once all our children Elements and our Component instances are </a:t>
            </a:r>
            <a:r>
              <a:rPr lang="en-US" dirty="0" smtClean="0"/>
              <a:t>mounted</a:t>
            </a:r>
          </a:p>
          <a:p>
            <a:r>
              <a:rPr lang="en-US" dirty="0" smtClean="0"/>
              <a:t>Has access to Native UI/DOM</a:t>
            </a:r>
          </a:p>
          <a:p>
            <a:r>
              <a:rPr lang="en-US" dirty="0" smtClean="0"/>
              <a:t>Interact with DOM, setup 3</a:t>
            </a:r>
            <a:r>
              <a:rPr lang="en-US" baseline="30000" dirty="0" smtClean="0"/>
              <a:t>rd</a:t>
            </a:r>
            <a:r>
              <a:rPr lang="en-US" dirty="0" smtClean="0"/>
              <a:t> party UIs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Mounting Methods – </a:t>
            </a:r>
            <a:r>
              <a:rPr lang="en-US" dirty="0" err="1" smtClean="0"/>
              <a:t>componentDidMount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45" y="3042920"/>
            <a:ext cx="386715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12904" y="3042920"/>
            <a:ext cx="623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</a:t>
            </a:r>
            <a:r>
              <a:rPr lang="pt-BR" b="1" dirty="0" smtClean="0"/>
              <a:t>ender() order</a:t>
            </a:r>
          </a:p>
          <a:p>
            <a:r>
              <a:rPr lang="pt-BR" dirty="0" smtClean="0"/>
              <a:t>A </a:t>
            </a:r>
            <a:r>
              <a:rPr lang="pt-BR" dirty="0"/>
              <a:t>-&gt; A.0 -&gt; A.0.0 -&gt; A.0.1 -&gt; A.1 -&gt; A.2.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12904" y="4653280"/>
            <a:ext cx="623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componentDidMount() order</a:t>
            </a:r>
          </a:p>
          <a:p>
            <a:r>
              <a:rPr lang="pt-BR" dirty="0"/>
              <a:t>A.2 -&gt; A.1 -&gt; A.0.1 -&gt; A.0.0 -&gt; A.0 -&gt;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1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Example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Mounting Methods – </a:t>
            </a:r>
            <a:r>
              <a:rPr lang="en-US" dirty="0" err="1" smtClean="0"/>
              <a:t>componentDidMount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615" y="1102057"/>
            <a:ext cx="7171054" cy="442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11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Updates are cause by changes in props or state. </a:t>
            </a:r>
          </a:p>
          <a:p>
            <a:r>
              <a:rPr lang="en-US" dirty="0" smtClean="0"/>
              <a:t> Called </a:t>
            </a:r>
            <a:r>
              <a:rPr lang="en-US" dirty="0"/>
              <a:t>when a component is being </a:t>
            </a:r>
            <a:r>
              <a:rPr lang="en-US" dirty="0" smtClean="0"/>
              <a:t>re-rendered</a:t>
            </a:r>
            <a:endParaRPr lang="en-US" dirty="0"/>
          </a:p>
          <a:p>
            <a:pPr lvl="1"/>
            <a:r>
              <a:rPr lang="en-US" dirty="0"/>
              <a:t>    </a:t>
            </a:r>
            <a:r>
              <a:rPr lang="en-US" dirty="0" err="1"/>
              <a:t>componentWillReceiveProps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componentWillUpdate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    render()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componentDidUpdate</a:t>
            </a:r>
            <a:r>
              <a:rPr lang="en-US" dirty="0"/>
              <a:t>()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73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3575" y="989421"/>
            <a:ext cx="4809974" cy="4260215"/>
          </a:xfrm>
        </p:spPr>
        <p:txBody>
          <a:bodyPr/>
          <a:lstStyle/>
          <a:p>
            <a:r>
              <a:rPr lang="en-US" dirty="0" smtClean="0"/>
              <a:t>Access on </a:t>
            </a:r>
            <a:r>
              <a:rPr lang="en-US" dirty="0" err="1" smtClean="0"/>
              <a:t>nextProps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Use for setting state based on new props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Not always trigger in the lifecycle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3575" y="448803"/>
            <a:ext cx="11425287" cy="540618"/>
          </a:xfrm>
        </p:spPr>
        <p:txBody>
          <a:bodyPr/>
          <a:lstStyle/>
          <a:p>
            <a:r>
              <a:rPr lang="en-US" sz="3600" dirty="0" smtClean="0"/>
              <a:t>Updating Methods - </a:t>
            </a:r>
            <a:r>
              <a:rPr lang="en-US" sz="3600" dirty="0" err="1"/>
              <a:t>componentWillReceiveProps</a:t>
            </a:r>
            <a:r>
              <a:rPr lang="en-US" sz="3600" dirty="0"/>
              <a:t>()</a:t>
            </a:r>
            <a:br>
              <a:rPr lang="en-US" sz="3600" dirty="0"/>
            </a:br>
            <a:r>
              <a:rPr lang="en-US" sz="3600" dirty="0" smtClean="0"/>
              <a:t> 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515" y="1089782"/>
            <a:ext cx="6517005" cy="26321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515" y="3971290"/>
            <a:ext cx="6526950" cy="137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46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786" y="1500505"/>
            <a:ext cx="4809974" cy="4260215"/>
          </a:xfrm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6499" y="823484"/>
            <a:ext cx="11425287" cy="540618"/>
          </a:xfrm>
        </p:spPr>
        <p:txBody>
          <a:bodyPr/>
          <a:lstStyle/>
          <a:p>
            <a:r>
              <a:rPr lang="en-US" dirty="0" smtClean="0"/>
              <a:t>Updating Methods - </a:t>
            </a:r>
            <a:r>
              <a:rPr lang="en-US" dirty="0" err="1"/>
              <a:t>componentWillReceiveProps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59" y="1615440"/>
            <a:ext cx="9807942" cy="389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5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 Review </a:t>
            </a:r>
          </a:p>
          <a:p>
            <a:pPr lvl="1"/>
            <a:r>
              <a:rPr lang="en-PH" dirty="0" smtClean="0"/>
              <a:t> Components</a:t>
            </a:r>
          </a:p>
          <a:p>
            <a:pPr lvl="1"/>
            <a:r>
              <a:rPr lang="en-PH" dirty="0" smtClean="0"/>
              <a:t> JSX</a:t>
            </a:r>
            <a:endParaRPr lang="en-PH" dirty="0"/>
          </a:p>
          <a:p>
            <a:pPr lvl="1"/>
            <a:r>
              <a:rPr lang="en-PH" dirty="0" smtClean="0"/>
              <a:t> Rendering in DOM</a:t>
            </a:r>
          </a:p>
          <a:p>
            <a:pPr marL="457200" lvl="1" indent="0">
              <a:buNone/>
            </a:pPr>
            <a:endParaRPr lang="en-PH" dirty="0" smtClean="0"/>
          </a:p>
          <a:p>
            <a:r>
              <a:rPr lang="en-PH" dirty="0" smtClean="0"/>
              <a:t> Type of Components</a:t>
            </a:r>
            <a:endParaRPr lang="en-PH" dirty="0"/>
          </a:p>
          <a:p>
            <a:r>
              <a:rPr lang="en-PH" dirty="0" smtClean="0"/>
              <a:t> Lifecycle</a:t>
            </a:r>
          </a:p>
          <a:p>
            <a:r>
              <a:rPr lang="en-PH" dirty="0" smtClean="0"/>
              <a:t> </a:t>
            </a:r>
            <a:r>
              <a:rPr lang="en-PH" dirty="0" smtClean="0"/>
              <a:t>Hierarchy</a:t>
            </a:r>
            <a:endParaRPr lang="en-PH" dirty="0" smtClean="0"/>
          </a:p>
          <a:p>
            <a:endParaRPr lang="en-PH" dirty="0"/>
          </a:p>
          <a:p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Agenda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686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</a:t>
            </a:r>
            <a:r>
              <a:rPr lang="en-US" dirty="0" err="1" smtClean="0"/>
              <a:t>nextProps</a:t>
            </a:r>
            <a:r>
              <a:rPr lang="en-US" dirty="0" smtClean="0"/>
              <a:t> and </a:t>
            </a:r>
            <a:r>
              <a:rPr lang="en-US" dirty="0" err="1" smtClean="0"/>
              <a:t>nextState</a:t>
            </a:r>
            <a:endParaRPr lang="en-US" dirty="0" smtClean="0"/>
          </a:p>
          <a:p>
            <a:r>
              <a:rPr lang="en-US" dirty="0" smtClean="0"/>
              <a:t>Allows </a:t>
            </a:r>
            <a:r>
              <a:rPr lang="en-US" dirty="0"/>
              <a:t>your Component to exit the Update life cycle if there is no reason to apply a new </a:t>
            </a:r>
            <a:r>
              <a:rPr lang="en-US" dirty="0" smtClean="0"/>
              <a:t>render</a:t>
            </a:r>
          </a:p>
          <a:p>
            <a:r>
              <a:rPr lang="en-US" dirty="0" smtClean="0"/>
              <a:t>Optimization method to prevent unnecessary re-rendering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Updating </a:t>
            </a:r>
            <a:r>
              <a:rPr lang="en-US" sz="4000" dirty="0" smtClean="0"/>
              <a:t>Methods – </a:t>
            </a:r>
            <a:r>
              <a:rPr lang="en-US" sz="4000" dirty="0" err="1" smtClean="0"/>
              <a:t>shouldComponentUpdate</a:t>
            </a:r>
            <a:r>
              <a:rPr lang="en-US" sz="4000" dirty="0" smtClean="0"/>
              <a:t>()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50" y="2712720"/>
            <a:ext cx="5537192" cy="35305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809" y="2712720"/>
            <a:ext cx="5840141" cy="334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95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911225"/>
            <a:ext cx="6212486" cy="4810845"/>
          </a:xfrm>
        </p:spPr>
        <p:txBody>
          <a:bodyPr/>
          <a:lstStyle/>
          <a:p>
            <a:r>
              <a:rPr lang="en-US" dirty="0" smtClean="0"/>
              <a:t>Access to </a:t>
            </a:r>
            <a:r>
              <a:rPr lang="en-US" dirty="0" err="1" smtClean="0"/>
              <a:t>nextProps</a:t>
            </a:r>
            <a:r>
              <a:rPr lang="en-US" dirty="0" smtClean="0"/>
              <a:t> and </a:t>
            </a:r>
            <a:r>
              <a:rPr lang="en-US" dirty="0" err="1" smtClean="0"/>
              <a:t>nextState</a:t>
            </a:r>
            <a:endParaRPr lang="en-US" dirty="0" smtClean="0"/>
          </a:p>
          <a:p>
            <a:r>
              <a:rPr lang="en-US" dirty="0" smtClean="0"/>
              <a:t>Called </a:t>
            </a:r>
            <a:r>
              <a:rPr lang="en-US" dirty="0"/>
              <a:t>every time a re-render is required</a:t>
            </a:r>
          </a:p>
          <a:p>
            <a:r>
              <a:rPr lang="en-US" dirty="0" smtClean="0"/>
              <a:t>Do not </a:t>
            </a:r>
            <a:r>
              <a:rPr lang="en-US" dirty="0" err="1" smtClean="0"/>
              <a:t>this.setState</a:t>
            </a:r>
            <a:r>
              <a:rPr lang="en-US" dirty="0" smtClean="0"/>
              <a:t>() – will result in infinite loop since another </a:t>
            </a:r>
            <a:r>
              <a:rPr lang="en-US" dirty="0" err="1" smtClean="0"/>
              <a:t>componentWillUpdate</a:t>
            </a:r>
            <a:r>
              <a:rPr lang="en-US" dirty="0" smtClean="0"/>
              <a:t>() will be trigger</a:t>
            </a:r>
          </a:p>
          <a:p>
            <a:r>
              <a:rPr lang="en-US" dirty="0"/>
              <a:t>Uses: Handle configuration changes, dispatch events, set local variables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Methods – </a:t>
            </a:r>
            <a:r>
              <a:rPr lang="en-US" dirty="0" err="1" smtClean="0"/>
              <a:t>componentWillUpdate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997" y="996950"/>
            <a:ext cx="5554757" cy="282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53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911225"/>
            <a:ext cx="11465206" cy="4810845"/>
          </a:xfrm>
        </p:spPr>
        <p:txBody>
          <a:bodyPr/>
          <a:lstStyle/>
          <a:p>
            <a:r>
              <a:rPr lang="en-US" dirty="0" smtClean="0"/>
              <a:t> Same render method in the mounting phase.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Methods – render()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11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911225"/>
            <a:ext cx="6283606" cy="4810845"/>
          </a:xfrm>
        </p:spPr>
        <p:txBody>
          <a:bodyPr/>
          <a:lstStyle/>
          <a:p>
            <a:r>
              <a:rPr lang="en-US" dirty="0" smtClean="0"/>
              <a:t> Similar to </a:t>
            </a:r>
            <a:r>
              <a:rPr lang="en-US" dirty="0" err="1" smtClean="0"/>
              <a:t>componentDidMount</a:t>
            </a:r>
            <a:endParaRPr lang="en-US" dirty="0" smtClean="0"/>
          </a:p>
          <a:p>
            <a:r>
              <a:rPr lang="en-US" dirty="0"/>
              <a:t> A</a:t>
            </a:r>
            <a:r>
              <a:rPr lang="en-US" dirty="0" smtClean="0"/>
              <a:t>ccess to </a:t>
            </a:r>
            <a:r>
              <a:rPr lang="en-US" dirty="0" err="1" smtClean="0"/>
              <a:t>prevProps</a:t>
            </a:r>
            <a:r>
              <a:rPr lang="en-US" dirty="0" smtClean="0"/>
              <a:t> and </a:t>
            </a:r>
            <a:r>
              <a:rPr lang="en-US" dirty="0" err="1" smtClean="0"/>
              <a:t>prevState</a:t>
            </a:r>
            <a:r>
              <a:rPr lang="en-US" dirty="0" smtClean="0"/>
              <a:t> (inverse of </a:t>
            </a:r>
            <a:r>
              <a:rPr lang="en-US" dirty="0" err="1" smtClean="0"/>
              <a:t>componentWillMount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 Has access to Native UI/DOM</a:t>
            </a:r>
          </a:p>
          <a:p>
            <a:r>
              <a:rPr lang="en-US" dirty="0" smtClean="0"/>
              <a:t> Uses: Interact with DOM, setup 3</a:t>
            </a:r>
            <a:r>
              <a:rPr lang="en-US" baseline="30000" dirty="0" smtClean="0"/>
              <a:t>rd</a:t>
            </a:r>
            <a:r>
              <a:rPr lang="en-US" dirty="0" smtClean="0"/>
              <a:t> party UIs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Methods – </a:t>
            </a:r>
            <a:r>
              <a:rPr lang="en-US" dirty="0" err="1" smtClean="0"/>
              <a:t>componentDidUpdate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213" y="1073785"/>
            <a:ext cx="5249573" cy="304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81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911225"/>
            <a:ext cx="4912006" cy="4810845"/>
          </a:xfrm>
        </p:spPr>
        <p:txBody>
          <a:bodyPr/>
          <a:lstStyle/>
          <a:p>
            <a:r>
              <a:rPr lang="en-US" dirty="0" smtClean="0"/>
              <a:t> Called once when component is being unmounted in the Native UI/DOM and marked for garbage collection</a:t>
            </a:r>
          </a:p>
          <a:p>
            <a:r>
              <a:rPr lang="en-US" dirty="0" smtClean="0"/>
              <a:t> Prevents memory leaks </a:t>
            </a:r>
          </a:p>
          <a:p>
            <a:r>
              <a:rPr lang="en-US" dirty="0" smtClean="0"/>
              <a:t> Uses: unregister </a:t>
            </a:r>
            <a:r>
              <a:rPr lang="en-US" dirty="0"/>
              <a:t>any global/system/library events, destroy 3rd party UI library elements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Unmounting Method – </a:t>
            </a:r>
            <a:r>
              <a:rPr lang="en-US" sz="4000" dirty="0" err="1" smtClean="0"/>
              <a:t>componentWillUnmount</a:t>
            </a:r>
            <a:r>
              <a:rPr lang="en-US" sz="4000" dirty="0" smtClean="0"/>
              <a:t>()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383" y="1161733"/>
            <a:ext cx="6134417" cy="405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88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42154" y="931545"/>
            <a:ext cx="4302406" cy="4810845"/>
          </a:xfrm>
        </p:spPr>
        <p:txBody>
          <a:bodyPr/>
          <a:lstStyle/>
          <a:p>
            <a:r>
              <a:rPr lang="en-US" sz="1800" b="1" dirty="0" smtClean="0"/>
              <a:t>Updating</a:t>
            </a:r>
            <a:endParaRPr lang="en-US" sz="1800" b="1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</a:t>
            </a:r>
            <a:r>
              <a:rPr lang="en-US" sz="1800" dirty="0" err="1"/>
              <a:t>componentWillReceiveProps</a:t>
            </a:r>
            <a:r>
              <a:rPr lang="en-US" sz="1800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</a:t>
            </a:r>
            <a:r>
              <a:rPr lang="en-US" sz="1800" dirty="0" err="1"/>
              <a:t>shouldComponentUpdate</a:t>
            </a:r>
            <a:r>
              <a:rPr lang="en-US" sz="1800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</a:t>
            </a:r>
            <a:r>
              <a:rPr lang="en-US" sz="1800" dirty="0" err="1"/>
              <a:t>componentWillUpdate</a:t>
            </a:r>
            <a:r>
              <a:rPr lang="en-US" sz="1800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render()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</a:t>
            </a:r>
            <a:r>
              <a:rPr lang="en-US" sz="1800" i="1" dirty="0"/>
              <a:t>Children Life cycle methods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</a:t>
            </a:r>
            <a:r>
              <a:rPr lang="en-US" sz="1800" dirty="0" err="1"/>
              <a:t>componentDidUpdate</a:t>
            </a:r>
            <a:r>
              <a:rPr lang="en-US" sz="1800" dirty="0"/>
              <a:t>()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review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84554" y="1063625"/>
            <a:ext cx="4302406" cy="4810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Mounting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 Initialize / Construction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 </a:t>
            </a:r>
            <a:r>
              <a:rPr lang="en-US" sz="1800" dirty="0" err="1" smtClean="0"/>
              <a:t>getDefaultProps</a:t>
            </a:r>
            <a:r>
              <a:rPr lang="en-US" sz="1800" dirty="0" smtClean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getInitialState</a:t>
            </a:r>
            <a:r>
              <a:rPr lang="en-US" sz="1800" dirty="0" smtClean="0"/>
              <a:t>()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componentWillMount</a:t>
            </a:r>
            <a:r>
              <a:rPr lang="en-US" sz="1800" dirty="0" smtClean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render()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 dirty="0" smtClean="0"/>
              <a:t>Children initialization &amp; life cycle kickoff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componentDidMount</a:t>
            </a:r>
            <a:r>
              <a:rPr lang="en-US" sz="1800" dirty="0" smtClean="0"/>
              <a:t>()</a:t>
            </a:r>
          </a:p>
          <a:p>
            <a:endParaRPr lang="en-US" sz="18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8194394" y="931544"/>
            <a:ext cx="4302406" cy="4810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Unmounting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componentWillUnmount</a:t>
            </a:r>
            <a:r>
              <a:rPr lang="en-US" sz="1800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 dirty="0" smtClean="0"/>
              <a:t>Children </a:t>
            </a:r>
            <a:r>
              <a:rPr lang="en-US" sz="1800" i="1" dirty="0"/>
              <a:t>Life cycle methods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 dirty="0" smtClean="0"/>
              <a:t>Instance </a:t>
            </a:r>
            <a:r>
              <a:rPr lang="en-US" sz="1800" i="1" dirty="0"/>
              <a:t>destroyed for Garbage Collection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9637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7139" y="2733564"/>
            <a:ext cx="11425287" cy="540618"/>
          </a:xfrm>
        </p:spPr>
        <p:txBody>
          <a:bodyPr/>
          <a:lstStyle/>
          <a:p>
            <a:pPr algn="ctr"/>
            <a:r>
              <a:rPr lang="en-US" dirty="0" smtClean="0"/>
              <a:t>Component </a:t>
            </a:r>
            <a:r>
              <a:rPr lang="en-US" dirty="0" smtClean="0"/>
              <a:t>Hierarchy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458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2154" y="911226"/>
            <a:ext cx="5179292" cy="4465760"/>
          </a:xfrm>
        </p:spPr>
        <p:txBody>
          <a:bodyPr/>
          <a:lstStyle/>
          <a:p>
            <a:r>
              <a:rPr lang="en-US" dirty="0" smtClean="0"/>
              <a:t>Allows </a:t>
            </a:r>
            <a:r>
              <a:rPr lang="en-US" dirty="0" smtClean="0"/>
              <a:t>components to refer other components in their output</a:t>
            </a:r>
          </a:p>
          <a:p>
            <a:r>
              <a:rPr lang="en-US" dirty="0" smtClean="0"/>
              <a:t>Build bigger components using smaller building blocks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365" y="1000614"/>
            <a:ext cx="5868041" cy="418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in components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60" y="1403387"/>
            <a:ext cx="10947764" cy="357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3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15385" y="911225"/>
            <a:ext cx="4046768" cy="4810845"/>
          </a:xfrm>
        </p:spPr>
        <p:txBody>
          <a:bodyPr/>
          <a:lstStyle/>
          <a:p>
            <a:r>
              <a:rPr lang="en-US" sz="4800" dirty="0" smtClean="0"/>
              <a:t>App</a:t>
            </a:r>
          </a:p>
          <a:p>
            <a:pPr lvl="1"/>
            <a:r>
              <a:rPr lang="en-US" sz="4000" dirty="0" smtClean="0"/>
              <a:t>Layout</a:t>
            </a:r>
          </a:p>
          <a:p>
            <a:pPr lvl="2"/>
            <a:r>
              <a:rPr lang="en-US" sz="2400" dirty="0"/>
              <a:t>Header</a:t>
            </a:r>
          </a:p>
          <a:p>
            <a:pPr lvl="2"/>
            <a:r>
              <a:rPr lang="en-US" sz="2400" dirty="0" smtClean="0"/>
              <a:t>Section</a:t>
            </a:r>
          </a:p>
          <a:p>
            <a:pPr lvl="2"/>
            <a:r>
              <a:rPr lang="en-US" sz="2400" dirty="0" smtClean="0"/>
              <a:t>Board</a:t>
            </a:r>
          </a:p>
          <a:p>
            <a:pPr lvl="3"/>
            <a:r>
              <a:rPr lang="en-US" dirty="0" smtClean="0"/>
              <a:t>Question Category</a:t>
            </a:r>
          </a:p>
          <a:p>
            <a:pPr lvl="4"/>
            <a:r>
              <a:rPr lang="en-US" dirty="0" smtClean="0"/>
              <a:t>Category</a:t>
            </a:r>
          </a:p>
          <a:p>
            <a:pPr lvl="4"/>
            <a:r>
              <a:rPr lang="en-US" dirty="0" smtClean="0"/>
              <a:t>Card</a:t>
            </a:r>
          </a:p>
          <a:p>
            <a:pPr lvl="2"/>
            <a:r>
              <a:rPr lang="en-US" sz="2400" dirty="0" smtClean="0"/>
              <a:t>Footer</a:t>
            </a:r>
          </a:p>
          <a:p>
            <a:pPr marL="914400" lvl="2" indent="0">
              <a:buNone/>
            </a:pPr>
            <a:endParaRPr lang="en-US" sz="1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in components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29" y="1103715"/>
            <a:ext cx="7122121" cy="296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Split </a:t>
            </a:r>
            <a:r>
              <a:rPr lang="en-US" dirty="0"/>
              <a:t>the UI into independent, reusable </a:t>
            </a:r>
            <a:r>
              <a:rPr lang="en-US" dirty="0" smtClean="0"/>
              <a:t>pieces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P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829" y="1799918"/>
            <a:ext cx="57626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UI into components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20" y="1021122"/>
            <a:ext cx="3919220" cy="4591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207" y="2170111"/>
            <a:ext cx="3810000" cy="20097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189220" y="2748279"/>
            <a:ext cx="1717040" cy="853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8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prop that is defined by the child </a:t>
            </a:r>
            <a:r>
              <a:rPr lang="en-US" dirty="0" smtClean="0"/>
              <a:t>tags in the JSX expression.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Props.children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32" y="2179320"/>
            <a:ext cx="4371975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510" y="2521309"/>
            <a:ext cx="44577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8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 can also be a function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Props.children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67" y="1395730"/>
            <a:ext cx="4467225" cy="4527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154" y="1395730"/>
            <a:ext cx="47053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1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050" y="1887537"/>
            <a:ext cx="2857500" cy="28575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52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</a:t>
            </a:r>
          </a:p>
          <a:p>
            <a:r>
              <a:rPr lang="en-US" dirty="0" smtClean="0"/>
              <a:t>Assignment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session…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Provides </a:t>
            </a:r>
            <a:r>
              <a:rPr lang="en-US" dirty="0"/>
              <a:t>syntactic sugar for the </a:t>
            </a:r>
            <a:r>
              <a:rPr lang="en-US" dirty="0" err="1"/>
              <a:t>React.createElement</a:t>
            </a:r>
            <a:r>
              <a:rPr lang="en-US" dirty="0"/>
              <a:t>(component, props, ...children)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 Specification - https</a:t>
            </a:r>
            <a:r>
              <a:rPr lang="en-US" dirty="0"/>
              <a:t>://github.com/facebook/jsx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407" y="2617436"/>
            <a:ext cx="9081469" cy="333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6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131" y="1024285"/>
            <a:ext cx="5210175" cy="418147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2154" y="911225"/>
            <a:ext cx="6049926" cy="4810845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ReactDOM.render</a:t>
            </a:r>
            <a:r>
              <a:rPr lang="en-US" dirty="0" smtClean="0"/>
              <a:t>(element, container, [callback])</a:t>
            </a:r>
          </a:p>
          <a:p>
            <a:pPr lvl="1"/>
            <a:r>
              <a:rPr lang="en-US" dirty="0" smtClean="0"/>
              <a:t> Renders a React element into the DOM container</a:t>
            </a:r>
          </a:p>
          <a:p>
            <a:pPr lvl="1"/>
            <a:r>
              <a:rPr lang="en-US" dirty="0" smtClean="0"/>
              <a:t> Uses </a:t>
            </a:r>
            <a:r>
              <a:rPr lang="en-US" dirty="0" err="1"/>
              <a:t>React’s</a:t>
            </a:r>
            <a:r>
              <a:rPr lang="en-US" dirty="0"/>
              <a:t> DOM diffing algorithm for efficient </a:t>
            </a:r>
            <a:r>
              <a:rPr lang="en-US" dirty="0" smtClean="0"/>
              <a:t>updates</a:t>
            </a:r>
          </a:p>
          <a:p>
            <a:pPr lvl="1"/>
            <a:r>
              <a:rPr lang="en-US" dirty="0" smtClean="0"/>
              <a:t> Optional callback function is executed when the component is rendered or updated 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in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2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7139" y="2733564"/>
            <a:ext cx="11425287" cy="540618"/>
          </a:xfrm>
        </p:spPr>
        <p:txBody>
          <a:bodyPr/>
          <a:lstStyle/>
          <a:p>
            <a:pPr algn="ctr"/>
            <a:r>
              <a:rPr lang="en-US" dirty="0" smtClean="0"/>
              <a:t>Types of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1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Accepts </a:t>
            </a:r>
            <a:r>
              <a:rPr lang="en-US" dirty="0"/>
              <a:t>a single "props" object argument with data and returns a React </a:t>
            </a:r>
            <a:r>
              <a:rPr lang="en-US" dirty="0" smtClean="0"/>
              <a:t>element</a:t>
            </a:r>
          </a:p>
          <a:p>
            <a:r>
              <a:rPr lang="en-US" dirty="0" smtClean="0"/>
              <a:t>Must act as pure function</a:t>
            </a:r>
          </a:p>
          <a:p>
            <a:r>
              <a:rPr lang="en-US" dirty="0" smtClean="0"/>
              <a:t>Stateless and no lifecycle methods</a:t>
            </a:r>
          </a:p>
          <a:p>
            <a:r>
              <a:rPr lang="en-US" dirty="0" smtClean="0"/>
              <a:t>Easier to test</a:t>
            </a:r>
          </a:p>
          <a:p>
            <a:r>
              <a:rPr lang="en-US" dirty="0" smtClean="0"/>
              <a:t>Future optimization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6867" y="112284"/>
            <a:ext cx="11425287" cy="540618"/>
          </a:xfrm>
        </p:spPr>
        <p:txBody>
          <a:bodyPr/>
          <a:lstStyle/>
          <a:p>
            <a:r>
              <a:rPr lang="en-US" dirty="0" smtClean="0"/>
              <a:t>Functional Components</a:t>
            </a:r>
            <a:endParaRPr lang="en-P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832" y="1652434"/>
            <a:ext cx="5535322" cy="36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0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911225"/>
            <a:ext cx="5105046" cy="4810845"/>
          </a:xfrm>
        </p:spPr>
        <p:txBody>
          <a:bodyPr/>
          <a:lstStyle/>
          <a:p>
            <a:r>
              <a:rPr lang="en-US" dirty="0" smtClean="0"/>
              <a:t> Has “this”, the react component instance</a:t>
            </a:r>
          </a:p>
          <a:p>
            <a:r>
              <a:rPr lang="en-US" dirty="0"/>
              <a:t> </a:t>
            </a:r>
            <a:r>
              <a:rPr lang="en-US" dirty="0" err="1" smtClean="0"/>
              <a:t>Stateful</a:t>
            </a:r>
            <a:r>
              <a:rPr lang="en-US" dirty="0" smtClean="0"/>
              <a:t> – </a:t>
            </a:r>
            <a:r>
              <a:rPr lang="en-US" dirty="0" err="1" smtClean="0"/>
              <a:t>this.state</a:t>
            </a:r>
            <a:r>
              <a:rPr lang="en-US" dirty="0" smtClean="0"/>
              <a:t> (internal data)</a:t>
            </a:r>
          </a:p>
          <a:p>
            <a:r>
              <a:rPr lang="en-US" dirty="0"/>
              <a:t> </a:t>
            </a:r>
            <a:r>
              <a:rPr lang="en-US" dirty="0" smtClean="0"/>
              <a:t>Lifecycle methods – Mounting, Updating, Unmounting</a:t>
            </a:r>
          </a:p>
          <a:p>
            <a:r>
              <a:rPr lang="en-US" dirty="0" smtClean="0"/>
              <a:t>Additional APIs – </a:t>
            </a:r>
            <a:r>
              <a:rPr lang="en-US" dirty="0" err="1" smtClean="0"/>
              <a:t>this.setState</a:t>
            </a:r>
            <a:r>
              <a:rPr lang="en-US" dirty="0" smtClean="0"/>
              <a:t>(), </a:t>
            </a:r>
            <a:r>
              <a:rPr lang="en-US" dirty="0" err="1" smtClean="0"/>
              <a:t>this.forceUpdate</a:t>
            </a:r>
            <a:r>
              <a:rPr lang="en-US" dirty="0" smtClean="0"/>
              <a:t>()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Components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480" y="789009"/>
            <a:ext cx="6573520" cy="481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7139" y="2733564"/>
            <a:ext cx="11425287" cy="540618"/>
          </a:xfrm>
        </p:spPr>
        <p:txBody>
          <a:bodyPr/>
          <a:lstStyle/>
          <a:p>
            <a:pPr algn="ctr"/>
            <a:r>
              <a:rPr lang="en-US" dirty="0" smtClean="0"/>
              <a:t>Component 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69284"/>
      </p:ext>
    </p:extLst>
  </p:cSld>
  <p:clrMapOvr>
    <a:masterClrMapping/>
  </p:clrMapOvr>
</p:sld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aster_100716" id="{04A3D33C-03BF-784A-8361-4605A4026E8D}" vid="{5E85041B-E579-7242-A5E9-3DBED271F5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pany xmlns="f0d6b4bb-fd12-4740-8884-687737dcca9a">Magenic</Company>
    <Tech_x0020_Used xmlns="f0d6b4bb-fd12-4740-8884-687737dcca9a"/>
    <Document_x0020_Type xmlns="f0d6b4bb-fd12-4740-8884-687737dcca9a">
      <Value>Template</Value>
    </Document_x0020_Type>
    <Industry_x002f_Vertical xmlns="f0d6b4bb-fd12-4740-8884-687737dcca9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47A0B1BD8FE45B080D14CD83AD5DB" ma:contentTypeVersion="4" ma:contentTypeDescription="Create a new document." ma:contentTypeScope="" ma:versionID="732beed655f90311345169d5c7f55f96">
  <xsd:schema xmlns:xsd="http://www.w3.org/2001/XMLSchema" xmlns:xs="http://www.w3.org/2001/XMLSchema" xmlns:p="http://schemas.microsoft.com/office/2006/metadata/properties" xmlns:ns2="f0d6b4bb-fd12-4740-8884-687737dcca9a" targetNamespace="http://schemas.microsoft.com/office/2006/metadata/properties" ma:root="true" ma:fieldsID="4ef6a310962b90ee3fe3c0e9cfa1177a" ns2:_="">
    <xsd:import namespace="f0d6b4bb-fd12-4740-8884-687737dcca9a"/>
    <xsd:element name="properties">
      <xsd:complexType>
        <xsd:sequence>
          <xsd:element name="documentManagement">
            <xsd:complexType>
              <xsd:all>
                <xsd:element ref="ns2:Tech_x0020_Used" minOccurs="0"/>
                <xsd:element ref="ns2:Document_x0020_Type" minOccurs="0"/>
                <xsd:element ref="ns2:Industry_x002f_Vertical" minOccurs="0"/>
                <xsd:element ref="ns2:Compan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d6b4bb-fd12-4740-8884-687737dcca9a" elementFormDefault="qualified">
    <xsd:import namespace="http://schemas.microsoft.com/office/2006/documentManagement/types"/>
    <xsd:import namespace="http://schemas.microsoft.com/office/infopath/2007/PartnerControls"/>
    <xsd:element name="Tech_x0020_Used" ma:index="8" nillable="true" ma:displayName="Tech Used" ma:internalName="Tech_x0020_Used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 Dev"/>
                    <xsd:enumeration value="Mobile"/>
                    <xsd:enumeration value="Biztalk"/>
                    <xsd:enumeration value="Azure"/>
                    <xsd:enumeration value="Data Services"/>
                    <xsd:enumeration value="Application Lifecycle Mgmt"/>
                    <xsd:enumeration value="SharePoint"/>
                    <xsd:enumeration value="UX/UI"/>
                    <xsd:enumeration value="QAT"/>
                    <xsd:enumeration value="Support &amp; Maintenance"/>
                  </xsd:restriction>
                </xsd:simpleType>
              </xsd:element>
            </xsd:sequence>
          </xsd:extension>
        </xsd:complexContent>
      </xsd:complexType>
    </xsd:element>
    <xsd:element name="Document_x0020_Type" ma:index="9" nillable="true" ma:displayName="Document Type" ma:internalName="Document_x0020_Typ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roposal"/>
                    <xsd:enumeration value="Template"/>
                    <xsd:enumeration value="Graphics"/>
                    <xsd:enumeration value="Presentation"/>
                    <xsd:enumeration value="Base Deck"/>
                    <xsd:enumeration value="Envisioning"/>
                    <xsd:enumeration value="Case Study"/>
                    <xsd:enumeration value="Estimate"/>
                    <xsd:enumeration value="Client Supplied Docs / RFP"/>
                    <xsd:enumeration value="Pursuit Docs"/>
                    <xsd:enumeration value="White Paper"/>
                  </xsd:restriction>
                </xsd:simpleType>
              </xsd:element>
            </xsd:sequence>
          </xsd:extension>
        </xsd:complexContent>
      </xsd:complexType>
    </xsd:element>
    <xsd:element name="Industry_x002f_Vertical" ma:index="10" nillable="true" ma:displayName="Industry/Vertical" ma:format="RadioButtons" ma:internalName="Industry_x002f_Vertical">
      <xsd:simpleType>
        <xsd:restriction base="dms:Choice">
          <xsd:enumeration value="Retail"/>
          <xsd:enumeration value="Manufacturing"/>
          <xsd:enumeration value="Transportation/Logistics"/>
          <xsd:enumeration value="Financial Services/Banking"/>
          <xsd:enumeration value="Healthcare/Life Sciences"/>
          <xsd:enumeration value="Insurance"/>
          <xsd:enumeration value="Professional Services"/>
          <xsd:enumeration value="Misc."/>
        </xsd:restriction>
      </xsd:simpleType>
    </xsd:element>
    <xsd:element name="Company" ma:index="11" nillable="true" ma:displayName="Company" ma:internalName="Compan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A3A91F-3324-4EE4-8BF2-C3B78E1D167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0d6b4bb-fd12-4740-8884-687737dcca9a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15D891D-18BB-4FBC-9954-A01A3A7BC0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d6b4bb-fd12-4740-8884-687737dcca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W1D1</Template>
  <TotalTime>2336</TotalTime>
  <Words>999</Words>
  <Application>Microsoft Office PowerPoint</Application>
  <PresentationFormat>Widescreen</PresentationFormat>
  <Paragraphs>166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Arial Black</vt:lpstr>
      <vt:lpstr>Calibri</vt:lpstr>
      <vt:lpstr>Cordia New</vt:lpstr>
      <vt:lpstr>Dotum</vt:lpstr>
      <vt:lpstr>Franklin Gothic Book</vt:lpstr>
      <vt:lpstr>Franklin Gothic Medium Cond</vt:lpstr>
      <vt:lpstr>Wingdings</vt:lpstr>
      <vt:lpstr>MGNC_PPT_FINAL</vt:lpstr>
      <vt:lpstr>Magenic Masters React  Components </vt:lpstr>
      <vt:lpstr>Agenda</vt:lpstr>
      <vt:lpstr>Components</vt:lpstr>
      <vt:lpstr>JSX</vt:lpstr>
      <vt:lpstr>Rendering in DOM</vt:lpstr>
      <vt:lpstr>Types of Components</vt:lpstr>
      <vt:lpstr>Functional Components</vt:lpstr>
      <vt:lpstr>Class Components</vt:lpstr>
      <vt:lpstr>Component Lifecycle</vt:lpstr>
      <vt:lpstr>Mounting Methods</vt:lpstr>
      <vt:lpstr>Mounting Methods – getDefaultProps()</vt:lpstr>
      <vt:lpstr>Mounting Methods – getInitialState()</vt:lpstr>
      <vt:lpstr>Mounting Methods – componentWillMount()</vt:lpstr>
      <vt:lpstr>Mounting Methods – render()</vt:lpstr>
      <vt:lpstr>Mounting Methods – componentDidMount()</vt:lpstr>
      <vt:lpstr>Mounting Methods – componentDidMount()</vt:lpstr>
      <vt:lpstr>Updating Methods</vt:lpstr>
      <vt:lpstr>Updating Methods - componentWillReceiveProps()   </vt:lpstr>
      <vt:lpstr>Updating Methods - componentWillReceiveProps() </vt:lpstr>
      <vt:lpstr>Updating Methods – shouldComponentUpdate()</vt:lpstr>
      <vt:lpstr>Updating Methods – componentWillUpdate()</vt:lpstr>
      <vt:lpstr>Updating Methods – render()</vt:lpstr>
      <vt:lpstr>Updating Methods – componentDidUpdate()</vt:lpstr>
      <vt:lpstr>Unmounting Method – componentWillUnmount()</vt:lpstr>
      <vt:lpstr>Lifecycle review</vt:lpstr>
      <vt:lpstr>Component Hierarchy</vt:lpstr>
      <vt:lpstr>Composition</vt:lpstr>
      <vt:lpstr>Thinking in components</vt:lpstr>
      <vt:lpstr>Thinking in components</vt:lpstr>
      <vt:lpstr>Splitting UI into components</vt:lpstr>
      <vt:lpstr>Props.children</vt:lpstr>
      <vt:lpstr>Props.children</vt:lpstr>
      <vt:lpstr>Questions?</vt:lpstr>
      <vt:lpstr>Next session…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Magenic Masters Angular Directives</dc:title>
  <dc:creator>Mily Opena</dc:creator>
  <cp:lastModifiedBy>Timothy Chan</cp:lastModifiedBy>
  <cp:revision>139</cp:revision>
  <dcterms:created xsi:type="dcterms:W3CDTF">2016-10-20T22:58:26Z</dcterms:created>
  <dcterms:modified xsi:type="dcterms:W3CDTF">2017-01-24T07:00:44Z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0x010100FD047A0B1BD8FE45B080D14CD83AD5DB</vt:lpwstr>
  </property>
</Properties>
</file>