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70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  <p:sldId id="310" r:id="rId22"/>
    <p:sldId id="311" r:id="rId23"/>
    <p:sldId id="312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89474" autoAdjust="0"/>
  </p:normalViewPr>
  <p:slideViewPr>
    <p:cSldViewPr snapToGrid="0" showGuides="1">
      <p:cViewPr varScale="1">
        <p:scale>
          <a:sx n="78" d="100"/>
          <a:sy n="78" d="100"/>
        </p:scale>
        <p:origin x="638" y="7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err="1" smtClean="0"/>
              <a:t>Magenic</a:t>
            </a:r>
            <a:r>
              <a:rPr lang="en-US" dirty="0" smtClean="0"/>
              <a:t>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Quiz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Mily </a:t>
            </a:r>
            <a:r>
              <a:rPr lang="en-US" dirty="0" err="1" smtClean="0"/>
              <a:t>Opena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Feb 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missing </a:t>
            </a:r>
            <a:r>
              <a:rPr lang="en-US" sz="4000" dirty="0" err="1" smtClean="0"/>
              <a:t>nextProps</a:t>
            </a:r>
            <a:endParaRPr lang="en-P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800225"/>
            <a:ext cx="7219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missing target element</a:t>
            </a:r>
            <a:endParaRPr lang="en-PH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9" y="1084396"/>
            <a:ext cx="598170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9" y="3331444"/>
            <a:ext cx="5410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return in render</a:t>
            </a:r>
            <a:endParaRPr lang="en-P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476500"/>
            <a:ext cx="79343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events in lowercase</a:t>
            </a:r>
            <a:endParaRPr lang="en-PH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514600"/>
            <a:ext cx="9553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key inside child element</a:t>
            </a:r>
            <a:endParaRPr lang="en-P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985962"/>
            <a:ext cx="85153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missing this context</a:t>
            </a:r>
            <a:endParaRPr lang="en-P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2419350"/>
            <a:ext cx="67246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</a:t>
            </a:r>
            <a:r>
              <a:rPr lang="en-US" sz="4000" smtClean="0"/>
              <a:t>missing return</a:t>
            </a:r>
            <a:endParaRPr lang="en-P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671637"/>
            <a:ext cx="68484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</a:t>
            </a:r>
            <a:r>
              <a:rPr lang="en-US" sz="4000" dirty="0" err="1" smtClean="0"/>
              <a:t>componentWillUpdate</a:t>
            </a:r>
            <a:r>
              <a:rPr lang="en-US" sz="4000" dirty="0" smtClean="0"/>
              <a:t> </a:t>
            </a:r>
            <a:endParaRPr lang="en-PH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17" y="1321824"/>
            <a:ext cx="5419725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7" y="3156616"/>
            <a:ext cx="5953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</a:t>
            </a:r>
            <a:r>
              <a:rPr lang="en-US" sz="4000" dirty="0" smtClean="0"/>
              <a:t>multiple root element </a:t>
            </a:r>
            <a:endParaRPr lang="en-P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1" y="1201072"/>
            <a:ext cx="6210300" cy="3905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54" y="1417381"/>
            <a:ext cx="53435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</a:t>
            </a:r>
            <a:r>
              <a:rPr lang="en-US" sz="4000" dirty="0" smtClean="0"/>
              <a:t>React missing</a:t>
            </a:r>
            <a:endParaRPr lang="en-PH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1" y="2744736"/>
            <a:ext cx="38957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99" y="2382786"/>
            <a:ext cx="59245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– Missing CSS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9" y="1421179"/>
            <a:ext cx="8001000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09" y="3614937"/>
            <a:ext cx="69151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</a:t>
            </a:r>
            <a:r>
              <a:rPr lang="en-US" sz="4000" dirty="0" smtClean="0"/>
              <a:t>non usage of </a:t>
            </a:r>
            <a:r>
              <a:rPr lang="en-US" sz="4000" dirty="0" err="1" smtClean="0"/>
              <a:t>this.setState</a:t>
            </a:r>
            <a:r>
              <a:rPr lang="en-US" sz="4000" dirty="0" smtClean="0"/>
              <a:t>()</a:t>
            </a:r>
            <a:endParaRPr lang="en-P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36" y="2747962"/>
            <a:ext cx="5353050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43" y="2709861"/>
            <a:ext cx="4514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– no entry in webpack.config.js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92" y="1057583"/>
            <a:ext cx="5438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9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- </a:t>
            </a:r>
            <a:r>
              <a:rPr lang="en-US" dirty="0" err="1" smtClean="0"/>
              <a:t>GetInitialState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2" y="1087804"/>
            <a:ext cx="5791200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2" y="3590675"/>
            <a:ext cx="5143851" cy="2582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16" y="3590675"/>
            <a:ext cx="5166531" cy="2001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256" y="1087804"/>
            <a:ext cx="5275530" cy="16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- </a:t>
            </a:r>
            <a:r>
              <a:rPr lang="en-US" dirty="0" err="1" smtClean="0"/>
              <a:t>PropTypes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8" y="1223612"/>
            <a:ext cx="721995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8" y="3422533"/>
            <a:ext cx="69342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– no </a:t>
            </a:r>
            <a:r>
              <a:rPr lang="en-US" dirty="0" err="1" smtClean="0"/>
              <a:t>module.exports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4" y="1179846"/>
            <a:ext cx="6834667" cy="19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– no current context on map function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662112"/>
            <a:ext cx="86010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</a:t>
            </a:r>
            <a:r>
              <a:rPr lang="en-US" sz="4000" dirty="0" err="1" smtClean="0"/>
              <a:t>componentShouldUpdate</a:t>
            </a:r>
            <a:r>
              <a:rPr lang="en-US" sz="4000" dirty="0" smtClean="0"/>
              <a:t> in </a:t>
            </a:r>
            <a:r>
              <a:rPr lang="en-US" sz="4000" dirty="0" err="1" smtClean="0"/>
              <a:t>ScoreManager</a:t>
            </a:r>
            <a:endParaRPr lang="en-PH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876550"/>
            <a:ext cx="7267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invoked event handler</a:t>
            </a:r>
            <a:endParaRPr lang="en-P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457450"/>
            <a:ext cx="70294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Bug – no props on event callback</a:t>
            </a:r>
            <a:endParaRPr lang="en-P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786062"/>
            <a:ext cx="80200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http://schemas.microsoft.com/office/2006/metadata/properties"/>
    <ds:schemaRef ds:uri="http://schemas.microsoft.com/office/infopath/2007/PartnerControls"/>
    <ds:schemaRef ds:uri="f0d6b4bb-fd12-4740-8884-687737dcca9a"/>
  </ds:schemaRefs>
</ds:datastoreItem>
</file>

<file path=customXml/itemProps3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2194</TotalTime>
  <Words>108</Words>
  <Application>Microsoft Office PowerPoint</Application>
  <PresentationFormat>Widescreen</PresentationFormat>
  <Paragraphs>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Quiz </vt:lpstr>
      <vt:lpstr>Bug – Missing CSS</vt:lpstr>
      <vt:lpstr>Bug - GetInitialState</vt:lpstr>
      <vt:lpstr>Bug - PropTypes</vt:lpstr>
      <vt:lpstr>Bug – no module.exports</vt:lpstr>
      <vt:lpstr>Bug – no current context on map function</vt:lpstr>
      <vt:lpstr>Bug – componentShouldUpdate in ScoreManager</vt:lpstr>
      <vt:lpstr>Bug – invoked event handler</vt:lpstr>
      <vt:lpstr>Bug – no props on event callback</vt:lpstr>
      <vt:lpstr>Bug – missing nextProps</vt:lpstr>
      <vt:lpstr>Bug – missing target element</vt:lpstr>
      <vt:lpstr>Bug – return in render</vt:lpstr>
      <vt:lpstr>Bug – events in lowercase</vt:lpstr>
      <vt:lpstr>Bug – key inside child element</vt:lpstr>
      <vt:lpstr>Bug – missing this context</vt:lpstr>
      <vt:lpstr>Bug – missing return</vt:lpstr>
      <vt:lpstr>Bug – componentWillUpdate </vt:lpstr>
      <vt:lpstr>Bug – multiple root element </vt:lpstr>
      <vt:lpstr>Bug – React missing</vt:lpstr>
      <vt:lpstr>Bug – non usage of this.setState()</vt:lpstr>
      <vt:lpstr>Bug – no entry in webpack.config.js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Timothy Chan</cp:lastModifiedBy>
  <cp:revision>128</cp:revision>
  <dcterms:created xsi:type="dcterms:W3CDTF">2016-10-20T22:58:26Z</dcterms:created>
  <dcterms:modified xsi:type="dcterms:W3CDTF">2017-02-01T11:04:55Z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