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70" r:id="rId5"/>
    <p:sldId id="271" r:id="rId6"/>
    <p:sldId id="390" r:id="rId7"/>
    <p:sldId id="289" r:id="rId8"/>
    <p:sldId id="407" r:id="rId9"/>
    <p:sldId id="408" r:id="rId10"/>
    <p:sldId id="409" r:id="rId11"/>
    <p:sldId id="411" r:id="rId12"/>
    <p:sldId id="410" r:id="rId13"/>
    <p:sldId id="399" r:id="rId14"/>
    <p:sldId id="400" r:id="rId15"/>
    <p:sldId id="401" r:id="rId16"/>
    <p:sldId id="406" r:id="rId17"/>
    <p:sldId id="391" r:id="rId18"/>
    <p:sldId id="384" r:id="rId19"/>
    <p:sldId id="383" r:id="rId20"/>
    <p:sldId id="385" r:id="rId21"/>
    <p:sldId id="386" r:id="rId22"/>
    <p:sldId id="387" r:id="rId23"/>
    <p:sldId id="389" r:id="rId24"/>
    <p:sldId id="404" r:id="rId25"/>
    <p:sldId id="398" r:id="rId26"/>
    <p:sldId id="397" r:id="rId27"/>
    <p:sldId id="396" r:id="rId28"/>
    <p:sldId id="403" r:id="rId29"/>
    <p:sldId id="412" r:id="rId30"/>
    <p:sldId id="413" r:id="rId31"/>
    <p:sldId id="414" r:id="rId32"/>
    <p:sldId id="415" r:id="rId33"/>
    <p:sldId id="416" r:id="rId34"/>
    <p:sldId id="417" r:id="rId35"/>
    <p:sldId id="38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7" autoAdjust="0"/>
    <p:restoredTop sz="89474" autoAdjust="0"/>
  </p:normalViewPr>
  <p:slideViewPr>
    <p:cSldViewPr snapToGrid="0" showGuides="1">
      <p:cViewPr varScale="1">
        <p:scale>
          <a:sx n="66" d="100"/>
          <a:sy n="66" d="100"/>
        </p:scale>
        <p:origin x="320" y="48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4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454203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6000" i="1" baseline="0">
                <a:solidFill>
                  <a:schemeClr val="tx1"/>
                </a:solidFill>
                <a:latin typeface="+mn-lt"/>
                <a:cs typeface="Cordia New" panose="020B0304020202020204" pitchFamily="34" charset="-34"/>
              </a:defRPr>
            </a:lvl1pPr>
          </a:lstStyle>
          <a:p>
            <a:r>
              <a:rPr lang="en-US" dirty="0" smtClean="0"/>
              <a:t>TITLE OF THE</a:t>
            </a:r>
            <a:br>
              <a:rPr lang="en-US" dirty="0" smtClean="0"/>
            </a:br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WILL GO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Title of the presentation will be no longer than three lines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1228" y="3933642"/>
            <a:ext cx="3254188" cy="2104849"/>
          </a:xfrm>
        </p:spPr>
        <p:txBody>
          <a:bodyPr anchor="ctr"/>
          <a:lstStyle>
            <a:lvl1pPr marL="0" indent="0" algn="l" defTabSz="182880">
              <a:lnSpc>
                <a:spcPts val="1800"/>
              </a:lnSpc>
              <a:spcBef>
                <a:spcPts val="0"/>
              </a:spcBef>
              <a:buNone/>
              <a:defRPr sz="1150" b="1" baseline="0">
                <a:solidFill>
                  <a:schemeClr val="tx2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Presenter One</a:t>
            </a:r>
          </a:p>
          <a:p>
            <a:pPr lvl="0"/>
            <a:r>
              <a:rPr lang="en-US" dirty="0" smtClean="0"/>
              <a:t>Presenter Two	</a:t>
            </a:r>
          </a:p>
          <a:p>
            <a:pPr lvl="0"/>
            <a:r>
              <a:rPr lang="en-US" dirty="0" smtClean="0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XX.XX.16</a:t>
            </a:r>
          </a:p>
        </p:txBody>
      </p:sp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 dirty="0" smtClean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dirty="0" err="1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 dirty="0" smtClean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 dirty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 dirty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 dirty="0" smtClean="0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  <a:endParaRPr lang="en-US" sz="6500" b="0" i="1" dirty="0">
              <a:solidFill>
                <a:srgbClr val="56565A"/>
              </a:solidFill>
              <a:latin typeface="+mn-lt"/>
              <a:ea typeface="Dotum" panose="020B0600000101010101" pitchFamily="34" charset="-127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846" y="1454203"/>
            <a:ext cx="8577222" cy="1862379"/>
          </a:xfrm>
        </p:spPr>
        <p:txBody>
          <a:bodyPr/>
          <a:lstStyle/>
          <a:p>
            <a:r>
              <a:rPr lang="en-US" dirty="0" err="1" smtClean="0"/>
              <a:t>Magenic</a:t>
            </a:r>
            <a:r>
              <a:rPr lang="en-US" dirty="0" smtClean="0"/>
              <a:t> Masters React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ES6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Mily </a:t>
            </a:r>
            <a:r>
              <a:rPr lang="en-US" dirty="0" err="1" smtClean="0"/>
              <a:t>Opena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 smtClean="0"/>
              <a:t>Feb </a:t>
            </a:r>
            <a:r>
              <a:rPr lang="en-US" dirty="0" smtClean="0"/>
              <a:t>9,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436099"/>
            <a:ext cx="11430000" cy="52859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What is ES6?</a:t>
            </a:r>
            <a:endParaRPr lang="en-PH" sz="7200" dirty="0"/>
          </a:p>
        </p:txBody>
      </p:sp>
    </p:spTree>
    <p:extLst>
      <p:ext uri="{BB962C8B-B14F-4D97-AF65-F5344CB8AC3E}">
        <p14:creationId xmlns:p14="http://schemas.microsoft.com/office/powerpoint/2010/main" val="1608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/>
              <a:t>ECMAScript 6, also known as ECMAScript 2015, is the latest version of the ECMAScript </a:t>
            </a:r>
            <a:r>
              <a:rPr lang="en-US" sz="4800" dirty="0" smtClean="0"/>
              <a:t>standard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78BE42"/>
                </a:solidFill>
              </a:rPr>
              <a:t>It is a significant update to the language since 2009 (ES5)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ES6?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/>
              <a:t>ES6 is finalized, but not fully supported by all browsers</a:t>
            </a:r>
            <a:endParaRPr lang="en-US" sz="4800" dirty="0" smtClean="0"/>
          </a:p>
          <a:p>
            <a:pPr marL="0" indent="0" algn="ctr">
              <a:buNone/>
            </a:pPr>
            <a:r>
              <a:rPr lang="en-US" dirty="0">
                <a:solidFill>
                  <a:srgbClr val="78BE42"/>
                </a:solidFill>
              </a:rPr>
              <a:t>To use ES6 today, get a compiler like Babel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ES6?</a:t>
            </a:r>
          </a:p>
        </p:txBody>
      </p:sp>
    </p:spTree>
    <p:extLst>
      <p:ext uri="{BB962C8B-B14F-4D97-AF65-F5344CB8AC3E}">
        <p14:creationId xmlns:p14="http://schemas.microsoft.com/office/powerpoint/2010/main" val="80731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504" y="1217696"/>
            <a:ext cx="7153275" cy="2305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441" y="3522746"/>
            <a:ext cx="35814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2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436099"/>
            <a:ext cx="11430000" cy="52859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ES6 Changes/</a:t>
            </a:r>
          </a:p>
          <a:p>
            <a:pPr marL="0" indent="0" algn="ctr">
              <a:buNone/>
            </a:pPr>
            <a:r>
              <a:rPr lang="en-US" sz="7200" dirty="0" smtClean="0"/>
              <a:t>New Features</a:t>
            </a:r>
            <a:endParaRPr lang="en-PH" sz="7200" dirty="0"/>
          </a:p>
        </p:txBody>
      </p:sp>
    </p:spTree>
    <p:extLst>
      <p:ext uri="{BB962C8B-B14F-4D97-AF65-F5344CB8AC3E}">
        <p14:creationId xmlns:p14="http://schemas.microsoft.com/office/powerpoint/2010/main" val="4901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Import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598" y="3667225"/>
            <a:ext cx="7593087" cy="1623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610" y="1290503"/>
            <a:ext cx="7593087" cy="156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4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</a:t>
            </a:r>
            <a:r>
              <a:rPr lang="en-US" dirty="0"/>
              <a:t>of using the </a:t>
            </a:r>
            <a:r>
              <a:rPr lang="en-US" dirty="0" err="1">
                <a:solidFill>
                  <a:srgbClr val="78BE42"/>
                </a:solidFill>
              </a:rPr>
              <a:t>React.createClass</a:t>
            </a:r>
            <a:r>
              <a:rPr lang="en-US" dirty="0"/>
              <a:t> method to define a component, we can define a </a:t>
            </a:r>
            <a:r>
              <a:rPr lang="en-US" dirty="0" err="1"/>
              <a:t>bonafide</a:t>
            </a:r>
            <a:r>
              <a:rPr lang="en-US" dirty="0"/>
              <a:t> ES6 class that extends </a:t>
            </a:r>
            <a:r>
              <a:rPr lang="en-US" dirty="0" err="1">
                <a:solidFill>
                  <a:srgbClr val="78BE42"/>
                </a:solidFill>
              </a:rPr>
              <a:t>React.Component</a:t>
            </a:r>
            <a:endParaRPr lang="en-PH" dirty="0" smtClean="0">
              <a:solidFill>
                <a:srgbClr val="78BE42"/>
              </a:solidFill>
            </a:endParaRPr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Classes</a:t>
            </a:r>
            <a:endParaRPr lang="en-P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543" y="2639075"/>
            <a:ext cx="5506611" cy="25493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27" y="2639075"/>
            <a:ext cx="5818227" cy="253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propTypes</a:t>
            </a:r>
            <a:r>
              <a:rPr lang="en-US" dirty="0" smtClean="0"/>
              <a:t> and </a:t>
            </a:r>
            <a:r>
              <a:rPr lang="en-US" dirty="0" err="1" smtClean="0"/>
              <a:t>defaultProps</a:t>
            </a:r>
            <a:r>
              <a:rPr lang="en-US" dirty="0" smtClean="0"/>
              <a:t> </a:t>
            </a:r>
            <a:r>
              <a:rPr lang="en-US" dirty="0"/>
              <a:t>become properties of the class itself, so they need to be tacked on to the class after it is defined.</a:t>
            </a:r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Prop Types and Default Props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9" y="2566135"/>
            <a:ext cx="5409515" cy="2852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559" y="2566135"/>
            <a:ext cx="5863595" cy="285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7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ES6 classes, you can define the initial state by assigning </a:t>
            </a:r>
            <a:r>
              <a:rPr lang="en-US" dirty="0" err="1"/>
              <a:t>this.state</a:t>
            </a:r>
            <a:r>
              <a:rPr lang="en-US" dirty="0"/>
              <a:t> in the constructor</a:t>
            </a:r>
            <a:endParaRPr lang="en-US" dirty="0">
              <a:solidFill>
                <a:srgbClr val="78BE42"/>
              </a:solidFill>
            </a:endParaRPr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Initial State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56" y="2232108"/>
            <a:ext cx="5306165" cy="33409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402" y="2232107"/>
            <a:ext cx="5524448" cy="334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0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don't </a:t>
            </a:r>
            <a:r>
              <a:rPr lang="en-US" dirty="0"/>
              <a:t>automatically </a:t>
            </a:r>
            <a:r>
              <a:rPr lang="en-US" dirty="0" smtClean="0"/>
              <a:t>bind </a:t>
            </a:r>
            <a:r>
              <a:rPr lang="en-US" dirty="0" smtClean="0">
                <a:solidFill>
                  <a:srgbClr val="78BE42"/>
                </a:solidFill>
              </a:rPr>
              <a:t>this</a:t>
            </a:r>
            <a:r>
              <a:rPr lang="en-US" dirty="0" smtClean="0"/>
              <a:t> to </a:t>
            </a:r>
            <a:r>
              <a:rPr lang="en-US" dirty="0"/>
              <a:t>the instance. You'll have to explicitly use </a:t>
            </a:r>
            <a:r>
              <a:rPr lang="en-US" dirty="0">
                <a:solidFill>
                  <a:srgbClr val="78BE42"/>
                </a:solidFill>
              </a:rPr>
              <a:t>.bind(this)</a:t>
            </a:r>
            <a:r>
              <a:rPr lang="en-US" dirty="0"/>
              <a:t> in the constructor</a:t>
            </a:r>
            <a:endParaRPr lang="en-US" dirty="0">
              <a:solidFill>
                <a:srgbClr val="78BE42"/>
              </a:solidFill>
            </a:endParaRPr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Autobinding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64" y="2141871"/>
            <a:ext cx="4705350" cy="1419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64" y="3800257"/>
            <a:ext cx="4705350" cy="1982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692" y="2141871"/>
            <a:ext cx="6264879" cy="13424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692" y="3795261"/>
            <a:ext cx="6264462" cy="159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9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 ES6</a:t>
            </a:r>
          </a:p>
          <a:p>
            <a:endParaRPr lang="en-PH" dirty="0" smtClean="0"/>
          </a:p>
          <a:p>
            <a:r>
              <a:rPr lang="en-US" dirty="0" smtClean="0"/>
              <a:t> Changes in React</a:t>
            </a:r>
          </a:p>
          <a:p>
            <a:endParaRPr lang="en-US" dirty="0"/>
          </a:p>
          <a:p>
            <a:r>
              <a:rPr lang="en-US" dirty="0" smtClean="0"/>
              <a:t> New Features</a:t>
            </a:r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What You’ll Learn Today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686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more readable inside ES6 component</a:t>
            </a:r>
            <a:endParaRPr lang="en-US" dirty="0">
              <a:solidFill>
                <a:srgbClr val="78BE42"/>
              </a:solidFill>
            </a:endParaRPr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852" y="2065070"/>
            <a:ext cx="7078579" cy="17356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852" y="4064720"/>
            <a:ext cx="70580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– Hoisted variable</a:t>
            </a:r>
          </a:p>
          <a:p>
            <a:endParaRPr lang="en-US" dirty="0">
              <a:solidFill>
                <a:srgbClr val="78BE42"/>
              </a:solidFill>
            </a:endParaRPr>
          </a:p>
          <a:p>
            <a:r>
              <a:rPr lang="en-US" dirty="0" smtClean="0"/>
              <a:t> let – Based on scope only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const</a:t>
            </a:r>
            <a:r>
              <a:rPr lang="en-US" dirty="0" smtClean="0"/>
              <a:t> – cannot be reassigned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* </a:t>
            </a:r>
            <a:r>
              <a:rPr lang="en-US" dirty="0" smtClean="0">
                <a:solidFill>
                  <a:srgbClr val="FF0000"/>
                </a:solidFill>
              </a:rPr>
              <a:t>Using 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wil</a:t>
            </a:r>
            <a:r>
              <a:rPr lang="en-US" dirty="0" smtClean="0">
                <a:solidFill>
                  <a:srgbClr val="FF0000"/>
                </a:solidFill>
              </a:rPr>
              <a:t>l be a deduction to your assignment and final project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, Let and </a:t>
            </a:r>
            <a:r>
              <a:rPr lang="en-US" dirty="0" err="1" smtClean="0"/>
              <a:t>Const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6790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r>
              <a:rPr lang="en-US" dirty="0" smtClean="0"/>
              <a:t> Assignment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335" y="1764883"/>
            <a:ext cx="6463164" cy="18004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335" y="4284139"/>
            <a:ext cx="6510228" cy="104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7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</a:t>
            </a:r>
            <a:r>
              <a:rPr lang="en-US" dirty="0"/>
              <a:t>an expression to be expanded in places where multiple arguments (for function calls) or multiple elements (for array literals) or multiple variables </a:t>
            </a:r>
            <a:r>
              <a:rPr lang="en-US" dirty="0" smtClean="0"/>
              <a:t>are </a:t>
            </a:r>
            <a:r>
              <a:rPr lang="en-US" dirty="0"/>
              <a:t>expected</a:t>
            </a:r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43" y="2502620"/>
            <a:ext cx="5626147" cy="3047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025" y="2502620"/>
            <a:ext cx="5572761" cy="311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arrow function expression has a shorter syntax than a function expression and does not bind its own this</a:t>
            </a:r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392" y="1949467"/>
            <a:ext cx="9295500" cy="354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5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Demo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Convert Wish List to ES6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ES6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436099"/>
            <a:ext cx="11430000" cy="52859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Other Features</a:t>
            </a:r>
            <a:endParaRPr lang="en-PH" sz="7200" dirty="0"/>
          </a:p>
        </p:txBody>
      </p:sp>
    </p:spTree>
    <p:extLst>
      <p:ext uri="{BB962C8B-B14F-4D97-AF65-F5344CB8AC3E}">
        <p14:creationId xmlns:p14="http://schemas.microsoft.com/office/powerpoint/2010/main" val="375990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Parameters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89" y="1828801"/>
            <a:ext cx="10913105" cy="273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6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of</a:t>
            </a:r>
            <a:endParaRPr lang="en-P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054" y="1366789"/>
            <a:ext cx="8732175" cy="38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Literals Extension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11" y="1774707"/>
            <a:ext cx="10095661" cy="328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PH" dirty="0" smtClean="0"/>
              <a:t>About our course</a:t>
            </a:r>
            <a:endParaRPr lang="en-P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965" y="876755"/>
            <a:ext cx="3792354" cy="501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Literals</a:t>
            </a:r>
            <a:endParaRPr lang="en-P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943" y="1776813"/>
            <a:ext cx="7942397" cy="3666516"/>
          </a:xfrm>
          <a:prstGeom prst="rect">
            <a:avLst/>
          </a:prstGeom>
        </p:spPr>
      </p:pic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r>
              <a:rPr lang="en-US" dirty="0" smtClean="0"/>
              <a:t>Must use back tick (`) character instead of quotes character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048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PH" dirty="0"/>
          </a:p>
          <a:p>
            <a:r>
              <a:rPr lang="en-PH" dirty="0" smtClean="0"/>
              <a:t> Convert your project to ES6</a:t>
            </a:r>
          </a:p>
          <a:p>
            <a:pPr marL="457200" lvl="1" indent="0">
              <a:buNone/>
            </a:pPr>
            <a:endParaRPr lang="en-PH" b="1" dirty="0" smtClean="0"/>
          </a:p>
          <a:p>
            <a:r>
              <a:rPr lang="en-PH" dirty="0" smtClean="0"/>
              <a:t>+1 : Apply Higher-Order Component (HOC) in your app</a:t>
            </a:r>
          </a:p>
          <a:p>
            <a:r>
              <a:rPr lang="en-PH" dirty="0"/>
              <a:t> </a:t>
            </a:r>
            <a:r>
              <a:rPr lang="en-PH" dirty="0" smtClean="0"/>
              <a:t>-1 : If you use “</a:t>
            </a:r>
            <a:r>
              <a:rPr lang="en-PH" dirty="0" err="1" smtClean="0"/>
              <a:t>var</a:t>
            </a:r>
            <a:r>
              <a:rPr lang="en-PH" dirty="0" smtClean="0"/>
              <a:t>” </a:t>
            </a:r>
            <a:r>
              <a:rPr lang="en-PH" smtClean="0"/>
              <a:t>in your code</a:t>
            </a:r>
            <a:endParaRPr lang="en-PH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Assignment #3, EOD Today</a:t>
            </a:r>
            <a:endParaRPr lang="en-PH" dirty="0"/>
          </a:p>
          <a:p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Assignment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796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PH" dirty="0"/>
          </a:p>
          <a:p>
            <a:r>
              <a:rPr lang="en-PH" dirty="0" smtClean="0"/>
              <a:t> Flux</a:t>
            </a:r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Agenda Next Session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226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436099"/>
            <a:ext cx="11430000" cy="52859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Why Learn ES6?</a:t>
            </a:r>
            <a:endParaRPr lang="en-PH" sz="7200" dirty="0"/>
          </a:p>
        </p:txBody>
      </p:sp>
    </p:spTree>
    <p:extLst>
      <p:ext uri="{BB962C8B-B14F-4D97-AF65-F5344CB8AC3E}">
        <p14:creationId xmlns:p14="http://schemas.microsoft.com/office/powerpoint/2010/main" val="90485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Components are more readable</a:t>
            </a:r>
            <a:endParaRPr lang="en-P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624" y="1198420"/>
            <a:ext cx="6217035" cy="4432582"/>
          </a:xfrm>
          <a:prstGeom prst="rect">
            <a:avLst/>
          </a:prstGeom>
        </p:spPr>
      </p:pic>
      <p:pic>
        <p:nvPicPr>
          <p:cNvPr id="1026" name="Picture 2" descr="http://i3.kym-cdn.com/photos/images/facebook/000/138/246/tumblr_lltzgnHi5F1qzib3wo1_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957" y="3535101"/>
            <a:ext cx="2095901" cy="209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5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</a:t>
            </a:r>
            <a:r>
              <a:rPr lang="en-US" dirty="0"/>
              <a:t>choice for React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582" y="904773"/>
            <a:ext cx="4042259" cy="57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4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Non-hoisted Variables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890" y="901019"/>
            <a:ext cx="4779961" cy="555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7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</a:t>
            </a:r>
            <a:endParaRPr lang="en-P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562" y="1348740"/>
            <a:ext cx="7223159" cy="419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ES7 is coming</a:t>
            </a:r>
            <a:endParaRPr lang="en-P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667" y="971711"/>
            <a:ext cx="6266949" cy="480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aster_100716" id="{04A3D33C-03BF-784A-8361-4605A4026E8D}" vid="{5E85041B-E579-7242-A5E9-3DBED271F5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pany xmlns="f0d6b4bb-fd12-4740-8884-687737dcca9a">Magenic</Company>
    <Tech_x0020_Used xmlns="f0d6b4bb-fd12-4740-8884-687737dcca9a"/>
    <Document_x0020_Type xmlns="f0d6b4bb-fd12-4740-8884-687737dcca9a">
      <Value>Template</Value>
    </Document_x0020_Type>
    <Industry_x002f_Vertical xmlns="f0d6b4bb-fd12-4740-8884-687737dcca9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47A0B1BD8FE45B080D14CD83AD5DB" ma:contentTypeVersion="4" ma:contentTypeDescription="Create a new document." ma:contentTypeScope="" ma:versionID="732beed655f90311345169d5c7f55f96">
  <xsd:schema xmlns:xsd="http://www.w3.org/2001/XMLSchema" xmlns:xs="http://www.w3.org/2001/XMLSchema" xmlns:p="http://schemas.microsoft.com/office/2006/metadata/properties" xmlns:ns2="f0d6b4bb-fd12-4740-8884-687737dcca9a" targetNamespace="http://schemas.microsoft.com/office/2006/metadata/properties" ma:root="true" ma:fieldsID="4ef6a310962b90ee3fe3c0e9cfa1177a" ns2:_="">
    <xsd:import namespace="f0d6b4bb-fd12-4740-8884-687737dcca9a"/>
    <xsd:element name="properties">
      <xsd:complexType>
        <xsd:sequence>
          <xsd:element name="documentManagement">
            <xsd:complexType>
              <xsd:all>
                <xsd:element ref="ns2:Tech_x0020_Used" minOccurs="0"/>
                <xsd:element ref="ns2:Document_x0020_Type" minOccurs="0"/>
                <xsd:element ref="ns2:Industry_x002f_Vertical" minOccurs="0"/>
                <xsd:element ref="ns2:Compan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d6b4bb-fd12-4740-8884-687737dcca9a" elementFormDefault="qualified">
    <xsd:import namespace="http://schemas.microsoft.com/office/2006/documentManagement/types"/>
    <xsd:import namespace="http://schemas.microsoft.com/office/infopath/2007/PartnerControls"/>
    <xsd:element name="Tech_x0020_Used" ma:index="8" nillable="true" ma:displayName="Tech Used" ma:internalName="Tech_x0020_Used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 Dev"/>
                    <xsd:enumeration value="Mobile"/>
                    <xsd:enumeration value="Biztalk"/>
                    <xsd:enumeration value="Azure"/>
                    <xsd:enumeration value="Data Services"/>
                    <xsd:enumeration value="Application Lifecycle Mgmt"/>
                    <xsd:enumeration value="SharePoint"/>
                    <xsd:enumeration value="UX/UI"/>
                    <xsd:enumeration value="QAT"/>
                    <xsd:enumeration value="Support &amp; Maintenance"/>
                  </xsd:restriction>
                </xsd:simpleType>
              </xsd:element>
            </xsd:sequence>
          </xsd:extension>
        </xsd:complexContent>
      </xsd:complexType>
    </xsd:element>
    <xsd:element name="Document_x0020_Type" ma:index="9" nillable="true" ma:displayName="Document Type" ma:internalName="Document_x0020_Typ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roposal"/>
                    <xsd:enumeration value="Template"/>
                    <xsd:enumeration value="Graphics"/>
                    <xsd:enumeration value="Presentation"/>
                    <xsd:enumeration value="Base Deck"/>
                    <xsd:enumeration value="Envisioning"/>
                    <xsd:enumeration value="Case Study"/>
                    <xsd:enumeration value="Estimate"/>
                    <xsd:enumeration value="Client Supplied Docs / RFP"/>
                    <xsd:enumeration value="Pursuit Docs"/>
                    <xsd:enumeration value="White Paper"/>
                  </xsd:restriction>
                </xsd:simpleType>
              </xsd:element>
            </xsd:sequence>
          </xsd:extension>
        </xsd:complexContent>
      </xsd:complexType>
    </xsd:element>
    <xsd:element name="Industry_x002f_Vertical" ma:index="10" nillable="true" ma:displayName="Industry/Vertical" ma:format="RadioButtons" ma:internalName="Industry_x002f_Vertical">
      <xsd:simpleType>
        <xsd:restriction base="dms:Choice">
          <xsd:enumeration value="Retail"/>
          <xsd:enumeration value="Manufacturing"/>
          <xsd:enumeration value="Transportation/Logistics"/>
          <xsd:enumeration value="Financial Services/Banking"/>
          <xsd:enumeration value="Healthcare/Life Sciences"/>
          <xsd:enumeration value="Insurance"/>
          <xsd:enumeration value="Professional Services"/>
          <xsd:enumeration value="Misc."/>
        </xsd:restriction>
      </xsd:simpleType>
    </xsd:element>
    <xsd:element name="Company" ma:index="11" nillable="true" ma:displayName="Company" ma:internalName="Compan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A3A91F-3324-4EE4-8BF2-C3B78E1D1674}">
  <ds:schemaRefs>
    <ds:schemaRef ds:uri="http://schemas.microsoft.com/office/2006/metadata/properties"/>
    <ds:schemaRef ds:uri="http://schemas.microsoft.com/office/infopath/2007/PartnerControls"/>
    <ds:schemaRef ds:uri="f0d6b4bb-fd12-4740-8884-687737dcca9a"/>
  </ds:schemaRefs>
</ds:datastoreItem>
</file>

<file path=customXml/itemProps2.xml><?xml version="1.0" encoding="utf-8"?>
<ds:datastoreItem xmlns:ds="http://schemas.openxmlformats.org/officeDocument/2006/customXml" ds:itemID="{215D891D-18BB-4FBC-9954-A01A3A7BC0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d6b4bb-fd12-4740-8884-687737dcca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W1D1</Template>
  <TotalTime>4888</TotalTime>
  <Words>382</Words>
  <Application>Microsoft Office PowerPoint</Application>
  <PresentationFormat>Widescreen</PresentationFormat>
  <Paragraphs>72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Arial Black</vt:lpstr>
      <vt:lpstr>Calibri</vt:lpstr>
      <vt:lpstr>Cordia New</vt:lpstr>
      <vt:lpstr>Dotum</vt:lpstr>
      <vt:lpstr>Franklin Gothic Book</vt:lpstr>
      <vt:lpstr>Franklin Gothic Medium Cond</vt:lpstr>
      <vt:lpstr>Wingdings</vt:lpstr>
      <vt:lpstr>MGNC_PPT_FINAL</vt:lpstr>
      <vt:lpstr>Magenic Masters React  ES6</vt:lpstr>
      <vt:lpstr>What You’ll Learn Today</vt:lpstr>
      <vt:lpstr>About our course</vt:lpstr>
      <vt:lpstr>PowerPoint Presentation</vt:lpstr>
      <vt:lpstr>Components are more readable</vt:lpstr>
      <vt:lpstr>Popular choice for React</vt:lpstr>
      <vt:lpstr>Non-hoisted Variables</vt:lpstr>
      <vt:lpstr>New Features</vt:lpstr>
      <vt:lpstr>ES7 is coming</vt:lpstr>
      <vt:lpstr>PowerPoint Presentation</vt:lpstr>
      <vt:lpstr>What is ES6?</vt:lpstr>
      <vt:lpstr>What is ES6?</vt:lpstr>
      <vt:lpstr>Browser Support</vt:lpstr>
      <vt:lpstr>PowerPoint Presentation</vt:lpstr>
      <vt:lpstr>Import</vt:lpstr>
      <vt:lpstr>Classes</vt:lpstr>
      <vt:lpstr>Declaring Prop Types and Default Props</vt:lpstr>
      <vt:lpstr>Setting the Initial State</vt:lpstr>
      <vt:lpstr>Autobinding</vt:lpstr>
      <vt:lpstr>Functions</vt:lpstr>
      <vt:lpstr>Var, Let and Const</vt:lpstr>
      <vt:lpstr>Destructuring Assignment</vt:lpstr>
      <vt:lpstr>Spread</vt:lpstr>
      <vt:lpstr>Arrow Functions</vt:lpstr>
      <vt:lpstr>Changes in ES6</vt:lpstr>
      <vt:lpstr>PowerPoint Presentation</vt:lpstr>
      <vt:lpstr>Optional Parameters</vt:lpstr>
      <vt:lpstr>For of</vt:lpstr>
      <vt:lpstr>Object Literals Extension</vt:lpstr>
      <vt:lpstr>Template Literals</vt:lpstr>
      <vt:lpstr>Assignment</vt:lpstr>
      <vt:lpstr>Agenda Next Session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Magenic Masters Angular Directives</dc:title>
  <dc:creator>Mily Opena</dc:creator>
  <cp:lastModifiedBy>Mily Opeña</cp:lastModifiedBy>
  <cp:revision>182</cp:revision>
  <dcterms:created xsi:type="dcterms:W3CDTF">2016-10-20T22:58:26Z</dcterms:created>
  <dcterms:modified xsi:type="dcterms:W3CDTF">2017-02-09T03:18:23Z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0x010100FD047A0B1BD8FE45B080D14CD83AD5DB</vt:lpwstr>
  </property>
</Properties>
</file>