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0" r:id="rId5"/>
    <p:sldId id="281" r:id="rId6"/>
    <p:sldId id="283" r:id="rId7"/>
    <p:sldId id="279" r:id="rId8"/>
    <p:sldId id="280" r:id="rId9"/>
    <p:sldId id="282" r:id="rId10"/>
    <p:sldId id="271" r:id="rId11"/>
    <p:sldId id="273" r:id="rId12"/>
    <p:sldId id="275" r:id="rId13"/>
    <p:sldId id="276" r:id="rId14"/>
    <p:sldId id="274" r:id="rId15"/>
    <p:sldId id="278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 autoAdjust="0"/>
    <p:restoredTop sz="89474" autoAdjust="0"/>
  </p:normalViewPr>
  <p:slideViewPr>
    <p:cSldViewPr snapToGrid="0" showGuides="1">
      <p:cViewPr varScale="1">
        <p:scale>
          <a:sx n="103" d="100"/>
          <a:sy n="103" d="100"/>
        </p:scale>
        <p:origin x="1518" y="102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4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16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74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1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454203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6000" i="1" baseline="0">
                <a:solidFill>
                  <a:schemeClr val="tx1"/>
                </a:solidFill>
                <a:latin typeface="+mn-lt"/>
                <a:cs typeface="Cordia New" panose="020B0304020202020204" pitchFamily="34" charset="-34"/>
              </a:defRPr>
            </a:lvl1pPr>
          </a:lstStyle>
          <a:p>
            <a:r>
              <a:rPr lang="en-US" dirty="0" smtClean="0"/>
              <a:t>TITLE OF THE</a:t>
            </a:r>
            <a:br>
              <a:rPr lang="en-US" dirty="0" smtClean="0"/>
            </a:br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WILL GO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Title of the presentation will be no longer than three lines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1228" y="3933642"/>
            <a:ext cx="3254188" cy="2104849"/>
          </a:xfrm>
        </p:spPr>
        <p:txBody>
          <a:bodyPr anchor="ctr"/>
          <a:lstStyle>
            <a:lvl1pPr marL="0" indent="0" algn="l" defTabSz="182880">
              <a:lnSpc>
                <a:spcPts val="1800"/>
              </a:lnSpc>
              <a:spcBef>
                <a:spcPts val="0"/>
              </a:spcBef>
              <a:buNone/>
              <a:defRPr sz="1150" b="1" baseline="0">
                <a:solidFill>
                  <a:schemeClr val="tx2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Presenter One</a:t>
            </a:r>
          </a:p>
          <a:p>
            <a:pPr lvl="0"/>
            <a:r>
              <a:rPr lang="en-US" dirty="0" smtClean="0"/>
              <a:t>Presenter Two	</a:t>
            </a:r>
          </a:p>
          <a:p>
            <a:pPr lvl="0"/>
            <a:r>
              <a:rPr lang="en-US" dirty="0" smtClean="0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XX.XX.16</a:t>
            </a:r>
          </a:p>
        </p:txBody>
      </p:sp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 dirty="0" smtClean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dirty="0" err="1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 dirty="0" smtClean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 dirty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 dirty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 dirty="0" smtClean="0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  <a:endParaRPr lang="en-US" sz="6500" b="0" i="1" dirty="0">
              <a:solidFill>
                <a:srgbClr val="56565A"/>
              </a:solidFill>
              <a:latin typeface="+mn-lt"/>
              <a:ea typeface="Dotum" panose="020B0600000101010101" pitchFamily="34" charset="-127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846" y="1454203"/>
            <a:ext cx="8577222" cy="1862379"/>
          </a:xfrm>
        </p:spPr>
        <p:txBody>
          <a:bodyPr/>
          <a:lstStyle/>
          <a:p>
            <a:r>
              <a:rPr lang="en-US" dirty="0" smtClean="0"/>
              <a:t>Magenic Masters React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Assignment #6 &amp;</a:t>
            </a:r>
            <a:br>
              <a:rPr lang="en-US" dirty="0" smtClean="0"/>
            </a:br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Tim Chan / Mily Opeña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smtClean="0"/>
              <a:t>Feb 22,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should be able to select a pending/in progress task for the timer.</a:t>
            </a:r>
          </a:p>
          <a:p>
            <a:r>
              <a:rPr lang="en-US" dirty="0" smtClean="0"/>
              <a:t>The timer should reflect the task default timer configuration.</a:t>
            </a:r>
          </a:p>
          <a:p>
            <a:r>
              <a:rPr lang="en-US" dirty="0" smtClean="0"/>
              <a:t>For the </a:t>
            </a:r>
            <a:r>
              <a:rPr lang="en-US" dirty="0" err="1" smtClean="0"/>
              <a:t>Pomodoro</a:t>
            </a:r>
            <a:r>
              <a:rPr lang="en-US" dirty="0" smtClean="0"/>
              <a:t> timer, when the user stop the timer is should record the duration elapsed to the task.</a:t>
            </a:r>
          </a:p>
          <a:p>
            <a:r>
              <a:rPr lang="en-US" dirty="0" smtClean="0"/>
              <a:t>For the short break timer, when the user stop the timer is should record the duration elapsed to the task.</a:t>
            </a:r>
          </a:p>
          <a:p>
            <a:r>
              <a:rPr lang="en-US" dirty="0" smtClean="0"/>
              <a:t>For the long break timer, it should not record something.</a:t>
            </a:r>
          </a:p>
          <a:p>
            <a:r>
              <a:rPr lang="en-US" dirty="0" smtClean="0"/>
              <a:t>User should be able to complete a task.</a:t>
            </a:r>
          </a:p>
          <a:p>
            <a:r>
              <a:rPr lang="en-US" dirty="0" smtClean="0"/>
              <a:t>User should be able to select a task from the prioritized task list and go to the dashboard with the selected task preselected.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4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74" y="911225"/>
            <a:ext cx="8792652" cy="48101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6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60% - Adherence to Project Specification</a:t>
            </a:r>
          </a:p>
          <a:p>
            <a:r>
              <a:rPr lang="en-US" dirty="0"/>
              <a:t> </a:t>
            </a:r>
            <a:r>
              <a:rPr lang="en-US" dirty="0" smtClean="0"/>
              <a:t>20% - Proper usage of Props, States and Life Cycle events</a:t>
            </a:r>
          </a:p>
          <a:p>
            <a:r>
              <a:rPr lang="en-US" dirty="0"/>
              <a:t> </a:t>
            </a:r>
            <a:r>
              <a:rPr lang="en-US" dirty="0" smtClean="0"/>
              <a:t>20% - Correct Flux implementation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16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Top 3 UX design =&gt; +10 pts to Project grade</a:t>
            </a:r>
          </a:p>
          <a:p>
            <a:r>
              <a:rPr lang="en-US" dirty="0"/>
              <a:t> </a:t>
            </a:r>
            <a:r>
              <a:rPr lang="en-US" dirty="0" smtClean="0"/>
              <a:t>First 5 to submit =&gt; +10 pts to Project </a:t>
            </a:r>
            <a:r>
              <a:rPr lang="en-US" dirty="0" smtClean="0"/>
              <a:t>grade</a:t>
            </a:r>
          </a:p>
          <a:p>
            <a:r>
              <a:rPr lang="en-US" dirty="0"/>
              <a:t> </a:t>
            </a:r>
            <a:r>
              <a:rPr lang="en-US" dirty="0" smtClean="0"/>
              <a:t>Additional requirement: user should still be notified when the started timer duration elapses even after navigating to other pages. =&gt; +20 pts to Project grade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Good unit tests coverage (70%) =&gt; +10 pts to Project grade</a:t>
            </a:r>
          </a:p>
          <a:p>
            <a:r>
              <a:rPr lang="en-US" dirty="0"/>
              <a:t> </a:t>
            </a:r>
            <a:r>
              <a:rPr lang="en-US" dirty="0" smtClean="0"/>
              <a:t>Fully ES6 application =&gt; +2 pts to Project grade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0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Jest snapshot test for one of your components.</a:t>
            </a:r>
          </a:p>
          <a:p>
            <a:r>
              <a:rPr lang="en-US" dirty="0" smtClean="0"/>
              <a:t>Create a Jest Enzyme shallow rendering test </a:t>
            </a:r>
            <a:r>
              <a:rPr lang="en-US" dirty="0"/>
              <a:t>for one of your components.</a:t>
            </a:r>
          </a:p>
          <a:p>
            <a:r>
              <a:rPr lang="en-US" dirty="0" smtClean="0"/>
              <a:t>Create a Jest Enzyme mount rendering test for one of your components.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1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160" y="3007054"/>
            <a:ext cx="11425287" cy="540618"/>
          </a:xfrm>
        </p:spPr>
        <p:txBody>
          <a:bodyPr/>
          <a:lstStyle/>
          <a:p>
            <a:pPr algn="ctr"/>
            <a:r>
              <a:rPr lang="en-US" dirty="0" smtClean="0"/>
              <a:t>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5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911225"/>
            <a:ext cx="10532257" cy="4810845"/>
          </a:xfrm>
        </p:spPr>
        <p:txBody>
          <a:bodyPr/>
          <a:lstStyle/>
          <a:p>
            <a:r>
              <a:rPr lang="en-PH" dirty="0" smtClean="0"/>
              <a:t> A way to test everything you learn throughout the course</a:t>
            </a:r>
          </a:p>
          <a:p>
            <a:endParaRPr lang="en-PH" dirty="0" smtClean="0"/>
          </a:p>
          <a:p>
            <a:r>
              <a:rPr lang="en-PH" dirty="0" smtClean="0"/>
              <a:t> We will just give the specifications, you are free to use any techniques you learned on React</a:t>
            </a:r>
          </a:p>
          <a:p>
            <a:endParaRPr lang="en-PH" dirty="0" smtClean="0"/>
          </a:p>
          <a:p>
            <a:r>
              <a:rPr lang="en-PH" dirty="0" smtClean="0"/>
              <a:t> Deadline for submission is on March 16, 2017</a:t>
            </a:r>
          </a:p>
          <a:p>
            <a:endParaRPr lang="en-PH" dirty="0"/>
          </a:p>
          <a:p>
            <a:endParaRPr lang="en-PH" dirty="0"/>
          </a:p>
          <a:p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About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3619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911225"/>
            <a:ext cx="10532257" cy="4810845"/>
          </a:xfrm>
        </p:spPr>
        <p:txBody>
          <a:bodyPr/>
          <a:lstStyle/>
          <a:p>
            <a:r>
              <a:rPr lang="en-PH" dirty="0" smtClean="0"/>
              <a:t>You can use </a:t>
            </a:r>
            <a:r>
              <a:rPr lang="en-PH" dirty="0" err="1" smtClean="0"/>
              <a:t>Redux</a:t>
            </a:r>
            <a:r>
              <a:rPr lang="en-PH" dirty="0" smtClean="0"/>
              <a:t>, but we strongly recommend that you familiarize yourself with Flux</a:t>
            </a:r>
          </a:p>
          <a:p>
            <a:endParaRPr lang="en-PH" dirty="0"/>
          </a:p>
          <a:p>
            <a:r>
              <a:rPr lang="en-PH" dirty="0" smtClean="0"/>
              <a:t> You can use ES5, ES6 or mixed. </a:t>
            </a:r>
          </a:p>
          <a:p>
            <a:endParaRPr lang="en-PH" dirty="0" smtClean="0"/>
          </a:p>
          <a:p>
            <a:r>
              <a:rPr lang="en-PH" dirty="0" smtClean="0"/>
              <a:t> Do not check-in unfinished work, we are still checking your assignments (create a branch for your Final Project)</a:t>
            </a:r>
          </a:p>
          <a:p>
            <a:endParaRPr lang="en-PH" dirty="0" smtClean="0"/>
          </a:p>
          <a:p>
            <a:r>
              <a:rPr lang="en-PH" dirty="0" smtClean="0"/>
              <a:t> Please include “React Final Project” on your message title</a:t>
            </a:r>
          </a:p>
          <a:p>
            <a:endParaRPr lang="en-PH" dirty="0" smtClean="0"/>
          </a:p>
          <a:p>
            <a:endParaRPr lang="en-PH" dirty="0"/>
          </a:p>
          <a:p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Reminders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268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160" y="3007054"/>
            <a:ext cx="11425287" cy="540618"/>
          </a:xfrm>
        </p:spPr>
        <p:txBody>
          <a:bodyPr/>
          <a:lstStyle/>
          <a:p>
            <a:pPr algn="ctr"/>
            <a:r>
              <a:rPr lang="en-US" dirty="0" smtClean="0"/>
              <a:t>Final Project 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5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99" y="801298"/>
            <a:ext cx="7088319" cy="5396269"/>
          </a:xfrm>
        </p:spPr>
        <p:txBody>
          <a:bodyPr/>
          <a:lstStyle/>
          <a:p>
            <a:r>
              <a:rPr lang="en-PH" dirty="0" smtClean="0"/>
              <a:t>User should be able to select between 3 timers: </a:t>
            </a:r>
            <a:r>
              <a:rPr lang="en-PH" dirty="0" err="1" smtClean="0"/>
              <a:t>Pomodoro</a:t>
            </a:r>
            <a:r>
              <a:rPr lang="en-PH" dirty="0" smtClean="0"/>
              <a:t> (25 </a:t>
            </a:r>
            <a:r>
              <a:rPr lang="en-PH" dirty="0" err="1" smtClean="0"/>
              <a:t>mins</a:t>
            </a:r>
            <a:r>
              <a:rPr lang="en-PH" dirty="0" smtClean="0"/>
              <a:t>), Short Break (5 </a:t>
            </a:r>
            <a:r>
              <a:rPr lang="en-PH" dirty="0" err="1" smtClean="0"/>
              <a:t>mins</a:t>
            </a:r>
            <a:r>
              <a:rPr lang="en-PH" dirty="0" smtClean="0"/>
              <a:t>), Long Break (15 </a:t>
            </a:r>
            <a:r>
              <a:rPr lang="en-PH" dirty="0" err="1" smtClean="0"/>
              <a:t>mins</a:t>
            </a:r>
            <a:r>
              <a:rPr lang="en-PH" dirty="0" smtClean="0"/>
              <a:t>)</a:t>
            </a:r>
          </a:p>
          <a:p>
            <a:r>
              <a:rPr lang="en-PH" dirty="0" smtClean="0"/>
              <a:t>User should be able to start, stop and reset the selected timer.</a:t>
            </a:r>
          </a:p>
          <a:p>
            <a:r>
              <a:rPr lang="en-PH" dirty="0" smtClean="0"/>
              <a:t>User should able to create a timer configuration</a:t>
            </a:r>
          </a:p>
          <a:p>
            <a:pPr lvl="1"/>
            <a:r>
              <a:rPr lang="en-PH" dirty="0" smtClean="0"/>
              <a:t>Set a name for the configuration</a:t>
            </a:r>
          </a:p>
          <a:p>
            <a:pPr lvl="1"/>
            <a:r>
              <a:rPr lang="en-PH" dirty="0" smtClean="0"/>
              <a:t>Override the default durations for </a:t>
            </a:r>
            <a:r>
              <a:rPr lang="en-PH" dirty="0" err="1" smtClean="0"/>
              <a:t>Pomodoro</a:t>
            </a:r>
            <a:r>
              <a:rPr lang="en-PH" dirty="0" smtClean="0"/>
              <a:t>, Short Break and Long Break.</a:t>
            </a:r>
          </a:p>
          <a:p>
            <a:pPr lvl="1"/>
            <a:r>
              <a:rPr lang="en-PH" dirty="0" smtClean="0"/>
              <a:t>Reset to default settings</a:t>
            </a:r>
          </a:p>
          <a:p>
            <a:r>
              <a:rPr lang="en-PH" dirty="0" smtClean="0"/>
              <a:t>User should be alerted when the timer duration elapses.</a:t>
            </a:r>
            <a:endParaRPr lang="en-PH" dirty="0"/>
          </a:p>
          <a:p>
            <a:endParaRPr lang="en-PH" dirty="0"/>
          </a:p>
          <a:p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Timer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936" y="911225"/>
            <a:ext cx="41338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911225"/>
            <a:ext cx="11379632" cy="4810845"/>
          </a:xfrm>
        </p:spPr>
        <p:txBody>
          <a:bodyPr/>
          <a:lstStyle/>
          <a:p>
            <a:r>
              <a:rPr lang="en-US" dirty="0" smtClean="0"/>
              <a:t>User should be able to create tasks.</a:t>
            </a:r>
          </a:p>
          <a:p>
            <a:r>
              <a:rPr lang="en-US" dirty="0" smtClean="0"/>
              <a:t>User should be able to determine if a task is not yet started, in progress and completed.</a:t>
            </a:r>
          </a:p>
          <a:p>
            <a:r>
              <a:rPr lang="en-US" dirty="0" smtClean="0"/>
              <a:t>User should be able to set the priority of the tasks.</a:t>
            </a:r>
          </a:p>
          <a:p>
            <a:r>
              <a:rPr lang="en-US" dirty="0" smtClean="0"/>
              <a:t>User should be able to set the default timer configuration of the task.</a:t>
            </a:r>
          </a:p>
          <a:p>
            <a:r>
              <a:rPr lang="en-US" dirty="0" smtClean="0"/>
              <a:t>User should be able to see prioritized tasks in all of the pages of the app</a:t>
            </a:r>
          </a:p>
          <a:p>
            <a:r>
              <a:rPr lang="en-US" dirty="0" smtClean="0"/>
              <a:t>User should be able to add tasks in all of the pages of the app.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94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81" y="911225"/>
            <a:ext cx="8800238" cy="48101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07651"/>
      </p:ext>
    </p:extLst>
  </p:cSld>
  <p:clrMapOvr>
    <a:masterClrMapping/>
  </p:clrMapOvr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aster_100716" id="{04A3D33C-03BF-784A-8361-4605A4026E8D}" vid="{5E85041B-E579-7242-A5E9-3DBED271F5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pany xmlns="f0d6b4bb-fd12-4740-8884-687737dcca9a">Magenic</Company>
    <Tech_x0020_Used xmlns="f0d6b4bb-fd12-4740-8884-687737dcca9a"/>
    <Document_x0020_Type xmlns="f0d6b4bb-fd12-4740-8884-687737dcca9a">
      <Value>Template</Value>
    </Document_x0020_Type>
    <Industry_x002f_Vertical xmlns="f0d6b4bb-fd12-4740-8884-687737dcca9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47A0B1BD8FE45B080D14CD83AD5DB" ma:contentTypeVersion="4" ma:contentTypeDescription="Create a new document." ma:contentTypeScope="" ma:versionID="732beed655f90311345169d5c7f55f96">
  <xsd:schema xmlns:xsd="http://www.w3.org/2001/XMLSchema" xmlns:xs="http://www.w3.org/2001/XMLSchema" xmlns:p="http://schemas.microsoft.com/office/2006/metadata/properties" xmlns:ns2="f0d6b4bb-fd12-4740-8884-687737dcca9a" targetNamespace="http://schemas.microsoft.com/office/2006/metadata/properties" ma:root="true" ma:fieldsID="4ef6a310962b90ee3fe3c0e9cfa1177a" ns2:_="">
    <xsd:import namespace="f0d6b4bb-fd12-4740-8884-687737dcca9a"/>
    <xsd:element name="properties">
      <xsd:complexType>
        <xsd:sequence>
          <xsd:element name="documentManagement">
            <xsd:complexType>
              <xsd:all>
                <xsd:element ref="ns2:Tech_x0020_Used" minOccurs="0"/>
                <xsd:element ref="ns2:Document_x0020_Type" minOccurs="0"/>
                <xsd:element ref="ns2:Industry_x002f_Vertical" minOccurs="0"/>
                <xsd:element ref="ns2:Compan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d6b4bb-fd12-4740-8884-687737dcca9a" elementFormDefault="qualified">
    <xsd:import namespace="http://schemas.microsoft.com/office/2006/documentManagement/types"/>
    <xsd:import namespace="http://schemas.microsoft.com/office/infopath/2007/PartnerControls"/>
    <xsd:element name="Tech_x0020_Used" ma:index="8" nillable="true" ma:displayName="Tech Used" ma:internalName="Tech_x0020_Used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 Dev"/>
                    <xsd:enumeration value="Mobile"/>
                    <xsd:enumeration value="Biztalk"/>
                    <xsd:enumeration value="Azure"/>
                    <xsd:enumeration value="Data Services"/>
                    <xsd:enumeration value="Application Lifecycle Mgmt"/>
                    <xsd:enumeration value="SharePoint"/>
                    <xsd:enumeration value="UX/UI"/>
                    <xsd:enumeration value="QAT"/>
                    <xsd:enumeration value="Support &amp; Maintenance"/>
                  </xsd:restriction>
                </xsd:simpleType>
              </xsd:element>
            </xsd:sequence>
          </xsd:extension>
        </xsd:complexContent>
      </xsd:complexType>
    </xsd:element>
    <xsd:element name="Document_x0020_Type" ma:index="9" nillable="true" ma:displayName="Document Type" ma:internalName="Document_x0020_Typ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roposal"/>
                    <xsd:enumeration value="Template"/>
                    <xsd:enumeration value="Graphics"/>
                    <xsd:enumeration value="Presentation"/>
                    <xsd:enumeration value="Base Deck"/>
                    <xsd:enumeration value="Envisioning"/>
                    <xsd:enumeration value="Case Study"/>
                    <xsd:enumeration value="Estimate"/>
                    <xsd:enumeration value="Client Supplied Docs / RFP"/>
                    <xsd:enumeration value="Pursuit Docs"/>
                    <xsd:enumeration value="White Paper"/>
                  </xsd:restriction>
                </xsd:simpleType>
              </xsd:element>
            </xsd:sequence>
          </xsd:extension>
        </xsd:complexContent>
      </xsd:complexType>
    </xsd:element>
    <xsd:element name="Industry_x002f_Vertical" ma:index="10" nillable="true" ma:displayName="Industry/Vertical" ma:format="RadioButtons" ma:internalName="Industry_x002f_Vertical">
      <xsd:simpleType>
        <xsd:restriction base="dms:Choice">
          <xsd:enumeration value="Retail"/>
          <xsd:enumeration value="Manufacturing"/>
          <xsd:enumeration value="Transportation/Logistics"/>
          <xsd:enumeration value="Financial Services/Banking"/>
          <xsd:enumeration value="Healthcare/Life Sciences"/>
          <xsd:enumeration value="Insurance"/>
          <xsd:enumeration value="Professional Services"/>
          <xsd:enumeration value="Misc."/>
        </xsd:restriction>
      </xsd:simpleType>
    </xsd:element>
    <xsd:element name="Company" ma:index="11" nillable="true" ma:displayName="Company" ma:internalName="Compan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A3A91F-3324-4EE4-8BF2-C3B78E1D167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f0d6b4bb-fd12-4740-8884-687737dcca9a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15D891D-18BB-4FBC-9954-A01A3A7BC0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d6b4bb-fd12-4740-8884-687737dcca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W1D1</Template>
  <TotalTime>3079</TotalTime>
  <Words>558</Words>
  <Application>Microsoft Office PowerPoint</Application>
  <PresentationFormat>Widescreen</PresentationFormat>
  <Paragraphs>67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Calibri</vt:lpstr>
      <vt:lpstr>Cordia New</vt:lpstr>
      <vt:lpstr>Dotum</vt:lpstr>
      <vt:lpstr>Franklin Gothic Book</vt:lpstr>
      <vt:lpstr>Franklin Gothic Medium Cond</vt:lpstr>
      <vt:lpstr>Wingdings</vt:lpstr>
      <vt:lpstr>MGNC_PPT_FINAL</vt:lpstr>
      <vt:lpstr>Magenic Masters React  Assignment #6 &amp; Final Project</vt:lpstr>
      <vt:lpstr>Assignment #6</vt:lpstr>
      <vt:lpstr>Final Project</vt:lpstr>
      <vt:lpstr>About</vt:lpstr>
      <vt:lpstr>Reminders</vt:lpstr>
      <vt:lpstr>Final Project Specifications</vt:lpstr>
      <vt:lpstr>Timer</vt:lpstr>
      <vt:lpstr>Tasks</vt:lpstr>
      <vt:lpstr>Tasks</vt:lpstr>
      <vt:lpstr>Dashboard</vt:lpstr>
      <vt:lpstr>Dashboard</vt:lpstr>
      <vt:lpstr>Grading System</vt:lpstr>
      <vt:lpstr>Bonus Points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Magenic Masters Angular Directives</dc:title>
  <dc:creator>Mily Opena</dc:creator>
  <cp:lastModifiedBy>Timothy Chan</cp:lastModifiedBy>
  <cp:revision>197</cp:revision>
  <dcterms:created xsi:type="dcterms:W3CDTF">2016-10-20T22:58:26Z</dcterms:created>
  <dcterms:modified xsi:type="dcterms:W3CDTF">2017-02-23T04:53:12Z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0x010100FD047A0B1BD8FE45B080D14CD83AD5DB</vt:lpwstr>
  </property>
</Properties>
</file>