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0cd1ea94a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0cd1ea94a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0cd1ea94a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0cd1ea94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0cd1ea94a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0cd1ea94a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87a059ff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87a059ff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87a059ff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87a059ff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0cd1ea94a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0cd1ea94a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0cd1ea94a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0cd1ea94a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0cd1ea94a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0cd1ea94a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0cd1ea94a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0cd1ea94a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0cd1ea94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0cd1ea94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0cd1ea94a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0cd1ea94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0cd1ea94a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0cd1ea94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0cd1ea94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0cd1ea94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0cd1ea94a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0cd1ea94a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cd1ea94a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0cd1ea94a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0cd1ea94a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0cd1ea94a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0cd1ea94a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0cd1ea94a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bookcentral.proquest.com/lib/umboston/detail.action?docID=1921186" TargetMode="External"/><Relationship Id="rId4" Type="http://schemas.openxmlformats.org/officeDocument/2006/relationships/hyperlink" Target="http://www.iosrjournals.or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OFDM in WiFi Channels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McKean &amp; Zachary Garnes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OFDM Architecture 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4368900" y="4569025"/>
            <a:ext cx="406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[8]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793350" cy="32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OFDM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266325"/>
            <a:ext cx="4260300" cy="3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Immunity to Selective Fading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Resistant to frequency selective fading than SC systems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Divides the overall channel into multiple narrowband signals affected individually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Resilience to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Interference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Bandwidth limited interference won’t affect all the sub-channels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all data will be lost like SC would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Spectrum Efficiency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 subchannels allow them to be overlapping without sidelobe interference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Saves room within bandwidth and receiver can equalize individual subchannels easily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3899" r="3042" t="0"/>
          <a:stretch/>
        </p:blipFill>
        <p:spPr>
          <a:xfrm>
            <a:off x="4572000" y="1676750"/>
            <a:ext cx="4427249" cy="25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6793750" y="4121775"/>
            <a:ext cx="8049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[3]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OFDM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Peak-to-Average-Power ratio (PAPR)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Noisy amplitude variation and relatively large dynamic range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Impacts the RF amplifier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Amplifiers need to be linear and accommodate for large amplitude variations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Sensitive to Doppler Shift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Transmitter is moving in relation to the receiver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Movement shifts frequency of the signal, thus frequency perceived by receiver differs than original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in efficiency due to addition of cyclic prefix (guard interval)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OFDM is the fundamental building block for many modulation schemes that are widely used in wireless communications today.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WiFi, Mobile communications (LTE), PWAN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reliable signal and higher resilience against interference, fading and other complexities that happen with wireless channels.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for the reliable high speed data that has become normal for the wireless devices that are used today.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Simulated Channels using MATLAB </a:t>
            </a:r>
            <a:endParaRPr sz="3200"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5" y="1152425"/>
            <a:ext cx="3029534" cy="177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0550" y="2928600"/>
            <a:ext cx="3029523" cy="1974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4600" y="445024"/>
            <a:ext cx="3699399" cy="4337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Example - 16QAM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266325"/>
            <a:ext cx="363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Want to send a meme to your friend who’s on same WiFi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Transmission of  image vs the received image for a 16QAM modulation with desired SNR of 20dB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 is 31%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8956" r="7731" t="0"/>
          <a:stretch/>
        </p:blipFill>
        <p:spPr>
          <a:xfrm>
            <a:off x="3995700" y="1152425"/>
            <a:ext cx="4880627" cy="343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5559738" y="4262425"/>
            <a:ext cx="23484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 generated from [9]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Example - BPSK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266325"/>
            <a:ext cx="363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to wide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variability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noise tolerance from 16QAM, if instead used BPSK modulation with same SNR of 20 dB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 is about .0021%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8340" r="8340" t="0"/>
          <a:stretch/>
        </p:blipFill>
        <p:spPr>
          <a:xfrm>
            <a:off x="3995700" y="1152425"/>
            <a:ext cx="4880627" cy="343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/>
        </p:nvSpPr>
        <p:spPr>
          <a:xfrm>
            <a:off x="5678100" y="4232850"/>
            <a:ext cx="24096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 generated from [9]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266325"/>
            <a:ext cx="8520600" cy="41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I. B. Djordjevic and B. Vasic, "100-gb/s transmission using orthogonal frequency-division multiplexing," in </a:t>
            </a:r>
            <a:r>
              <a:rPr i="1"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Photonics Technology Letters</a:t>
            </a: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18, no. 15, pp. 1576-1578, Aug. 2006, doi: 10.1109/LPT.2006.879590.</a:t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Prasad, Ramjee., and Ebrary, Inc. </a:t>
            </a:r>
            <a:r>
              <a:rPr i="1"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OFDM for Wireless Communications Systems Ramjee Prasad.</a:t>
            </a: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Boston: Artech House, 2004. Artech House Universal Personal Communications Ser. Web.</a:t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E. Notes, “What is OFDM: Orthogonal Frequency Division Multiplexing,” </a:t>
            </a:r>
            <a:r>
              <a:rPr i="1"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Electronics Notes</a:t>
            </a: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[Online]. Available: https://www.electronics-notes.com/articles/radio/multicarrier-modulation/ofdm-orthogonal-frequency-division-multiplexing-what-is-tutorial-basics.php. [Accessed: 12-Dec-2020]. </a:t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Bharadia, Dinesh, Joshi, Kiran, Kotaru, Manikanta, and Katti, Sachin. "BackFi." </a:t>
            </a:r>
            <a:r>
              <a:rPr i="1"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2015 ACM Conference on Special Interest Group on Data Communication</a:t>
            </a: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(2015): 283-96. Web.</a:t>
            </a:r>
            <a:endParaRPr sz="950">
              <a:solidFill>
                <a:srgbClr val="000000"/>
              </a:solidFill>
              <a:highlight>
                <a:srgbClr val="F8F8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Penttinen, Jyrki T. J.. </a:t>
            </a:r>
            <a:r>
              <a:rPr i="1"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Telecommunications Handbook : Engineering Guidelines for Fixed, Mobile and Satellite Systems</a:t>
            </a: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John Wiley &amp; Sons, Incorporated, 2015.</a:t>
            </a:r>
            <a:r>
              <a:rPr i="1"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ProQuest Ebook Central</a:t>
            </a: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95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https://ebookcentral.proquest.com/lib/umboston/detail.action?docID=1921186</a:t>
            </a: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Pavan Kumar, and Amita Kumari. </a:t>
            </a:r>
            <a:r>
              <a:rPr i="1"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IOSR Journal of Electronics and Communication Engineering</a:t>
            </a: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(IOSR-JECE) e-ISSN: 2278-2834,p- ISSN: 2278-8735.Volume 11, Issue 4, Ver. III (Jul.-Aug .2016), PP 66-74 </a:t>
            </a:r>
            <a:r>
              <a:rPr lang="en" sz="95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www.iosrjournals.org</a:t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</a:t>
            </a:r>
            <a:r>
              <a:rPr i="1"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Concepts of Orthogonal Frequency Division Multiplexing (OFDM) and 802.11 WLAN</a:t>
            </a: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[Online]. Available: http://rfmw.em.keysight.com/wireless/helpfiles/89600B/WebHelp/Subsystems/wlan-ofdm/content/ofdm_basicprinciplesoverview.htm. [Accessed: 14-Dec-2020]. </a:t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[8]Y. S. Cho, J. Kim, W. Y. Yang, and C. G. Kang, </a:t>
            </a:r>
            <a:r>
              <a:rPr i="1"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MIMO-OFDM wireless communications with MATLAB</a:t>
            </a: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Singapore: Wiley, 2011. </a:t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1200"/>
              </a:spcBef>
              <a:spcAft>
                <a:spcPts val="500"/>
              </a:spcAft>
              <a:buNone/>
            </a:pPr>
            <a:r>
              <a:rPr lang="en" sz="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[9] </a:t>
            </a: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Shujaat Khan (2020). OFDM Channel Estimation in MATLAB (https://www.mathworks.com/matlabcentral/fileexchange/67156-ofdm-channel-estimation-in-matlab), MATLAB Central File Exchange. Retrieved December 14, 2020.</a:t>
            </a:r>
            <a:endParaRPr sz="9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286350" y="16297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Thank You!</a:t>
            </a:r>
            <a:endParaRPr sz="7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Modulation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01075"/>
            <a:ext cx="4260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Modulation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refers to a carrier signal that may be varied so that some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embedded into carrier and transmitted over air or cable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Amplitude Modulation - AM Radio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Modulation - FM Radio/Audio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Modulation - Data/WiFi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receiving end then demodulates the signal to recover the original message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telecommunication systems use some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variation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these types of modulation/demodulation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“Modem” - modulates and demodulates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-6587" l="0" r="8867" t="0"/>
          <a:stretch/>
        </p:blipFill>
        <p:spPr>
          <a:xfrm>
            <a:off x="4724225" y="1152425"/>
            <a:ext cx="4189676" cy="355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 Background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999475"/>
            <a:ext cx="5919600" cy="3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Wireless Fidelity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Transmits and Receives data on two operating frequencies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2.4GHz - covers further distance, slow speeds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5GHz - less coverage, faster speeds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Acts as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mmWave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radio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communicator with devices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Non-iodized/low power radiation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safer than the sun’s uv rays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defined 802 networking specifications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802.3 - ethernet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802.15 - bluetooth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802.11 - WiFi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a,b,g,n,ac,ax - different data rates of transmission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050" y="1626525"/>
            <a:ext cx="2810776" cy="281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802.11 Standards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024850"/>
            <a:ext cx="42603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has a wide range of standards for Wireless devices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802.11a (1999)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5GHz, 54Mbps, 52 OFDM subcarriers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802.11b (1999)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2.4GHz, 11Mbps, redundant today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802.11g (2003)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2.4GHz, 54Mbps, OFDM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802.11n (2009)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5GHz, 140-300Mbps, MIMO, WiFi-4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802.11ac (2013)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5GHz, 500M-1Gbps, MIMO, WiFi-5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5401" l="15184" r="9497" t="0"/>
          <a:stretch/>
        </p:blipFill>
        <p:spPr>
          <a:xfrm>
            <a:off x="5369025" y="523775"/>
            <a:ext cx="2690075" cy="25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025" y="2938057"/>
            <a:ext cx="3779625" cy="206161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7640850" y="2571750"/>
            <a:ext cx="508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[5]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8508325" y="4688475"/>
            <a:ext cx="727200" cy="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[5]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Orthogonal Frequency Division Multiplexing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325"/>
            <a:ext cx="8397900" cy="20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-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OFDM is a special case of multicarrier transmission, where a single data stream is transmitted over a number of lower-rate subcarriers (SCs) [2]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-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seen as a modulation technique or a multiplexing technique. [2]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-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format of sending data over a radio channel is sent serially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-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Relies on single channel and any interference on that single frequency can disrupt whole transmission [3]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-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OFDM transmits data in parallel across various carriers - “substreams”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-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interference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among symbols which increases symbol reception accuracy while maintaining the same throughput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15923" l="0" r="0" t="0"/>
          <a:stretch/>
        </p:blipFill>
        <p:spPr>
          <a:xfrm>
            <a:off x="1546150" y="3229675"/>
            <a:ext cx="5489074" cy="17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2556600" y="4723375"/>
            <a:ext cx="40308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Spectra of OFDM subchannel (a) and OFDM signal (b). [2]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Orthogonality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25"/>
            <a:ext cx="8021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bits (pulses) in the T.D. look like sinc function in F.D. from Fourier Transform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Carriers are linearly independent (orthogonal) if the carrier spacing is a multiple of 1/T or sampling frequency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T is the period of the baseband sampling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Peaks of subcarriers line up with nulls of adjacent subcarriers - orthogonality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Receivers acts as a bank of demodulators, calculates correlation values with center frequency of each SC and can recover the transmitted data with no cross talk.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25" y="2946600"/>
            <a:ext cx="5477951" cy="207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4854400" y="4769675"/>
            <a:ext cx="82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[7]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Symbols and Cyclic Prefix (Guard Intervals)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17350"/>
            <a:ext cx="8766300" cy="15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sz="130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Symbol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the time period in which a group of data bits are mapped to an analog pulse shape and modulated onto the carrier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Symbol rate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frequency at which groups of data bits are modulated onto the carrier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 of subcarriers divided by Sampling frequency = Period of One OFDM symbol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Cyclic Prefix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the space between symbols, added to the front of each symbol during transmission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3800"/>
              </a:spcBef>
              <a:spcAft>
                <a:spcPts val="38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000" y="2752000"/>
            <a:ext cx="5027675" cy="22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525825" y="2752000"/>
            <a:ext cx="3452400" cy="21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" sz="1200">
                <a:highlight>
                  <a:srgbClr val="FFFFFF"/>
                </a:highlight>
              </a:rPr>
              <a:t>Consecutive OFDM symbols spaced sufficiently to avoid multipath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highlight>
                  <a:srgbClr val="FFFFFF"/>
                </a:highlight>
              </a:rPr>
              <a:t>Convolution of transmitted symbols with channel is circularly symmetric, ensures orthogonality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7544450" y="4784400"/>
            <a:ext cx="578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[7]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&amp; PSK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266325"/>
            <a:ext cx="4709100" cy="3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Amplitude Shift Keying (ASK) - map digit bits to an analog carrier signal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being a positive amplitude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being a negative amplitude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Phase Shift Keying (PSK) - modulate digital data to a carrier signal by applying data-dependent phase shifts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Equivalent to 2-ASK by using 180° phase shifts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Phase Shift Keying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Quaternary Phase Shift Keying (QPSK) - four different possible phase shifts applied to carrier signal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bits per symbol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Quadrature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Amplitude Modulation (QAM) - combo of ASK/PSK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Possible constellation points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arranged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polar coordinates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4-QAM - 2 bits form 4 possible constellation points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16-QAM - 4 bits form 16 possible constellation points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950" y="1152425"/>
            <a:ext cx="3818401" cy="345153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5181950" y="4662300"/>
            <a:ext cx="4162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Polar diagrams for different amplitude and phase modulation schemes. [5]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OFDM Modulation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266325"/>
            <a:ext cx="4106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OFDM transmitter maps the message bits into a sequence of PSK or QAM symbols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16-QAM, 64-QAM, 256-QAM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QAM modulation scheme acquires higher data rate, that is, higher bandwidth efficiency, by sacrificing power utilization.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SNR to maintain low bit error rate 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7859" l="0" r="0" t="0"/>
          <a:stretch/>
        </p:blipFill>
        <p:spPr>
          <a:xfrm>
            <a:off x="5358025" y="1266325"/>
            <a:ext cx="3120125" cy="28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6583175" y="4225700"/>
            <a:ext cx="406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[6]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