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CCC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E9AC-2C96-4ABB-86EC-FE44E81C4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C764A-5814-4275-848A-229AD7CDB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A9020-0FF5-4B4D-9876-1230A76B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31C-F821-446E-A686-434848B01883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A18B7-132D-4E1C-B985-CB0B99A2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F3047-220C-4AF0-8D2D-BCBC5502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F4E2-84ED-402F-B43E-A0F000AB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7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09D4-907E-45F0-B79D-50923526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13B60-E7AA-424B-BE65-E04A4FF16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E29F6-3CA0-45A3-A591-DA5B8B26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31C-F821-446E-A686-434848B01883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BF537-FE49-45D6-B334-172B7BC9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A2A1B-DA71-451B-8867-ABE17DAA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F4E2-84ED-402F-B43E-A0F000AB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60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9622B-6131-4692-9ABA-25321B702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56DEA-2C88-4E44-8D1F-721E0C1C5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76F86-2C63-4A61-8254-CCCEFB79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31C-F821-446E-A686-434848B01883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5147A-30E6-44B7-804D-B8F3EA55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B6A30-3027-4ED1-B884-FC99717E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F4E2-84ED-402F-B43E-A0F000AB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97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4A4F-2896-4C21-91DA-41B92341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79F9-E280-4681-9941-806A1D135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AA594-CD5A-4DBB-810C-6B1CDD6D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31C-F821-446E-A686-434848B01883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7C331-C447-4859-9060-9AD6759B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6DE59-0B1E-4205-8230-42759C53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F4E2-84ED-402F-B43E-A0F000AB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3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1321-BBA2-4B95-8EF0-7EE4F108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42E8E-6E3E-4FC7-AA85-54FC382EA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45775-1D14-401D-8D87-585B76FB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31C-F821-446E-A686-434848B01883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0761-C65B-4816-91F2-C492A26C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135E0-1FB9-4497-8079-B31B617F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F4E2-84ED-402F-B43E-A0F000AB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1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AEA3-6C89-4403-88DC-4092220F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6B221-B381-4F9C-9E29-B1A08DE04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89546-5F02-4EBD-BE53-A9614B3D3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B6486-6352-4068-9C28-2EC5C89F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31C-F821-446E-A686-434848B01883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B1BA1-B613-446F-BDCC-2558EF32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5B243-2F8C-4093-92A1-E5E16122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F4E2-84ED-402F-B43E-A0F000AB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0F0E-3E4C-4FBC-A8C2-7052744F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907C7-0374-4F68-A8C6-CF94E2AEA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5B6B3-414A-439B-934B-BDE6F4712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C20D9-A52E-4D8A-906F-08158D3DD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656FE-0923-472E-AA04-95F8166D7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A9CC2-0CA7-441B-BBD0-8D0A0C2F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31C-F821-446E-A686-434848B01883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9662F-2E3F-471A-A67D-F04CB208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B4455-B15B-4E4D-A968-FA9636FC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F4E2-84ED-402F-B43E-A0F000AB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84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3657-8F58-4B0D-B836-4A3B4794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2652B-505A-4D8E-A523-954A58C5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31C-F821-446E-A686-434848B01883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77761-CAE7-40BA-8B83-C29B3DB8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93E69-7D58-4C16-B581-9C38AD62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F4E2-84ED-402F-B43E-A0F000AB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09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DFF48-FB03-4AE6-8082-9ACE6CC0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31C-F821-446E-A686-434848B01883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03192-7CE9-4910-83C2-ED030380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54343-B0AD-4F8E-AF96-61AD5002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F4E2-84ED-402F-B43E-A0F000AB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75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AEAB-3AB0-4EAC-AEC3-4EFCE398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3BB4-1CE8-4218-BC03-BAB734DAF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53641-5A1F-4A3C-86A5-1AA6F712F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6750F-1A5F-4996-BC07-8AE1F2D0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31C-F821-446E-A686-434848B01883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EAF0A-2AE1-41C1-B1E8-156932BC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BDD81-CF6D-4971-912A-6DE04F39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F4E2-84ED-402F-B43E-A0F000AB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D4FF-4EEE-487E-BED5-36AF571E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E4569-1827-439C-BEC8-65086DBF1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BEEF-F83A-43A0-9132-450040785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19CD7-69E7-4577-BA36-06E7C0A8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31C-F821-446E-A686-434848B01883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616FE-A564-4813-BF4E-32024BE6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D1D7E-6BD0-4A23-9339-0A069AF7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F4E2-84ED-402F-B43E-A0F000AB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3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25FB6-54D4-44CE-9836-34E39BB1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4ECB9-899D-472D-B81E-06C9018D5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5F828-7792-46C5-B40B-956A7BD8A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5E31C-F821-446E-A686-434848B01883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59998-1EAF-4783-A937-35663DB97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350D6-BA6F-4EA3-BEAB-FF3CB3972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AF4E2-84ED-402F-B43E-A0F000AB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03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>
            <a:extLst>
              <a:ext uri="{FF2B5EF4-FFF2-40B4-BE49-F238E27FC236}">
                <a16:creationId xmlns:a16="http://schemas.microsoft.com/office/drawing/2014/main" id="{2CA3C4DD-2D81-4530-8C33-5BDC9B285476}"/>
              </a:ext>
            </a:extLst>
          </p:cNvPr>
          <p:cNvSpPr/>
          <p:nvPr/>
        </p:nvSpPr>
        <p:spPr>
          <a:xfrm>
            <a:off x="10405815" y="2973568"/>
            <a:ext cx="1281969" cy="1251854"/>
          </a:xfrm>
          <a:prstGeom prst="ellipse">
            <a:avLst/>
          </a:prstGeom>
          <a:solidFill>
            <a:srgbClr val="F2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9A3B85-8224-43BF-97F6-CD62A1BBE814}"/>
              </a:ext>
            </a:extLst>
          </p:cNvPr>
          <p:cNvSpPr/>
          <p:nvPr/>
        </p:nvSpPr>
        <p:spPr>
          <a:xfrm>
            <a:off x="10410829" y="1252532"/>
            <a:ext cx="1281969" cy="1251854"/>
          </a:xfrm>
          <a:prstGeom prst="ellipse">
            <a:avLst/>
          </a:prstGeom>
          <a:solidFill>
            <a:srgbClr val="F2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CDB4AC49-EC28-4520-9101-B23B1299D215}"/>
              </a:ext>
            </a:extLst>
          </p:cNvPr>
          <p:cNvSpPr/>
          <p:nvPr/>
        </p:nvSpPr>
        <p:spPr>
          <a:xfrm>
            <a:off x="1404938" y="1001072"/>
            <a:ext cx="971550" cy="1400175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8723B-31DB-4752-AE70-F29522C4CE9E}"/>
              </a:ext>
            </a:extLst>
          </p:cNvPr>
          <p:cNvSpPr txBox="1"/>
          <p:nvPr/>
        </p:nvSpPr>
        <p:spPr>
          <a:xfrm>
            <a:off x="1252538" y="1377993"/>
            <a:ext cx="127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  <a:latin typeface="+mj-lt"/>
              </a:rPr>
              <a:t>Training data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68172360-82F5-42C8-9B05-6AD6C09CDDF8}"/>
              </a:ext>
            </a:extLst>
          </p:cNvPr>
          <p:cNvSpPr/>
          <p:nvPr/>
        </p:nvSpPr>
        <p:spPr>
          <a:xfrm>
            <a:off x="1404938" y="3421780"/>
            <a:ext cx="971550" cy="1400175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AF58E-7809-4DBD-99E9-5B2B9E92036F}"/>
              </a:ext>
            </a:extLst>
          </p:cNvPr>
          <p:cNvSpPr txBox="1"/>
          <p:nvPr/>
        </p:nvSpPr>
        <p:spPr>
          <a:xfrm>
            <a:off x="1252538" y="3798701"/>
            <a:ext cx="127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  <a:latin typeface="+mj-lt"/>
              </a:rPr>
              <a:t>Production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27B6B1-4EB1-45EF-9520-F467E410F290}"/>
              </a:ext>
            </a:extLst>
          </p:cNvPr>
          <p:cNvSpPr/>
          <p:nvPr/>
        </p:nvSpPr>
        <p:spPr>
          <a:xfrm>
            <a:off x="3276600" y="3734362"/>
            <a:ext cx="1704975" cy="794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C1495-A9D8-4B3F-84EC-0BB1F3B3640C}"/>
              </a:ext>
            </a:extLst>
          </p:cNvPr>
          <p:cNvSpPr txBox="1"/>
          <p:nvPr/>
        </p:nvSpPr>
        <p:spPr>
          <a:xfrm>
            <a:off x="3276600" y="3947022"/>
            <a:ext cx="17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  <a:latin typeface="+mj-lt"/>
              </a:rPr>
              <a:t>Pre-processing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F7A02C-FB44-4235-9B45-D14AA22BF08B}"/>
              </a:ext>
            </a:extLst>
          </p:cNvPr>
          <p:cNvSpPr/>
          <p:nvPr/>
        </p:nvSpPr>
        <p:spPr>
          <a:xfrm>
            <a:off x="5610224" y="3734362"/>
            <a:ext cx="1704975" cy="794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EC97A-AAE8-4DE7-A7DD-C84408C115FB}"/>
              </a:ext>
            </a:extLst>
          </p:cNvPr>
          <p:cNvSpPr txBox="1"/>
          <p:nvPr/>
        </p:nvSpPr>
        <p:spPr>
          <a:xfrm>
            <a:off x="5610224" y="3947022"/>
            <a:ext cx="17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  <a:latin typeface="+mj-lt"/>
              </a:rPr>
              <a:t>Classification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4D3E0EF-56E8-4B5C-9108-424AA8421BC4}"/>
              </a:ext>
            </a:extLst>
          </p:cNvPr>
          <p:cNvSpPr/>
          <p:nvPr/>
        </p:nvSpPr>
        <p:spPr>
          <a:xfrm>
            <a:off x="7943847" y="3421780"/>
            <a:ext cx="971550" cy="1400175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CFC26-421A-4AA3-9FBF-90D113338C81}"/>
              </a:ext>
            </a:extLst>
          </p:cNvPr>
          <p:cNvSpPr txBox="1"/>
          <p:nvPr/>
        </p:nvSpPr>
        <p:spPr>
          <a:xfrm>
            <a:off x="7791447" y="3798701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  <a:latin typeface="+mj-lt"/>
              </a:rPr>
              <a:t>Output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8D4C73E-8767-4AE9-94AA-4B5D60A875CD}"/>
              </a:ext>
            </a:extLst>
          </p:cNvPr>
          <p:cNvSpPr>
            <a:spLocks noChangeAspect="1"/>
          </p:cNvSpPr>
          <p:nvPr/>
        </p:nvSpPr>
        <p:spPr>
          <a:xfrm>
            <a:off x="2267811" y="5036951"/>
            <a:ext cx="1200151" cy="636016"/>
          </a:xfrm>
          <a:prstGeom prst="hexago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5CE84E-57AC-4312-87B7-45DC22499931}"/>
              </a:ext>
            </a:extLst>
          </p:cNvPr>
          <p:cNvSpPr txBox="1"/>
          <p:nvPr/>
        </p:nvSpPr>
        <p:spPr>
          <a:xfrm>
            <a:off x="2267811" y="5026636"/>
            <a:ext cx="120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  <a:latin typeface="+mj-lt"/>
              </a:rPr>
              <a:t>Input validation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10D797E-7F77-4080-9567-C33E4E44AE06}"/>
              </a:ext>
            </a:extLst>
          </p:cNvPr>
          <p:cNvSpPr>
            <a:spLocks noChangeAspect="1"/>
          </p:cNvSpPr>
          <p:nvPr/>
        </p:nvSpPr>
        <p:spPr>
          <a:xfrm>
            <a:off x="4696686" y="5047266"/>
            <a:ext cx="1200151" cy="636016"/>
          </a:xfrm>
          <a:prstGeom prst="hexago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87B6E7-DCD2-4205-ADA4-95C71BAF5006}"/>
              </a:ext>
            </a:extLst>
          </p:cNvPr>
          <p:cNvSpPr txBox="1"/>
          <p:nvPr/>
        </p:nvSpPr>
        <p:spPr>
          <a:xfrm>
            <a:off x="4696686" y="5036951"/>
            <a:ext cx="120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  <a:latin typeface="+mj-lt"/>
              </a:rPr>
              <a:t>Cleaning validation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9DEDFD5A-1277-426B-8E33-49AD1E5AB399}"/>
              </a:ext>
            </a:extLst>
          </p:cNvPr>
          <p:cNvSpPr>
            <a:spLocks noChangeAspect="1"/>
          </p:cNvSpPr>
          <p:nvPr/>
        </p:nvSpPr>
        <p:spPr>
          <a:xfrm>
            <a:off x="7101748" y="5036951"/>
            <a:ext cx="1200151" cy="636016"/>
          </a:xfrm>
          <a:prstGeom prst="hexago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315681-474A-43CA-9CE5-1B50E446240C}"/>
              </a:ext>
            </a:extLst>
          </p:cNvPr>
          <p:cNvSpPr txBox="1"/>
          <p:nvPr/>
        </p:nvSpPr>
        <p:spPr>
          <a:xfrm>
            <a:off x="7101748" y="5026636"/>
            <a:ext cx="120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  <a:latin typeface="+mj-lt"/>
              </a:rPr>
              <a:t>Output validation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A1D0DE-7CC4-4B28-A0C3-925E4A2B552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376488" y="4131688"/>
            <a:ext cx="9001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285052-DF75-4C9C-9050-9DA688B4617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4981576" y="4131688"/>
            <a:ext cx="62864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A99BE0-BCD9-4597-AB4F-D4B34F3CDFB6}"/>
              </a:ext>
            </a:extLst>
          </p:cNvPr>
          <p:cNvCxnSpPr>
            <a:cxnSpLocks/>
          </p:cNvCxnSpPr>
          <p:nvPr/>
        </p:nvCxnSpPr>
        <p:spPr>
          <a:xfrm>
            <a:off x="7317581" y="4131688"/>
            <a:ext cx="62864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11EDF6D-A04B-46BF-84A4-135741EA7AB7}"/>
              </a:ext>
            </a:extLst>
          </p:cNvPr>
          <p:cNvSpPr/>
          <p:nvPr/>
        </p:nvSpPr>
        <p:spPr>
          <a:xfrm>
            <a:off x="690562" y="3212229"/>
            <a:ext cx="9324975" cy="325755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7BAE1D-BA00-41DF-B16C-1752610BD72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867887" y="4131688"/>
            <a:ext cx="0" cy="89494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97938D-F43C-4490-ACE6-82EB0F736FB5}"/>
              </a:ext>
            </a:extLst>
          </p:cNvPr>
          <p:cNvCxnSpPr>
            <a:cxnSpLocks/>
          </p:cNvCxnSpPr>
          <p:nvPr/>
        </p:nvCxnSpPr>
        <p:spPr>
          <a:xfrm>
            <a:off x="5325337" y="4131688"/>
            <a:ext cx="0" cy="89494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35314C-E157-436A-999F-FB546E855085}"/>
              </a:ext>
            </a:extLst>
          </p:cNvPr>
          <p:cNvCxnSpPr>
            <a:cxnSpLocks/>
          </p:cNvCxnSpPr>
          <p:nvPr/>
        </p:nvCxnSpPr>
        <p:spPr>
          <a:xfrm>
            <a:off x="7649437" y="4131688"/>
            <a:ext cx="0" cy="89494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BC7A26C-6DD4-4BD4-A87F-48155C9BB48D}"/>
              </a:ext>
            </a:extLst>
          </p:cNvPr>
          <p:cNvSpPr/>
          <p:nvPr/>
        </p:nvSpPr>
        <p:spPr>
          <a:xfrm>
            <a:off x="8215309" y="5868869"/>
            <a:ext cx="1704975" cy="5289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880229-1BFD-442D-9086-E397C89014C2}"/>
              </a:ext>
            </a:extLst>
          </p:cNvPr>
          <p:cNvSpPr txBox="1"/>
          <p:nvPr/>
        </p:nvSpPr>
        <p:spPr>
          <a:xfrm>
            <a:off x="8215309" y="5951765"/>
            <a:ext cx="17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  <a:latin typeface="+mj-lt"/>
              </a:rPr>
              <a:t>Monitoring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990F5C-6E06-4B26-B0A0-679A03A6FD66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8429622" y="4821955"/>
            <a:ext cx="5625" cy="10140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F9D187A-4156-46B7-B1A0-CA3A77461454}"/>
              </a:ext>
            </a:extLst>
          </p:cNvPr>
          <p:cNvSpPr/>
          <p:nvPr/>
        </p:nvSpPr>
        <p:spPr>
          <a:xfrm>
            <a:off x="3198024" y="1702124"/>
            <a:ext cx="127634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20C879-E4E9-4D34-8726-0B15AA1C379F}"/>
              </a:ext>
            </a:extLst>
          </p:cNvPr>
          <p:cNvSpPr txBox="1"/>
          <p:nvPr/>
        </p:nvSpPr>
        <p:spPr>
          <a:xfrm>
            <a:off x="3180490" y="1701158"/>
            <a:ext cx="129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  <a:latin typeface="+mj-lt"/>
              </a:rPr>
              <a:t>Initial </a:t>
            </a:r>
          </a:p>
          <a:p>
            <a:pPr algn="ctr"/>
            <a:r>
              <a:rPr lang="en-GB" dirty="0">
                <a:solidFill>
                  <a:srgbClr val="C00000"/>
                </a:solidFill>
                <a:latin typeface="+mj-lt"/>
              </a:rPr>
              <a:t>POC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9867FC-000C-4267-B6D8-6932FAF021CC}"/>
              </a:ext>
            </a:extLst>
          </p:cNvPr>
          <p:cNvSpPr/>
          <p:nvPr/>
        </p:nvSpPr>
        <p:spPr>
          <a:xfrm>
            <a:off x="4678294" y="1710303"/>
            <a:ext cx="127634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B4593E-6D9D-4B05-82E3-9EC39CD3D01A}"/>
              </a:ext>
            </a:extLst>
          </p:cNvPr>
          <p:cNvSpPr txBox="1"/>
          <p:nvPr/>
        </p:nvSpPr>
        <p:spPr>
          <a:xfrm>
            <a:off x="4678293" y="1709337"/>
            <a:ext cx="129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  <a:latin typeface="+mj-lt"/>
              </a:rPr>
              <a:t>Deep</a:t>
            </a:r>
          </a:p>
          <a:p>
            <a:pPr algn="ctr"/>
            <a:r>
              <a:rPr lang="en-GB" dirty="0">
                <a:solidFill>
                  <a:srgbClr val="C00000"/>
                </a:solidFill>
                <a:latin typeface="+mj-lt"/>
              </a:rPr>
              <a:t> dive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F93DF7-FE90-4DDB-84D3-D0658F9F3FEC}"/>
              </a:ext>
            </a:extLst>
          </p:cNvPr>
          <p:cNvSpPr/>
          <p:nvPr/>
        </p:nvSpPr>
        <p:spPr>
          <a:xfrm>
            <a:off x="6156395" y="1710303"/>
            <a:ext cx="127634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5C2DA3-70A9-4CB6-85EC-41EA2EE49355}"/>
              </a:ext>
            </a:extLst>
          </p:cNvPr>
          <p:cNvSpPr txBox="1"/>
          <p:nvPr/>
        </p:nvSpPr>
        <p:spPr>
          <a:xfrm>
            <a:off x="6150773" y="1709337"/>
            <a:ext cx="1281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  <a:latin typeface="+mj-lt"/>
              </a:rPr>
              <a:t>Deep</a:t>
            </a:r>
          </a:p>
          <a:p>
            <a:pPr algn="ctr"/>
            <a:r>
              <a:rPr lang="en-GB" dirty="0">
                <a:solidFill>
                  <a:srgbClr val="C00000"/>
                </a:solidFill>
                <a:latin typeface="+mj-lt"/>
              </a:rPr>
              <a:t> dive 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D636D1C-653F-4811-85F6-75E8947E69E4}"/>
              </a:ext>
            </a:extLst>
          </p:cNvPr>
          <p:cNvSpPr/>
          <p:nvPr/>
        </p:nvSpPr>
        <p:spPr>
          <a:xfrm>
            <a:off x="7655057" y="1710979"/>
            <a:ext cx="127634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EC0EFE-3AD3-4798-8EBA-B23E3B951849}"/>
              </a:ext>
            </a:extLst>
          </p:cNvPr>
          <p:cNvSpPr txBox="1"/>
          <p:nvPr/>
        </p:nvSpPr>
        <p:spPr>
          <a:xfrm>
            <a:off x="7649437" y="1700664"/>
            <a:ext cx="128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  <a:latin typeface="+mj-lt"/>
              </a:rPr>
              <a:t>Deep</a:t>
            </a:r>
          </a:p>
          <a:p>
            <a:pPr algn="ctr"/>
            <a:r>
              <a:rPr lang="en-GB" dirty="0">
                <a:solidFill>
                  <a:srgbClr val="C00000"/>
                </a:solidFill>
                <a:latin typeface="+mj-lt"/>
              </a:rPr>
              <a:t> dive 3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6C3554-E79A-4382-B9B6-5BCDAFECD9DD}"/>
              </a:ext>
            </a:extLst>
          </p:cNvPr>
          <p:cNvCxnSpPr>
            <a:cxnSpLocks/>
          </p:cNvCxnSpPr>
          <p:nvPr/>
        </p:nvCxnSpPr>
        <p:spPr>
          <a:xfrm>
            <a:off x="2376488" y="1377993"/>
            <a:ext cx="59254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5A21B72-8444-4037-84ED-1970520468DA}"/>
              </a:ext>
            </a:extLst>
          </p:cNvPr>
          <p:cNvCxnSpPr>
            <a:cxnSpLocks/>
          </p:cNvCxnSpPr>
          <p:nvPr/>
        </p:nvCxnSpPr>
        <p:spPr>
          <a:xfrm>
            <a:off x="8301899" y="1377993"/>
            <a:ext cx="0" cy="3128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DF7B4C9-9915-4E22-849A-A5A88C058851}"/>
              </a:ext>
            </a:extLst>
          </p:cNvPr>
          <p:cNvCxnSpPr>
            <a:cxnSpLocks/>
          </p:cNvCxnSpPr>
          <p:nvPr/>
        </p:nvCxnSpPr>
        <p:spPr>
          <a:xfrm>
            <a:off x="6815999" y="1377993"/>
            <a:ext cx="0" cy="3128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25E265A-50FC-49AD-8347-7ABE3D087E91}"/>
              </a:ext>
            </a:extLst>
          </p:cNvPr>
          <p:cNvCxnSpPr>
            <a:cxnSpLocks/>
          </p:cNvCxnSpPr>
          <p:nvPr/>
        </p:nvCxnSpPr>
        <p:spPr>
          <a:xfrm>
            <a:off x="5338762" y="1377993"/>
            <a:ext cx="0" cy="3128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C79940F-43B8-43E2-9D4B-E989D06F2423}"/>
              </a:ext>
            </a:extLst>
          </p:cNvPr>
          <p:cNvCxnSpPr>
            <a:cxnSpLocks/>
          </p:cNvCxnSpPr>
          <p:nvPr/>
        </p:nvCxnSpPr>
        <p:spPr>
          <a:xfrm>
            <a:off x="3881437" y="1377993"/>
            <a:ext cx="0" cy="3128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9B841D-D30C-457A-A37B-BDC8FD5987B7}"/>
              </a:ext>
            </a:extLst>
          </p:cNvPr>
          <p:cNvSpPr/>
          <p:nvPr/>
        </p:nvSpPr>
        <p:spPr>
          <a:xfrm>
            <a:off x="690562" y="835430"/>
            <a:ext cx="9324975" cy="17944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A65061-5608-4934-AD14-082D193F3E5D}"/>
              </a:ext>
            </a:extLst>
          </p:cNvPr>
          <p:cNvSpPr txBox="1"/>
          <p:nvPr/>
        </p:nvSpPr>
        <p:spPr>
          <a:xfrm>
            <a:off x="661987" y="50910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u="sng" dirty="0">
                <a:solidFill>
                  <a:srgbClr val="C00000"/>
                </a:solidFill>
                <a:latin typeface="+mj-lt"/>
              </a:rPr>
              <a:t>“sandbox”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CCD38F-3884-4C68-B66D-1F823A8BD3F8}"/>
              </a:ext>
            </a:extLst>
          </p:cNvPr>
          <p:cNvSpPr txBox="1"/>
          <p:nvPr/>
        </p:nvSpPr>
        <p:spPr>
          <a:xfrm>
            <a:off x="629511" y="2847857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u="sng" dirty="0">
                <a:solidFill>
                  <a:srgbClr val="C00000"/>
                </a:solidFill>
                <a:latin typeface="+mj-lt"/>
              </a:rPr>
              <a:t>“pipeline”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7EE2FE-2AE8-45FD-AAAC-3BB64244375E}"/>
              </a:ext>
            </a:extLst>
          </p:cNvPr>
          <p:cNvSpPr/>
          <p:nvPr/>
        </p:nvSpPr>
        <p:spPr>
          <a:xfrm>
            <a:off x="171450" y="460185"/>
            <a:ext cx="11801475" cy="6234529"/>
          </a:xfrm>
          <a:prstGeom prst="rect">
            <a:avLst/>
          </a:prstGeom>
          <a:noFill/>
          <a:ln>
            <a:solidFill>
              <a:srgbClr val="C0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90ACEC1-CA8D-4290-BFBD-1A15BAD8CED9}"/>
              </a:ext>
            </a:extLst>
          </p:cNvPr>
          <p:cNvSpPr txBox="1"/>
          <p:nvPr/>
        </p:nvSpPr>
        <p:spPr>
          <a:xfrm>
            <a:off x="117021" y="68325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u="sng" dirty="0">
                <a:solidFill>
                  <a:srgbClr val="C00000"/>
                </a:solidFill>
                <a:latin typeface="+mj-lt"/>
              </a:rPr>
              <a:t>PROJECT REPO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B7601D-6267-400A-B1A5-FCFEE7D2451E}"/>
              </a:ext>
            </a:extLst>
          </p:cNvPr>
          <p:cNvSpPr txBox="1"/>
          <p:nvPr/>
        </p:nvSpPr>
        <p:spPr>
          <a:xfrm>
            <a:off x="10441840" y="3251612"/>
            <a:ext cx="128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  <a:latin typeface="+mj-lt"/>
              </a:rPr>
              <a:t>Model</a:t>
            </a:r>
          </a:p>
          <a:p>
            <a:pPr algn="ctr"/>
            <a:r>
              <a:rPr lang="en-GB" dirty="0">
                <a:solidFill>
                  <a:srgbClr val="C00000"/>
                </a:solidFill>
                <a:latin typeface="+mj-lt"/>
              </a:rPr>
              <a:t>dictionary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3330EB-5BA9-4A6C-BB0F-F7111F7B868A}"/>
              </a:ext>
            </a:extLst>
          </p:cNvPr>
          <p:cNvSpPr txBox="1"/>
          <p:nvPr/>
        </p:nvSpPr>
        <p:spPr>
          <a:xfrm>
            <a:off x="10446854" y="1555294"/>
            <a:ext cx="128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  <a:latin typeface="+mj-lt"/>
              </a:rPr>
              <a:t>Feature</a:t>
            </a:r>
          </a:p>
          <a:p>
            <a:pPr algn="ctr"/>
            <a:r>
              <a:rPr lang="en-GB" dirty="0">
                <a:solidFill>
                  <a:srgbClr val="C00000"/>
                </a:solidFill>
                <a:latin typeface="+mj-lt"/>
              </a:rPr>
              <a:t>dictionary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E71DFA06-9496-4FD9-8ADF-705BFD980A5C}"/>
              </a:ext>
            </a:extLst>
          </p:cNvPr>
          <p:cNvSpPr/>
          <p:nvPr/>
        </p:nvSpPr>
        <p:spPr>
          <a:xfrm rot="10800000">
            <a:off x="9594922" y="1732638"/>
            <a:ext cx="697709" cy="291686"/>
          </a:xfrm>
          <a:prstGeom prst="leftArrow">
            <a:avLst/>
          </a:prstGeom>
          <a:solidFill>
            <a:srgbClr val="F2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Left 68">
            <a:extLst>
              <a:ext uri="{FF2B5EF4-FFF2-40B4-BE49-F238E27FC236}">
                <a16:creationId xmlns:a16="http://schemas.microsoft.com/office/drawing/2014/main" id="{F8EA8DCA-7AFB-4D4C-9667-0357435D3C39}"/>
              </a:ext>
            </a:extLst>
          </p:cNvPr>
          <p:cNvSpPr/>
          <p:nvPr/>
        </p:nvSpPr>
        <p:spPr>
          <a:xfrm>
            <a:off x="9597194" y="3507015"/>
            <a:ext cx="697709" cy="291686"/>
          </a:xfrm>
          <a:prstGeom prst="leftArrow">
            <a:avLst/>
          </a:prstGeom>
          <a:solidFill>
            <a:srgbClr val="F2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Left 69">
            <a:extLst>
              <a:ext uri="{FF2B5EF4-FFF2-40B4-BE49-F238E27FC236}">
                <a16:creationId xmlns:a16="http://schemas.microsoft.com/office/drawing/2014/main" id="{D2A032AA-401F-4ADD-B180-3F3E841C0496}"/>
              </a:ext>
            </a:extLst>
          </p:cNvPr>
          <p:cNvSpPr/>
          <p:nvPr/>
        </p:nvSpPr>
        <p:spPr>
          <a:xfrm rot="16200000">
            <a:off x="10733970" y="2588910"/>
            <a:ext cx="697709" cy="291686"/>
          </a:xfrm>
          <a:prstGeom prst="leftArrow">
            <a:avLst/>
          </a:prstGeom>
          <a:solidFill>
            <a:srgbClr val="F2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4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McKetterick</dc:creator>
  <cp:lastModifiedBy>Tom McKetterick</cp:lastModifiedBy>
  <cp:revision>6</cp:revision>
  <dcterms:created xsi:type="dcterms:W3CDTF">2021-01-05T18:43:45Z</dcterms:created>
  <dcterms:modified xsi:type="dcterms:W3CDTF">2021-01-06T18:52:41Z</dcterms:modified>
</cp:coreProperties>
</file>