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85E1BF0-604B-40E2-BAD8-51EB658FDB09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A88EF31-F17D-44AF-9A65-6632C47ED80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SimTraffic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2326" y="4495800"/>
            <a:ext cx="16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Tommy </a:t>
            </a:r>
            <a:r>
              <a:rPr lang="en-US" dirty="0" err="1" smtClean="0"/>
              <a:t>McLeroy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Features</a:t>
            </a:r>
          </a:p>
          <a:p>
            <a:pPr lvl="1"/>
            <a:r>
              <a:rPr lang="en-US" dirty="0" smtClean="0"/>
              <a:t>Zooming</a:t>
            </a:r>
          </a:p>
          <a:p>
            <a:pPr lvl="1"/>
            <a:r>
              <a:rPr lang="en-US" dirty="0" smtClean="0"/>
              <a:t>Hardware Acceleration</a:t>
            </a:r>
          </a:p>
          <a:p>
            <a:r>
              <a:rPr lang="en-US" dirty="0" smtClean="0"/>
              <a:t>Vehicle Simulation Features</a:t>
            </a:r>
          </a:p>
          <a:p>
            <a:pPr lvl="1"/>
            <a:r>
              <a:rPr lang="en-US" dirty="0" smtClean="0"/>
              <a:t>Turning</a:t>
            </a:r>
          </a:p>
          <a:p>
            <a:pPr lvl="1"/>
            <a:r>
              <a:rPr lang="en-US" dirty="0" smtClean="0"/>
              <a:t>Crashing</a:t>
            </a:r>
          </a:p>
          <a:p>
            <a:r>
              <a:rPr lang="en-US" dirty="0" smtClean="0"/>
              <a:t>Manual Light Timing </a:t>
            </a:r>
            <a:r>
              <a:rPr lang="en-US" dirty="0"/>
              <a:t>O</a:t>
            </a:r>
            <a:r>
              <a:rPr lang="en-US" dirty="0" smtClean="0"/>
              <a:t>ptions</a:t>
            </a:r>
          </a:p>
          <a:p>
            <a:pPr lvl="1"/>
            <a:r>
              <a:rPr lang="en-US" dirty="0" smtClean="0"/>
              <a:t>For Comparison</a:t>
            </a:r>
          </a:p>
          <a:p>
            <a:r>
              <a:rPr lang="en-US" dirty="0" smtClean="0"/>
              <a:t>Statistical Features</a:t>
            </a:r>
          </a:p>
          <a:p>
            <a:pPr lvl="1"/>
            <a:r>
              <a:rPr lang="en-US" dirty="0" smtClean="0"/>
              <a:t>Charts, Graphs,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Roads</a:t>
            </a:r>
          </a:p>
          <a:p>
            <a:r>
              <a:rPr lang="en-US" dirty="0" smtClean="0"/>
              <a:t>Lights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Solution</a:t>
            </a:r>
          </a:p>
          <a:p>
            <a:pPr lvl="1"/>
            <a:r>
              <a:rPr lang="en-US" dirty="0" smtClean="0"/>
              <a:t>Fully Customizable</a:t>
            </a:r>
          </a:p>
          <a:p>
            <a:pPr lvl="1"/>
            <a:r>
              <a:rPr lang="en-US" dirty="0" smtClean="0"/>
              <a:t>Dynamically timed lights</a:t>
            </a:r>
          </a:p>
          <a:p>
            <a:pPr lvl="1"/>
            <a:r>
              <a:rPr lang="en-US" dirty="0" smtClean="0"/>
              <a:t>Adaptive learning</a:t>
            </a:r>
            <a:endParaRPr lang="en-US" dirty="0"/>
          </a:p>
        </p:txBody>
      </p:sp>
      <p:pic>
        <p:nvPicPr>
          <p:cNvPr id="3074" name="Picture 2" descr="\\psf\Home\Desktop\Peak_hour_traffic_in_melbour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97326"/>
            <a:ext cx="5149331" cy="343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2050" name="Picture 2" descr="\\psf\Home\Desktop\swe2_diagram_rough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t="6817" b="7959"/>
          <a:stretch/>
        </p:blipFill>
        <p:spPr bwMode="auto">
          <a:xfrm>
            <a:off x="1447800" y="1828800"/>
            <a:ext cx="6188848" cy="42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0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Roads</a:t>
            </a:r>
            <a:endParaRPr lang="en-US" dirty="0"/>
          </a:p>
        </p:txBody>
      </p:sp>
      <p:pic>
        <p:nvPicPr>
          <p:cNvPr id="1027" name="Picture 3" descr="\\psf\Home\Desktop\Parallels Picture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" t="35657" r="65915" b="47596"/>
          <a:stretch/>
        </p:blipFill>
        <p:spPr bwMode="auto">
          <a:xfrm>
            <a:off x="4191000" y="2805288"/>
            <a:ext cx="3429000" cy="12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psf\Home\Desktop\Screen Shot 2012-12-07 at 2.14.36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81" y="2805288"/>
            <a:ext cx="24765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6983" y="245018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7375" y="242798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Lights : </a:t>
            </a:r>
            <a:r>
              <a:rPr lang="en-US" sz="2000" dirty="0" smtClean="0"/>
              <a:t>The Basics</a:t>
            </a:r>
            <a:endParaRPr lang="en-US" dirty="0"/>
          </a:p>
        </p:txBody>
      </p:sp>
      <p:pic>
        <p:nvPicPr>
          <p:cNvPr id="2050" name="Picture 2" descr="\\psf\Home\Desktop\Parallels Picture 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6" t="31100" r="7671" b="18615"/>
          <a:stretch/>
        </p:blipFill>
        <p:spPr bwMode="auto">
          <a:xfrm>
            <a:off x="762000" y="2057400"/>
            <a:ext cx="3733799" cy="321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psf\Home\Desktop\Parallels Picture 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4" t="24482" r="14808" b="26378"/>
          <a:stretch/>
        </p:blipFill>
        <p:spPr bwMode="auto">
          <a:xfrm>
            <a:off x="4572000" y="2057400"/>
            <a:ext cx="3797065" cy="321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3750" y="2057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1.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057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2.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9398" y="2080141"/>
            <a:ext cx="3736401" cy="3179147"/>
            <a:chOff x="759398" y="2080141"/>
            <a:chExt cx="3736401" cy="3179147"/>
          </a:xfrm>
        </p:grpSpPr>
        <p:sp>
          <p:nvSpPr>
            <p:cNvPr id="5" name="TextBox 4"/>
            <p:cNvSpPr txBox="1"/>
            <p:nvPr/>
          </p:nvSpPr>
          <p:spPr>
            <a:xfrm>
              <a:off x="2133600" y="20801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9398" y="3962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9644" y="48899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84495" y="299180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7" name="Straight Arrow Connector 6"/>
            <p:cNvCxnSpPr>
              <a:stCxn id="12" idx="0"/>
            </p:cNvCxnSpPr>
            <p:nvPr/>
          </p:nvCxnSpPr>
          <p:spPr>
            <a:xfrm flipV="1">
              <a:off x="2965296" y="4495800"/>
              <a:ext cx="0" cy="394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810000" y="3176469"/>
              <a:ext cx="3744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2"/>
            </p:cNvCxnSpPr>
            <p:nvPr/>
          </p:nvCxnSpPr>
          <p:spPr>
            <a:xfrm>
              <a:off x="2289252" y="2449473"/>
              <a:ext cx="0" cy="369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096350" y="4147067"/>
              <a:ext cx="4276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946202" y="20801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3962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22246" y="48899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97097" y="29918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6777898" y="4495800"/>
            <a:ext cx="0" cy="39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>
            <a:off x="7622602" y="3176469"/>
            <a:ext cx="374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</p:cNvCxnSpPr>
          <p:nvPr/>
        </p:nvCxnSpPr>
        <p:spPr>
          <a:xfrm>
            <a:off x="6101854" y="2449473"/>
            <a:ext cx="0" cy="36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908952" y="4147067"/>
            <a:ext cx="4276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39672" y="5583793"/>
            <a:ext cx="277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Even Weight &gt; Odd Weight</a:t>
            </a:r>
          </a:p>
          <a:p>
            <a:pPr algn="ctr"/>
            <a:r>
              <a:rPr lang="en-US" dirty="0" smtClean="0"/>
              <a:t>Even roads may go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24374" y="1211768"/>
            <a:ext cx="0" cy="4906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/>
          <p:cNvSpPr txBox="1"/>
          <p:nvPr/>
        </p:nvSpPr>
        <p:spPr>
          <a:xfrm>
            <a:off x="5081305" y="5583793"/>
            <a:ext cx="277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Odd Weight &gt; Even Weight</a:t>
            </a:r>
          </a:p>
          <a:p>
            <a:pPr algn="ctr"/>
            <a:r>
              <a:rPr lang="en-US" dirty="0" smtClean="0"/>
              <a:t>Odd roads may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Lights : </a:t>
            </a:r>
            <a:r>
              <a:rPr lang="en-US" sz="2000" dirty="0" smtClean="0"/>
              <a:t>Token System</a:t>
            </a:r>
            <a:endParaRPr lang="en-US" dirty="0"/>
          </a:p>
        </p:txBody>
      </p:sp>
      <p:pic>
        <p:nvPicPr>
          <p:cNvPr id="3075" name="Picture 3" descr="\\psf\Home\Desktop\Screen Shot 2012-12-08 at 11.41.30 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67725" cy="415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09599" y="3785055"/>
            <a:ext cx="406369" cy="652307"/>
            <a:chOff x="609599" y="3755625"/>
            <a:chExt cx="406369" cy="6523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1192" y="3654032"/>
              <a:ext cx="203184" cy="40636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57132" y="40386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5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0400" y="3785055"/>
            <a:ext cx="406369" cy="652307"/>
            <a:chOff x="609599" y="3755625"/>
            <a:chExt cx="406369" cy="652307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1192" y="3654032"/>
              <a:ext cx="203184" cy="406369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57132" y="40386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4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315200" y="3785054"/>
            <a:ext cx="406369" cy="652307"/>
            <a:chOff x="609599" y="3755625"/>
            <a:chExt cx="406369" cy="652307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1192" y="3654032"/>
              <a:ext cx="203184" cy="406369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657132" y="40386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3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88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1026" name="Picture 2" descr="\\psf\Home\Desktop\SWE2_Learning_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29530" b="6977"/>
          <a:stretch/>
        </p:blipFill>
        <p:spPr bwMode="auto">
          <a:xfrm>
            <a:off x="1905000" y="2057400"/>
            <a:ext cx="5310893" cy="328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971800"/>
            <a:ext cx="3200400" cy="12192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800" dirty="0" smtClean="0"/>
              <a:t>Avg. Throughput</a:t>
            </a:r>
          </a:p>
          <a:p>
            <a:pPr marL="365760" lvl="1" indent="0">
              <a:buNone/>
            </a:pPr>
            <a:r>
              <a:rPr lang="en-US" sz="2800" dirty="0" smtClean="0"/>
              <a:t>  Avg. Trip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3467100"/>
            <a:ext cx="2819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243590"/>
            <a:ext cx="331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Effectiveness Metric 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710291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4866</TotalTime>
  <Words>107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Thatch</vt:lpstr>
      <vt:lpstr>SimTraffic</vt:lpstr>
      <vt:lpstr>Contents</vt:lpstr>
      <vt:lpstr>Concept</vt:lpstr>
      <vt:lpstr>Design</vt:lpstr>
      <vt:lpstr>Roads</vt:lpstr>
      <vt:lpstr>Lights : The Basics</vt:lpstr>
      <vt:lpstr>Lights : Token System</vt:lpstr>
      <vt:lpstr>Learning</vt:lpstr>
      <vt:lpstr>Objective Function</vt:lpstr>
      <vt:lpstr>Future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SimTraffic</dc:title>
  <dc:creator>Thomas McLeroy</dc:creator>
  <cp:lastModifiedBy>Thomas McLeroy</cp:lastModifiedBy>
  <cp:revision>19</cp:revision>
  <dcterms:created xsi:type="dcterms:W3CDTF">2012-12-07T18:10:19Z</dcterms:created>
  <dcterms:modified xsi:type="dcterms:W3CDTF">2012-12-13T04:20:20Z</dcterms:modified>
</cp:coreProperties>
</file>