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B809-7C9E-483A-AC53-DEAB676E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E9A5-1B01-466D-922F-7ECDA85E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02A1-312E-4AA1-B6EC-EBC901A3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959-FC82-4E93-8C6E-73C81D31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CF9A-C830-42BB-873A-95B8D1B1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31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395-B079-49A6-9686-BBBF164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1DAB5-21E0-4B6D-8DBE-5050DCC5C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B9EF-FF5D-4759-97D2-C8C7C423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73E0-71DC-44A1-A95A-575975D5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A841-93DF-4F96-BC8D-3D1F2057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1C2D0-5BA7-4C75-9DAF-890C88AC3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1900C-76D1-4EEC-AD82-39B237C7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9C84-69B0-4C11-A093-ED8BD4A6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D4F5-59C7-403E-8598-DEDD019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13EB-835E-4DB6-9185-2BEBCDFC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93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A423-04F2-4472-A380-99A6FBE1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A642-E2F8-41FE-B3D8-B132C236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3C9B-AF66-4DD8-A381-5517ADDD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A6BF-3BF5-48AE-A48E-ECE3BDA1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E5F6-D0A0-4159-B047-470D1A76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4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244C-6ADC-42C4-ACE0-D8BD4F5A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5B38-289B-45C8-A538-8EF48122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60B6-667E-4879-9BBA-B158AE8A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1AED-B482-4994-BF40-4EB9F1A5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E034-6C86-4CBB-A8E3-6A26841D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31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C059-B5AE-4C47-848A-2A61099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BD1D-6A46-424F-8337-C6B7D3181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8BA47-322D-40CE-A18A-46F20CBF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F04C-C5D8-4525-A051-77CDACCA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B8E2-F45E-48FE-B58A-CB9F66B4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DBEC-4657-4278-8A59-7F65756E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43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2C0C-CE4F-4007-910A-A37A2C99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BB270-CBF5-4061-A0E8-476DF6E2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1D0BD-510D-49B4-A9F2-1F7C84D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7B1D3-2CB0-4A4A-8F0F-198EC7BFA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8988E-3182-4100-B4D5-D8850FF26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2755B-D292-4AD8-8580-8F583379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1FF70-E3C2-415D-A2E5-D67A1808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C91BA-936C-4C38-BF12-3F713F27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6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5EBE-9A83-4824-96BF-AE3F4B58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9977C-E93E-43AC-83D9-CE09542B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04523-01AD-4E81-A69D-6FE7CAF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216C3-3C5D-4A44-96CB-4DB79AEE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7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551DB-ED62-4973-9DD7-68E28F40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E5263-C9CB-4D39-B830-D0C5A7D8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6BBDE-C63C-4334-8F46-3F407B1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0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C890-92E2-4078-959B-11D6EA33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65F9-17EF-4C3A-80AD-183158E1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40311-0AB7-4BFB-BCF2-39FA256C1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7A4D1-9A82-47C1-B82F-9FB03D07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24982-6A08-4760-8DA1-AA2A4891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1B196-447E-4C00-BBEF-AB0AF625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59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4ED1-1B1C-4CAA-9601-5FD104EF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23E45-3D8B-4D55-B467-448713A6B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3012E-8424-4088-AFEE-BFDFB924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2742E-0237-4F59-81BC-FF741E7B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E36E4-CDF8-4A76-8C6A-B8137E50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0F6F7-DAF9-43DB-A955-A5757980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7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C0A2A-1235-4A4D-A085-D9B54115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27A02-4DB7-414E-BAC1-45C2718EC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2B09-21AE-4733-9FC2-64F5AB72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4E69-952A-4D17-8E8A-97EE7C515F2E}" type="datetimeFigureOut">
              <a:rPr lang="en-CA" smtClean="0"/>
              <a:t>2017-12-11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D51DE-D509-4B92-A280-71AAA7750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BB8E-53F2-4764-9853-350F5E70B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17FC-E477-409E-B477-2312D5E91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6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1E76D3-D290-40B6-AAD4-7780DC73AB8C}"/>
              </a:ext>
            </a:extLst>
          </p:cNvPr>
          <p:cNvSpPr/>
          <p:nvPr/>
        </p:nvSpPr>
        <p:spPr>
          <a:xfrm>
            <a:off x="0" y="0"/>
            <a:ext cx="7159336" cy="685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9A82D882-7714-4612-AA98-163273EA25C4}"/>
              </a:ext>
            </a:extLst>
          </p:cNvPr>
          <p:cNvSpPr/>
          <p:nvPr/>
        </p:nvSpPr>
        <p:spPr>
          <a:xfrm>
            <a:off x="2142309" y="1240971"/>
            <a:ext cx="2782388" cy="404948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6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McPhee</dc:creator>
  <cp:lastModifiedBy>Tyler McPhee</cp:lastModifiedBy>
  <cp:revision>1</cp:revision>
  <dcterms:created xsi:type="dcterms:W3CDTF">2017-12-12T04:53:59Z</dcterms:created>
  <dcterms:modified xsi:type="dcterms:W3CDTF">2017-12-12T04:58:54Z</dcterms:modified>
</cp:coreProperties>
</file>