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guSTDlbft5DhrQQNClFgfPUier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3E5622-4F05-4ACE-BDEB-47BD73AA8D0F}">
  <a:tblStyle styleId="{A63E5622-4F05-4ACE-BDEB-47BD73AA8D0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54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719051" y="1737505"/>
            <a:ext cx="7772400" cy="1130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Welcome </a:t>
            </a:r>
            <a:endParaRPr/>
          </a:p>
        </p:txBody>
      </p:sp>
      <p:sp>
        <p:nvSpPr>
          <p:cNvPr id="85" name="Google Shape;85;p1"/>
          <p:cNvSpPr/>
          <p:nvPr/>
        </p:nvSpPr>
        <p:spPr>
          <a:xfrm>
            <a:off x="33251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5594" y="1142923"/>
            <a:ext cx="5096757" cy="118916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2654874" y="5528108"/>
            <a:ext cx="3653998" cy="407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50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Verdana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www.morgansconsortium.com</a:t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1165126" y="3109032"/>
            <a:ext cx="6633493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IT Department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WEEKLY REPORT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4840448" y="1887523"/>
            <a:ext cx="1468424" cy="4445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621040" y="4573110"/>
            <a:ext cx="3653998" cy="407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Verdana"/>
              <a:buNone/>
            </a:pPr>
            <a:r>
              <a:rPr lang="en-US" sz="2000" b="0" i="0" u="none" strike="noStrike" cap="none" dirty="0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31/3/2023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90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</a:pPr>
            <a:r>
              <a:rPr lang="en-US" sz="20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Software Department Reports</a:t>
            </a:r>
            <a:endParaRPr/>
          </a:p>
        </p:txBody>
      </p: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1462241154"/>
              </p:ext>
            </p:extLst>
          </p:nvPr>
        </p:nvGraphicFramePr>
        <p:xfrm>
          <a:off x="0" y="1143000"/>
          <a:ext cx="9144025" cy="8581420"/>
        </p:xfrm>
        <a:graphic>
          <a:graphicData uri="http://schemas.openxmlformats.org/drawingml/2006/table">
            <a:tbl>
              <a:tblPr firstRow="1" bandRow="1">
                <a:noFill/>
                <a:tableStyleId>{A63E5622-4F05-4ACE-BDEB-47BD73AA8D0F}</a:tableStyleId>
              </a:tblPr>
              <a:tblGrid>
                <a:gridCol w="77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S/N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Task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Assigned to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Notes</a:t>
                      </a:r>
                      <a:endParaRPr lang="en-US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This Week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-created the 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 for to show subscription name, number of days and articles subscribed to by the user and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connected 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the 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 to the frontend 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-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fixed the reply problem and made it in real time using pusher 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-added a react package that will show the currency symbol and has thousand separator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-made correction to Admin side on the button that will enable and disable articles 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-presented </a:t>
                      </a:r>
                      <a:r>
                        <a:rPr lang="en-US" dirty="0" err="1"/>
                        <a:t>Grc</a:t>
                      </a:r>
                      <a:r>
                        <a:rPr lang="en-US" dirty="0"/>
                        <a:t> Magazine website to the review team 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-made correction to the chat section of the application when two users are having a discussion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Last Week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-I Added the advertisement section on the application 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-Added a contact page to TMC INSTITUTE 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-I created advertisement enquiry page and also created a backend 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 for the enquired page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-Added </a:t>
                      </a:r>
                      <a:r>
                        <a:rPr lang="en-US" dirty="0" err="1"/>
                        <a:t>Grc</a:t>
                      </a:r>
                      <a:r>
                        <a:rPr lang="en-US" dirty="0"/>
                        <a:t> Icons to the website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Stephen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7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Designing TMC institute new interface as discussed with MD</a:t>
                      </a: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Wrapped up on </a:t>
                      </a:r>
                      <a:r>
                        <a:rPr lang="en-US" sz="1100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Portrec</a:t>
                      </a:r>
                      <a:endParaRPr lang="en-US" sz="11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Boma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1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1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1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1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4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1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1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90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</a:pPr>
            <a:r>
              <a:rPr lang="en-US" sz="20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Software Department Reports</a:t>
            </a:r>
            <a:endParaRPr/>
          </a:p>
        </p:txBody>
      </p:sp>
      <p:graphicFrame>
        <p:nvGraphicFramePr>
          <p:cNvPr id="102" name="Google Shape;102;p3"/>
          <p:cNvGraphicFramePr/>
          <p:nvPr>
            <p:extLst>
              <p:ext uri="{D42A27DB-BD31-4B8C-83A1-F6EECF244321}">
                <p14:modId xmlns:p14="http://schemas.microsoft.com/office/powerpoint/2010/main" val="2863068519"/>
              </p:ext>
            </p:extLst>
          </p:nvPr>
        </p:nvGraphicFramePr>
        <p:xfrm>
          <a:off x="0" y="1244912"/>
          <a:ext cx="9144000" cy="5312175"/>
        </p:xfrm>
        <a:graphic>
          <a:graphicData uri="http://schemas.openxmlformats.org/drawingml/2006/table">
            <a:tbl>
              <a:tblPr firstRow="1" bandRow="1">
                <a:noFill/>
                <a:tableStyleId>{A63E5622-4F05-4ACE-BDEB-47BD73AA8D0F}</a:tableStyleId>
              </a:tblPr>
              <a:tblGrid>
                <a:gridCol w="100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5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3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6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S/N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Task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Assigned to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Notes</a:t>
                      </a:r>
                      <a:endParaRPr lang="en-US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5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159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Michael</a:t>
                      </a:r>
                      <a:endParaRPr lang="en-US"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5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1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1017844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90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</a:pPr>
            <a:r>
              <a:rPr lang="en-US" sz="20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Hardware Department Reports</a:t>
            </a:r>
            <a:endParaRPr/>
          </a:p>
        </p:txBody>
      </p:sp>
      <p:graphicFrame>
        <p:nvGraphicFramePr>
          <p:cNvPr id="108" name="Google Shape;108;p4"/>
          <p:cNvGraphicFramePr/>
          <p:nvPr/>
        </p:nvGraphicFramePr>
        <p:xfrm>
          <a:off x="119267" y="127220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{A63E5622-4F05-4ACE-BDEB-47BD73AA8D0F}</a:tableStyleId>
              </a:tblPr>
              <a:tblGrid>
                <a:gridCol w="71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75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S/N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Task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Estimated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Timeline 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Assigned 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Notes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6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6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6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0" y="2959768"/>
            <a:ext cx="9144000" cy="38982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3055872" y="3013733"/>
            <a:ext cx="4132842" cy="302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Nigeria: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2nd Floor, 1 Adeola Adeoye Street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Off Toyin Street Ikeja Lagos Nigeria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Tel: +23417001770, 09153414314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United Kingdom: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International House,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24 Holborn Viaduct London EC1A 2BN,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United Kingdom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enquiries@morgansconsortium.com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www.morgansconsortium.com</a:t>
            </a:r>
            <a:endParaRPr/>
          </a:p>
        </p:txBody>
      </p:sp>
      <p:sp>
        <p:nvSpPr>
          <p:cNvPr id="115" name="Google Shape;115;p5"/>
          <p:cNvSpPr/>
          <p:nvPr/>
        </p:nvSpPr>
        <p:spPr>
          <a:xfrm>
            <a:off x="2987134" y="1959830"/>
            <a:ext cx="2940982" cy="90236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427" y="2111364"/>
            <a:ext cx="2680397" cy="62538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/>
          <p:nvPr/>
        </p:nvSpPr>
        <p:spPr>
          <a:xfrm>
            <a:off x="4672668" y="2483141"/>
            <a:ext cx="796954" cy="18455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252</Words>
  <Application>Microsoft Office PowerPoint</Application>
  <PresentationFormat>On-screen Show (4:3)</PresentationFormat>
  <Paragraphs>56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Verdana</vt:lpstr>
      <vt:lpstr>Office Theme</vt:lpstr>
      <vt:lpstr>Welcome </vt:lpstr>
      <vt:lpstr>Software Department Reports</vt:lpstr>
      <vt:lpstr>Software Department Reports</vt:lpstr>
      <vt:lpstr>Hardware Department Reports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</dc:title>
  <dc:creator>SAMUEL AKINPELU</dc:creator>
  <cp:lastModifiedBy>Jason Steve</cp:lastModifiedBy>
  <cp:revision>16</cp:revision>
  <dcterms:created xsi:type="dcterms:W3CDTF">2022-04-29T07:45:17Z</dcterms:created>
  <dcterms:modified xsi:type="dcterms:W3CDTF">2023-03-31T12:36:34Z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1033-3.2.0.6442</vt:lpwstr>
  </property>
</Properties>
</file>