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1" r:id="rId3"/>
    <p:sldId id="393" r:id="rId4"/>
    <p:sldId id="341" r:id="rId5"/>
    <p:sldId id="392" r:id="rId6"/>
    <p:sldId id="394" r:id="rId7"/>
    <p:sldId id="412" r:id="rId8"/>
    <p:sldId id="396" r:id="rId9"/>
    <p:sldId id="413" r:id="rId10"/>
    <p:sldId id="398" r:id="rId11"/>
    <p:sldId id="414" r:id="rId12"/>
    <p:sldId id="415" r:id="rId13"/>
    <p:sldId id="416" r:id="rId14"/>
    <p:sldId id="401" r:id="rId15"/>
    <p:sldId id="419" r:id="rId16"/>
    <p:sldId id="417" r:id="rId17"/>
    <p:sldId id="411" r:id="rId18"/>
    <p:sldId id="404" r:id="rId19"/>
    <p:sldId id="406" r:id="rId20"/>
    <p:sldId id="409" r:id="rId21"/>
    <p:sldId id="410" r:id="rId22"/>
    <p:sldId id="405" r:id="rId23"/>
    <p:sldId id="418" r:id="rId24"/>
    <p:sldId id="420" r:id="rId25"/>
    <p:sldId id="421" r:id="rId26"/>
    <p:sldId id="422" r:id="rId27"/>
    <p:sldId id="423" r:id="rId28"/>
    <p:sldId id="424" r:id="rId29"/>
    <p:sldId id="277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A1844-3E21-47FD-A14B-01E8A2BDB1FE}">
          <p14:sldIdLst>
            <p14:sldId id="256"/>
            <p14:sldId id="391"/>
            <p14:sldId id="393"/>
            <p14:sldId id="341"/>
            <p14:sldId id="392"/>
            <p14:sldId id="394"/>
            <p14:sldId id="412"/>
            <p14:sldId id="396"/>
            <p14:sldId id="413"/>
            <p14:sldId id="398"/>
            <p14:sldId id="414"/>
            <p14:sldId id="415"/>
            <p14:sldId id="416"/>
            <p14:sldId id="401"/>
            <p14:sldId id="419"/>
            <p14:sldId id="417"/>
            <p14:sldId id="411"/>
            <p14:sldId id="404"/>
            <p14:sldId id="406"/>
            <p14:sldId id="409"/>
            <p14:sldId id="410"/>
            <p14:sldId id="405"/>
            <p14:sldId id="418"/>
            <p14:sldId id="420"/>
            <p14:sldId id="421"/>
            <p14:sldId id="422"/>
            <p14:sldId id="423"/>
            <p14:sldId id="424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xbOKsxz72S0yOf4NfD6BhFVAY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F9B"/>
    <a:srgbClr val="D0F84E"/>
    <a:srgbClr val="C9FAFC"/>
    <a:srgbClr val="002060"/>
    <a:srgbClr val="F35F63"/>
    <a:srgbClr val="7F5167"/>
    <a:srgbClr val="675967"/>
    <a:srgbClr val="0F6FC6"/>
    <a:srgbClr val="990000"/>
    <a:srgbClr val="0B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D746D-9230-424E-95E9-F09C6DED92C2}">
  <a:tblStyle styleId="{E21D746D-9230-424E-95E9-F09C6DED92C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3" autoAdjust="0"/>
    <p:restoredTop sz="86389" autoAdjust="0"/>
  </p:normalViewPr>
  <p:slideViewPr>
    <p:cSldViewPr snapToGrid="0">
      <p:cViewPr varScale="1">
        <p:scale>
          <a:sx n="86" d="100"/>
          <a:sy n="86" d="100"/>
        </p:scale>
        <p:origin x="2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31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50FEA-DF5B-43A6-9379-86457218CCC5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vi-VN"/>
        </a:p>
      </dgm:t>
    </dgm:pt>
    <dgm:pt modelId="{39FFDB01-08F2-4D68-A48A-9EA03AA4BA07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1.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,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quyết</a:t>
          </a:r>
          <a:endParaRPr lang="vi-VN" dirty="0"/>
        </a:p>
      </dgm:t>
    </dgm:pt>
    <dgm:pt modelId="{06932946-8E3B-4238-8344-3C5061AF6FB6}" type="parTrans" cxnId="{488C510D-BE69-4BEC-B941-4BDEE187D1CE}">
      <dgm:prSet/>
      <dgm:spPr/>
      <dgm:t>
        <a:bodyPr/>
        <a:lstStyle/>
        <a:p>
          <a:endParaRPr lang="vi-VN"/>
        </a:p>
      </dgm:t>
    </dgm:pt>
    <dgm:pt modelId="{A371C848-43D1-4EB9-94E9-CA8AAD2CA616}" type="sibTrans" cxnId="{488C510D-BE69-4BEC-B941-4BDEE187D1CE}">
      <dgm:prSet/>
      <dgm:spPr/>
      <dgm:t>
        <a:bodyPr/>
        <a:lstStyle/>
        <a:p>
          <a:endParaRPr lang="vi-VN"/>
        </a:p>
      </dgm:t>
    </dgm:pt>
    <dgm:pt modelId="{3A7387FD-B30D-4F38-86EB-A2F29D21B491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2. </a:t>
          </a:r>
          <a:r>
            <a:rPr lang="en-US" dirty="0" err="1"/>
            <a:t>Phạm</a:t>
          </a:r>
          <a:r>
            <a:rPr lang="en-US" dirty="0"/>
            <a:t> vi </a:t>
          </a:r>
          <a:r>
            <a:rPr lang="en-US" dirty="0" err="1"/>
            <a:t>nghiên</a:t>
          </a:r>
          <a:r>
            <a:rPr lang="en-US" dirty="0"/>
            <a:t> </a:t>
          </a:r>
          <a:r>
            <a:rPr lang="en-US" dirty="0" err="1"/>
            <a:t>cứu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tả</a:t>
          </a:r>
          <a:endParaRPr lang="vi-VN" dirty="0"/>
        </a:p>
      </dgm:t>
    </dgm:pt>
    <dgm:pt modelId="{0564CF17-3645-4B47-8BFF-5DB62766F8E0}" type="parTrans" cxnId="{2D7E5EDE-3015-4FA3-AEC5-A0AE731AD8E9}">
      <dgm:prSet/>
      <dgm:spPr/>
      <dgm:t>
        <a:bodyPr/>
        <a:lstStyle/>
        <a:p>
          <a:endParaRPr lang="vi-VN"/>
        </a:p>
      </dgm:t>
    </dgm:pt>
    <dgm:pt modelId="{AD7DBA5A-1BBB-4734-9D1D-A5B7788E902E}" type="sibTrans" cxnId="{2D7E5EDE-3015-4FA3-AEC5-A0AE731AD8E9}">
      <dgm:prSet/>
      <dgm:spPr/>
      <dgm:t>
        <a:bodyPr/>
        <a:lstStyle/>
        <a:p>
          <a:endParaRPr lang="vi-VN"/>
        </a:p>
      </dgm:t>
    </dgm:pt>
    <dgm:pt modelId="{6C937566-A5E1-4DCC-B59B-9C5C2E0420BE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3.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vi-VN" dirty="0"/>
        </a:p>
      </dgm:t>
    </dgm:pt>
    <dgm:pt modelId="{AFDA8396-4EB1-40DA-A1D2-DA0C254D654D}" type="parTrans" cxnId="{020BB46B-218E-4A1E-94BF-BF8937CEEA62}">
      <dgm:prSet/>
      <dgm:spPr/>
      <dgm:t>
        <a:bodyPr/>
        <a:lstStyle/>
        <a:p>
          <a:endParaRPr lang="vi-VN"/>
        </a:p>
      </dgm:t>
    </dgm:pt>
    <dgm:pt modelId="{C1E4B34F-F14F-4A22-9EEC-4794B4933E10}" type="sibTrans" cxnId="{020BB46B-218E-4A1E-94BF-BF8937CEEA62}">
      <dgm:prSet/>
      <dgm:spPr/>
      <dgm:t>
        <a:bodyPr/>
        <a:lstStyle/>
        <a:p>
          <a:endParaRPr lang="vi-VN"/>
        </a:p>
      </dgm:t>
    </dgm:pt>
    <dgm:pt modelId="{6127996E-3999-470B-ABC2-76ADD205F2F6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4.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nghiệm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vi-VN" dirty="0"/>
        </a:p>
      </dgm:t>
    </dgm:pt>
    <dgm:pt modelId="{238B94B9-7166-4EAF-A5CA-742D451937DA}" type="parTrans" cxnId="{ECB1171E-ACE3-47CD-A1CB-9A6557F8D283}">
      <dgm:prSet/>
      <dgm:spPr/>
      <dgm:t>
        <a:bodyPr/>
        <a:lstStyle/>
        <a:p>
          <a:endParaRPr lang="vi-VN"/>
        </a:p>
      </dgm:t>
    </dgm:pt>
    <dgm:pt modelId="{F2241641-C494-4747-95F7-5C354E5ABD7D}" type="sibTrans" cxnId="{ECB1171E-ACE3-47CD-A1CB-9A6557F8D283}">
      <dgm:prSet/>
      <dgm:spPr/>
      <dgm:t>
        <a:bodyPr/>
        <a:lstStyle/>
        <a:p>
          <a:endParaRPr lang="vi-VN"/>
        </a:p>
      </dgm:t>
    </dgm:pt>
    <dgm:pt modelId="{19993176-18E9-4B98-AD6C-F87655769246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6.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vi-VN" dirty="0"/>
        </a:p>
      </dgm:t>
    </dgm:pt>
    <dgm:pt modelId="{3FF4D6B1-18A0-48B4-9DE1-DBC4807EE183}" type="parTrans" cxnId="{42173EB6-8027-4A99-8DAF-CD8EF8B59FE2}">
      <dgm:prSet/>
      <dgm:spPr/>
      <dgm:t>
        <a:bodyPr/>
        <a:lstStyle/>
        <a:p>
          <a:endParaRPr lang="vi-VN"/>
        </a:p>
      </dgm:t>
    </dgm:pt>
    <dgm:pt modelId="{17CFD4FB-A1AE-4CA5-AF73-3AB3ED1FEDBC}" type="sibTrans" cxnId="{42173EB6-8027-4A99-8DAF-CD8EF8B59FE2}">
      <dgm:prSet/>
      <dgm:spPr/>
      <dgm:t>
        <a:bodyPr/>
        <a:lstStyle/>
        <a:p>
          <a:endParaRPr lang="vi-VN"/>
        </a:p>
      </dgm:t>
    </dgm:pt>
    <dgm:pt modelId="{DED9D01B-CF45-4B17-842A-0B29EE41F4E5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5. Demo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endParaRPr lang="vi-VN" dirty="0"/>
        </a:p>
      </dgm:t>
    </dgm:pt>
    <dgm:pt modelId="{FB3F776F-4E39-45C6-8A6E-53A838F15497}" type="parTrans" cxnId="{83994CB1-E88E-4DA5-AC1A-AA170A78BADD}">
      <dgm:prSet/>
      <dgm:spPr/>
      <dgm:t>
        <a:bodyPr/>
        <a:lstStyle/>
        <a:p>
          <a:endParaRPr lang="vi-VN"/>
        </a:p>
      </dgm:t>
    </dgm:pt>
    <dgm:pt modelId="{E8F43788-2D07-47DA-B131-06495E22FDED}" type="sibTrans" cxnId="{83994CB1-E88E-4DA5-AC1A-AA170A78BADD}">
      <dgm:prSet/>
      <dgm:spPr/>
      <dgm:t>
        <a:bodyPr/>
        <a:lstStyle/>
        <a:p>
          <a:endParaRPr lang="vi-VN"/>
        </a:p>
      </dgm:t>
    </dgm:pt>
    <dgm:pt modelId="{C8083703-2B3F-492A-A86C-AAEB90D0F0E5}" type="pres">
      <dgm:prSet presAssocID="{D8650FEA-DF5B-43A6-9379-86457218CCC5}" presName="Name0" presStyleCnt="0">
        <dgm:presLayoutVars>
          <dgm:chMax val="7"/>
          <dgm:chPref val="7"/>
          <dgm:dir/>
        </dgm:presLayoutVars>
      </dgm:prSet>
      <dgm:spPr/>
    </dgm:pt>
    <dgm:pt modelId="{13AB380E-2B7D-4C46-AF1C-3C6EE56D0AF6}" type="pres">
      <dgm:prSet presAssocID="{D8650FEA-DF5B-43A6-9379-86457218CCC5}" presName="Name1" presStyleCnt="0"/>
      <dgm:spPr/>
    </dgm:pt>
    <dgm:pt modelId="{352035E8-F853-4583-97B9-E8BA412E0AB0}" type="pres">
      <dgm:prSet presAssocID="{D8650FEA-DF5B-43A6-9379-86457218CCC5}" presName="cycle" presStyleCnt="0"/>
      <dgm:spPr/>
    </dgm:pt>
    <dgm:pt modelId="{7F8676A3-4C84-4DF9-B211-30DEC805AEA7}" type="pres">
      <dgm:prSet presAssocID="{D8650FEA-DF5B-43A6-9379-86457218CCC5}" presName="srcNode" presStyleLbl="node1" presStyleIdx="0" presStyleCnt="6"/>
      <dgm:spPr/>
    </dgm:pt>
    <dgm:pt modelId="{C7DB84EB-400A-4319-9CBD-1A772F268671}" type="pres">
      <dgm:prSet presAssocID="{D8650FEA-DF5B-43A6-9379-86457218CCC5}" presName="conn" presStyleLbl="parChTrans1D2" presStyleIdx="0" presStyleCnt="1"/>
      <dgm:spPr/>
    </dgm:pt>
    <dgm:pt modelId="{3165FA52-AA9D-4E11-A0E7-4E3689541ABC}" type="pres">
      <dgm:prSet presAssocID="{D8650FEA-DF5B-43A6-9379-86457218CCC5}" presName="extraNode" presStyleLbl="node1" presStyleIdx="0" presStyleCnt="6"/>
      <dgm:spPr/>
    </dgm:pt>
    <dgm:pt modelId="{C1083DE8-D069-46F3-B96D-FD9B94A66816}" type="pres">
      <dgm:prSet presAssocID="{D8650FEA-DF5B-43A6-9379-86457218CCC5}" presName="dstNode" presStyleLbl="node1" presStyleIdx="0" presStyleCnt="6"/>
      <dgm:spPr/>
    </dgm:pt>
    <dgm:pt modelId="{88873E83-FAED-427A-9A9D-D9ADBA38863E}" type="pres">
      <dgm:prSet presAssocID="{39FFDB01-08F2-4D68-A48A-9EA03AA4BA07}" presName="text_1" presStyleLbl="node1" presStyleIdx="0" presStyleCnt="6">
        <dgm:presLayoutVars>
          <dgm:bulletEnabled val="1"/>
        </dgm:presLayoutVars>
      </dgm:prSet>
      <dgm:spPr/>
    </dgm:pt>
    <dgm:pt modelId="{006F0445-F0F3-4C76-9F20-573560908C94}" type="pres">
      <dgm:prSet presAssocID="{39FFDB01-08F2-4D68-A48A-9EA03AA4BA07}" presName="accent_1" presStyleCnt="0"/>
      <dgm:spPr/>
    </dgm:pt>
    <dgm:pt modelId="{485AABCA-F3C0-4F1D-AE43-71701C8FE8D8}" type="pres">
      <dgm:prSet presAssocID="{39FFDB01-08F2-4D68-A48A-9EA03AA4BA07}" presName="accentRepeatNode" presStyleLbl="solidFgAcc1" presStyleIdx="0" presStyleCnt="6"/>
      <dgm:spPr>
        <a:prstGeom prst="flowChartConnector">
          <a:avLst/>
        </a:prstGeom>
        <a:ln>
          <a:solidFill>
            <a:schemeClr val="bg2">
              <a:lumMod val="50000"/>
            </a:schemeClr>
          </a:solidFill>
          <a:prstDash val="lgDash"/>
        </a:ln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71410CB8-8088-43DE-8DDD-CDD73DACFF82}" type="pres">
      <dgm:prSet presAssocID="{3A7387FD-B30D-4F38-86EB-A2F29D21B491}" presName="text_2" presStyleLbl="node1" presStyleIdx="1" presStyleCnt="6">
        <dgm:presLayoutVars>
          <dgm:bulletEnabled val="1"/>
        </dgm:presLayoutVars>
      </dgm:prSet>
      <dgm:spPr/>
    </dgm:pt>
    <dgm:pt modelId="{BAB9C52B-A071-4CC3-973C-EFE8B38671F3}" type="pres">
      <dgm:prSet presAssocID="{3A7387FD-B30D-4F38-86EB-A2F29D21B491}" presName="accent_2" presStyleCnt="0"/>
      <dgm:spPr/>
    </dgm:pt>
    <dgm:pt modelId="{5B802075-B35E-4DDF-B67D-66B3603AC073}" type="pres">
      <dgm:prSet presAssocID="{3A7387FD-B30D-4F38-86EB-A2F29D21B491}" presName="accentRepeatNode" presStyleLbl="solidFgAcc1" presStyleIdx="1" presStyleCnt="6"/>
      <dgm:spPr>
        <a:prstGeom prst="flowChartConnector">
          <a:avLst/>
        </a:prstGeom>
        <a:ln>
          <a:solidFill>
            <a:schemeClr val="bg2">
              <a:lumMod val="50000"/>
            </a:schemeClr>
          </a:solidFill>
          <a:prstDash val="lgDash"/>
        </a:ln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FE5549B0-CF24-4E4D-9C26-5164E77D9A05}" type="pres">
      <dgm:prSet presAssocID="{6C937566-A5E1-4DCC-B59B-9C5C2E0420BE}" presName="text_3" presStyleLbl="node1" presStyleIdx="2" presStyleCnt="6">
        <dgm:presLayoutVars>
          <dgm:bulletEnabled val="1"/>
        </dgm:presLayoutVars>
      </dgm:prSet>
      <dgm:spPr/>
    </dgm:pt>
    <dgm:pt modelId="{666D5DDF-AE55-4CFB-BFB4-7F7FD2DE57C4}" type="pres">
      <dgm:prSet presAssocID="{6C937566-A5E1-4DCC-B59B-9C5C2E0420BE}" presName="accent_3" presStyleCnt="0"/>
      <dgm:spPr/>
    </dgm:pt>
    <dgm:pt modelId="{C4F2979F-3844-421A-B593-ECEC8709A50F}" type="pres">
      <dgm:prSet presAssocID="{6C937566-A5E1-4DCC-B59B-9C5C2E0420BE}" presName="accentRepeatNode" presStyleLbl="solidFgAcc1" presStyleIdx="2" presStyleCnt="6" custLinFactNeighborX="1369" custLinFactNeighborY="-2738"/>
      <dgm:spPr>
        <a:prstGeom prst="flowChartConnector">
          <a:avLst/>
        </a:prstGeom>
        <a:ln>
          <a:solidFill>
            <a:schemeClr val="bg2">
              <a:lumMod val="50000"/>
            </a:schemeClr>
          </a:solidFill>
          <a:prstDash val="lgDash"/>
        </a:ln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B0542870-166A-4B73-A509-E341CAA9DB2F}" type="pres">
      <dgm:prSet presAssocID="{6127996E-3999-470B-ABC2-76ADD205F2F6}" presName="text_4" presStyleLbl="node1" presStyleIdx="3" presStyleCnt="6">
        <dgm:presLayoutVars>
          <dgm:bulletEnabled val="1"/>
        </dgm:presLayoutVars>
      </dgm:prSet>
      <dgm:spPr/>
    </dgm:pt>
    <dgm:pt modelId="{5AC56FE3-725F-45E4-9F31-95A19F6991C4}" type="pres">
      <dgm:prSet presAssocID="{6127996E-3999-470B-ABC2-76ADD205F2F6}" presName="accent_4" presStyleCnt="0"/>
      <dgm:spPr/>
    </dgm:pt>
    <dgm:pt modelId="{6A5A24F9-7F4D-4638-A31B-FBA5F1434BB2}" type="pres">
      <dgm:prSet presAssocID="{6127996E-3999-470B-ABC2-76ADD205F2F6}" presName="accentRepeatNode" presStyleLbl="solidFgAcc1" presStyleIdx="3" presStyleCnt="6"/>
      <dgm:spPr>
        <a:prstGeom prst="flowChartConnector">
          <a:avLst/>
        </a:prstGeom>
        <a:ln>
          <a:solidFill>
            <a:schemeClr val="bg2">
              <a:lumMod val="50000"/>
            </a:schemeClr>
          </a:solidFill>
          <a:prstDash val="lgDash"/>
        </a:ln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2F7210ED-8237-46C4-890C-82EA05F3ABB5}" type="pres">
      <dgm:prSet presAssocID="{DED9D01B-CF45-4B17-842A-0B29EE41F4E5}" presName="text_5" presStyleLbl="node1" presStyleIdx="4" presStyleCnt="6">
        <dgm:presLayoutVars>
          <dgm:bulletEnabled val="1"/>
        </dgm:presLayoutVars>
      </dgm:prSet>
      <dgm:spPr/>
    </dgm:pt>
    <dgm:pt modelId="{F56B809A-9765-4D75-B150-D79ABD9FBE89}" type="pres">
      <dgm:prSet presAssocID="{DED9D01B-CF45-4B17-842A-0B29EE41F4E5}" presName="accent_5" presStyleCnt="0"/>
      <dgm:spPr/>
    </dgm:pt>
    <dgm:pt modelId="{AAB120D8-7DF9-49D3-8B1C-F441D914A7B2}" type="pres">
      <dgm:prSet presAssocID="{DED9D01B-CF45-4B17-842A-0B29EE41F4E5}" presName="accentRepeatNode" presStyleLbl="solidFgAcc1" presStyleIdx="4" presStyleCnt="6"/>
      <dgm:spPr>
        <a:ln>
          <a:solidFill>
            <a:schemeClr val="bg2">
              <a:lumMod val="50000"/>
            </a:schemeClr>
          </a:solidFill>
          <a:prstDash val="lgDash"/>
        </a:ln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05132A5B-B313-445C-9C29-D021559C4E16}" type="pres">
      <dgm:prSet presAssocID="{19993176-18E9-4B98-AD6C-F87655769246}" presName="text_6" presStyleLbl="node1" presStyleIdx="5" presStyleCnt="6">
        <dgm:presLayoutVars>
          <dgm:bulletEnabled val="1"/>
        </dgm:presLayoutVars>
      </dgm:prSet>
      <dgm:spPr/>
    </dgm:pt>
    <dgm:pt modelId="{2AADFBEB-E30F-4DDC-8772-A62D40CEA5D7}" type="pres">
      <dgm:prSet presAssocID="{19993176-18E9-4B98-AD6C-F87655769246}" presName="accent_6" presStyleCnt="0"/>
      <dgm:spPr/>
    </dgm:pt>
    <dgm:pt modelId="{47B08224-4475-41FD-9AA9-5D3786480FC4}" type="pres">
      <dgm:prSet presAssocID="{19993176-18E9-4B98-AD6C-F87655769246}" presName="accentRepeatNode" presStyleLbl="solidFgAcc1" presStyleIdx="5" presStyleCnt="6"/>
      <dgm:spPr>
        <a:prstGeom prst="flowChartConnector">
          <a:avLst/>
        </a:prstGeom>
        <a:ln>
          <a:solidFill>
            <a:schemeClr val="bg2">
              <a:lumMod val="50000"/>
            </a:schemeClr>
          </a:solidFill>
          <a:prstDash val="lgDash"/>
        </a:ln>
        <a:effectLst>
          <a:glow rad="139700">
            <a:schemeClr val="accent3">
              <a:satMod val="175000"/>
              <a:alpha val="40000"/>
            </a:schemeClr>
          </a:glow>
        </a:effectLst>
      </dgm:spPr>
    </dgm:pt>
  </dgm:ptLst>
  <dgm:cxnLst>
    <dgm:cxn modelId="{F2B6C603-A48C-491D-BD82-B71486710B33}" type="presOf" srcId="{6127996E-3999-470B-ABC2-76ADD205F2F6}" destId="{B0542870-166A-4B73-A509-E341CAA9DB2F}" srcOrd="0" destOrd="0" presId="urn:microsoft.com/office/officeart/2008/layout/VerticalCurvedList"/>
    <dgm:cxn modelId="{488C510D-BE69-4BEC-B941-4BDEE187D1CE}" srcId="{D8650FEA-DF5B-43A6-9379-86457218CCC5}" destId="{39FFDB01-08F2-4D68-A48A-9EA03AA4BA07}" srcOrd="0" destOrd="0" parTransId="{06932946-8E3B-4238-8344-3C5061AF6FB6}" sibTransId="{A371C848-43D1-4EB9-94E9-CA8AAD2CA616}"/>
    <dgm:cxn modelId="{B6E44B10-CC31-436B-BB0E-28640B059DF9}" type="presOf" srcId="{19993176-18E9-4B98-AD6C-F87655769246}" destId="{05132A5B-B313-445C-9C29-D021559C4E16}" srcOrd="0" destOrd="0" presId="urn:microsoft.com/office/officeart/2008/layout/VerticalCurvedList"/>
    <dgm:cxn modelId="{ECB1171E-ACE3-47CD-A1CB-9A6557F8D283}" srcId="{D8650FEA-DF5B-43A6-9379-86457218CCC5}" destId="{6127996E-3999-470B-ABC2-76ADD205F2F6}" srcOrd="3" destOrd="0" parTransId="{238B94B9-7166-4EAF-A5CA-742D451937DA}" sibTransId="{F2241641-C494-4747-95F7-5C354E5ABD7D}"/>
    <dgm:cxn modelId="{696AC332-E10B-4E6D-B0EB-4ECE366CFAD0}" type="presOf" srcId="{39FFDB01-08F2-4D68-A48A-9EA03AA4BA07}" destId="{88873E83-FAED-427A-9A9D-D9ADBA38863E}" srcOrd="0" destOrd="0" presId="urn:microsoft.com/office/officeart/2008/layout/VerticalCurvedList"/>
    <dgm:cxn modelId="{7C453A66-0092-4E29-9BD5-301BAD996F8C}" type="presOf" srcId="{6C937566-A5E1-4DCC-B59B-9C5C2E0420BE}" destId="{FE5549B0-CF24-4E4D-9C26-5164E77D9A05}" srcOrd="0" destOrd="0" presId="urn:microsoft.com/office/officeart/2008/layout/VerticalCurvedList"/>
    <dgm:cxn modelId="{020BB46B-218E-4A1E-94BF-BF8937CEEA62}" srcId="{D8650FEA-DF5B-43A6-9379-86457218CCC5}" destId="{6C937566-A5E1-4DCC-B59B-9C5C2E0420BE}" srcOrd="2" destOrd="0" parTransId="{AFDA8396-4EB1-40DA-A1D2-DA0C254D654D}" sibTransId="{C1E4B34F-F14F-4A22-9EEC-4794B4933E10}"/>
    <dgm:cxn modelId="{3CC3C34B-9F94-4D55-9226-D7F9DF316BDB}" type="presOf" srcId="{A371C848-43D1-4EB9-94E9-CA8AAD2CA616}" destId="{C7DB84EB-400A-4319-9CBD-1A772F268671}" srcOrd="0" destOrd="0" presId="urn:microsoft.com/office/officeart/2008/layout/VerticalCurvedList"/>
    <dgm:cxn modelId="{EAEC18A3-809F-49B2-BB7D-8182202F7A99}" type="presOf" srcId="{D8650FEA-DF5B-43A6-9379-86457218CCC5}" destId="{C8083703-2B3F-492A-A86C-AAEB90D0F0E5}" srcOrd="0" destOrd="0" presId="urn:microsoft.com/office/officeart/2008/layout/VerticalCurvedList"/>
    <dgm:cxn modelId="{83994CB1-E88E-4DA5-AC1A-AA170A78BADD}" srcId="{D8650FEA-DF5B-43A6-9379-86457218CCC5}" destId="{DED9D01B-CF45-4B17-842A-0B29EE41F4E5}" srcOrd="4" destOrd="0" parTransId="{FB3F776F-4E39-45C6-8A6E-53A838F15497}" sibTransId="{E8F43788-2D07-47DA-B131-06495E22FDED}"/>
    <dgm:cxn modelId="{42173EB6-8027-4A99-8DAF-CD8EF8B59FE2}" srcId="{D8650FEA-DF5B-43A6-9379-86457218CCC5}" destId="{19993176-18E9-4B98-AD6C-F87655769246}" srcOrd="5" destOrd="0" parTransId="{3FF4D6B1-18A0-48B4-9DE1-DBC4807EE183}" sibTransId="{17CFD4FB-A1AE-4CA5-AF73-3AB3ED1FEDBC}"/>
    <dgm:cxn modelId="{2D7E5EDE-3015-4FA3-AEC5-A0AE731AD8E9}" srcId="{D8650FEA-DF5B-43A6-9379-86457218CCC5}" destId="{3A7387FD-B30D-4F38-86EB-A2F29D21B491}" srcOrd="1" destOrd="0" parTransId="{0564CF17-3645-4B47-8BFF-5DB62766F8E0}" sibTransId="{AD7DBA5A-1BBB-4734-9D1D-A5B7788E902E}"/>
    <dgm:cxn modelId="{C00BC2E7-FCAF-4680-8EDE-BCF1EDC509AA}" type="presOf" srcId="{DED9D01B-CF45-4B17-842A-0B29EE41F4E5}" destId="{2F7210ED-8237-46C4-890C-82EA05F3ABB5}" srcOrd="0" destOrd="0" presId="urn:microsoft.com/office/officeart/2008/layout/VerticalCurvedList"/>
    <dgm:cxn modelId="{EF26ADF0-8DD1-4861-8831-303A1891B6AB}" type="presOf" srcId="{3A7387FD-B30D-4F38-86EB-A2F29D21B491}" destId="{71410CB8-8088-43DE-8DDD-CDD73DACFF82}" srcOrd="0" destOrd="0" presId="urn:microsoft.com/office/officeart/2008/layout/VerticalCurvedList"/>
    <dgm:cxn modelId="{580ADEBE-C77B-41D1-B5C6-65DD5E813D00}" type="presParOf" srcId="{C8083703-2B3F-492A-A86C-AAEB90D0F0E5}" destId="{13AB380E-2B7D-4C46-AF1C-3C6EE56D0AF6}" srcOrd="0" destOrd="0" presId="urn:microsoft.com/office/officeart/2008/layout/VerticalCurvedList"/>
    <dgm:cxn modelId="{5EA16CEF-DA88-414C-BC7F-71F3498FFFEB}" type="presParOf" srcId="{13AB380E-2B7D-4C46-AF1C-3C6EE56D0AF6}" destId="{352035E8-F853-4583-97B9-E8BA412E0AB0}" srcOrd="0" destOrd="0" presId="urn:microsoft.com/office/officeart/2008/layout/VerticalCurvedList"/>
    <dgm:cxn modelId="{7A28A5C1-549A-44F1-90E9-5A2C3F44D87C}" type="presParOf" srcId="{352035E8-F853-4583-97B9-E8BA412E0AB0}" destId="{7F8676A3-4C84-4DF9-B211-30DEC805AEA7}" srcOrd="0" destOrd="0" presId="urn:microsoft.com/office/officeart/2008/layout/VerticalCurvedList"/>
    <dgm:cxn modelId="{C90E155C-7CBD-4FFA-AA8D-02C04BBF6F4D}" type="presParOf" srcId="{352035E8-F853-4583-97B9-E8BA412E0AB0}" destId="{C7DB84EB-400A-4319-9CBD-1A772F268671}" srcOrd="1" destOrd="0" presId="urn:microsoft.com/office/officeart/2008/layout/VerticalCurvedList"/>
    <dgm:cxn modelId="{D3A05F2A-8D67-47A4-B8DD-E9AD924E906B}" type="presParOf" srcId="{352035E8-F853-4583-97B9-E8BA412E0AB0}" destId="{3165FA52-AA9D-4E11-A0E7-4E3689541ABC}" srcOrd="2" destOrd="0" presId="urn:microsoft.com/office/officeart/2008/layout/VerticalCurvedList"/>
    <dgm:cxn modelId="{26380722-DE56-4C05-9BA8-AF6BD2E3EFF0}" type="presParOf" srcId="{352035E8-F853-4583-97B9-E8BA412E0AB0}" destId="{C1083DE8-D069-46F3-B96D-FD9B94A66816}" srcOrd="3" destOrd="0" presId="urn:microsoft.com/office/officeart/2008/layout/VerticalCurvedList"/>
    <dgm:cxn modelId="{14C61976-DA56-4450-9558-8C4CB694073D}" type="presParOf" srcId="{13AB380E-2B7D-4C46-AF1C-3C6EE56D0AF6}" destId="{88873E83-FAED-427A-9A9D-D9ADBA38863E}" srcOrd="1" destOrd="0" presId="urn:microsoft.com/office/officeart/2008/layout/VerticalCurvedList"/>
    <dgm:cxn modelId="{3B4BCFF3-124F-4ABB-8CFE-69D617DC763A}" type="presParOf" srcId="{13AB380E-2B7D-4C46-AF1C-3C6EE56D0AF6}" destId="{006F0445-F0F3-4C76-9F20-573560908C94}" srcOrd="2" destOrd="0" presId="urn:microsoft.com/office/officeart/2008/layout/VerticalCurvedList"/>
    <dgm:cxn modelId="{0AC2AFDB-8A76-4EF2-ADCB-9A3700670200}" type="presParOf" srcId="{006F0445-F0F3-4C76-9F20-573560908C94}" destId="{485AABCA-F3C0-4F1D-AE43-71701C8FE8D8}" srcOrd="0" destOrd="0" presId="urn:microsoft.com/office/officeart/2008/layout/VerticalCurvedList"/>
    <dgm:cxn modelId="{A679CADB-DA90-4EBD-802B-92814AD82A41}" type="presParOf" srcId="{13AB380E-2B7D-4C46-AF1C-3C6EE56D0AF6}" destId="{71410CB8-8088-43DE-8DDD-CDD73DACFF82}" srcOrd="3" destOrd="0" presId="urn:microsoft.com/office/officeart/2008/layout/VerticalCurvedList"/>
    <dgm:cxn modelId="{226B8C31-13FD-432C-833B-5D965385B48D}" type="presParOf" srcId="{13AB380E-2B7D-4C46-AF1C-3C6EE56D0AF6}" destId="{BAB9C52B-A071-4CC3-973C-EFE8B38671F3}" srcOrd="4" destOrd="0" presId="urn:microsoft.com/office/officeart/2008/layout/VerticalCurvedList"/>
    <dgm:cxn modelId="{0E901236-BF25-4B2F-9732-EE8E1BCF6DE1}" type="presParOf" srcId="{BAB9C52B-A071-4CC3-973C-EFE8B38671F3}" destId="{5B802075-B35E-4DDF-B67D-66B3603AC073}" srcOrd="0" destOrd="0" presId="urn:microsoft.com/office/officeart/2008/layout/VerticalCurvedList"/>
    <dgm:cxn modelId="{C65B2A4B-F916-4235-BBE9-E0E1BC607854}" type="presParOf" srcId="{13AB380E-2B7D-4C46-AF1C-3C6EE56D0AF6}" destId="{FE5549B0-CF24-4E4D-9C26-5164E77D9A05}" srcOrd="5" destOrd="0" presId="urn:microsoft.com/office/officeart/2008/layout/VerticalCurvedList"/>
    <dgm:cxn modelId="{1750884A-107D-45D6-98EF-87893FF01B77}" type="presParOf" srcId="{13AB380E-2B7D-4C46-AF1C-3C6EE56D0AF6}" destId="{666D5DDF-AE55-4CFB-BFB4-7F7FD2DE57C4}" srcOrd="6" destOrd="0" presId="urn:microsoft.com/office/officeart/2008/layout/VerticalCurvedList"/>
    <dgm:cxn modelId="{F805FA8F-7F78-484F-A85A-213508652AEC}" type="presParOf" srcId="{666D5DDF-AE55-4CFB-BFB4-7F7FD2DE57C4}" destId="{C4F2979F-3844-421A-B593-ECEC8709A50F}" srcOrd="0" destOrd="0" presId="urn:microsoft.com/office/officeart/2008/layout/VerticalCurvedList"/>
    <dgm:cxn modelId="{CDF94609-3871-4C96-8D3E-11572D774A5B}" type="presParOf" srcId="{13AB380E-2B7D-4C46-AF1C-3C6EE56D0AF6}" destId="{B0542870-166A-4B73-A509-E341CAA9DB2F}" srcOrd="7" destOrd="0" presId="urn:microsoft.com/office/officeart/2008/layout/VerticalCurvedList"/>
    <dgm:cxn modelId="{1BBFBF50-32DE-4AD9-B159-507F7943848C}" type="presParOf" srcId="{13AB380E-2B7D-4C46-AF1C-3C6EE56D0AF6}" destId="{5AC56FE3-725F-45E4-9F31-95A19F6991C4}" srcOrd="8" destOrd="0" presId="urn:microsoft.com/office/officeart/2008/layout/VerticalCurvedList"/>
    <dgm:cxn modelId="{7DADD271-FBD5-4CCE-8278-A08A7923913C}" type="presParOf" srcId="{5AC56FE3-725F-45E4-9F31-95A19F6991C4}" destId="{6A5A24F9-7F4D-4638-A31B-FBA5F1434BB2}" srcOrd="0" destOrd="0" presId="urn:microsoft.com/office/officeart/2008/layout/VerticalCurvedList"/>
    <dgm:cxn modelId="{7627B049-1AF1-452A-9CEE-F985FF7C11B2}" type="presParOf" srcId="{13AB380E-2B7D-4C46-AF1C-3C6EE56D0AF6}" destId="{2F7210ED-8237-46C4-890C-82EA05F3ABB5}" srcOrd="9" destOrd="0" presId="urn:microsoft.com/office/officeart/2008/layout/VerticalCurvedList"/>
    <dgm:cxn modelId="{2EA19D3C-07A5-45D1-9DC7-C23F1547C52A}" type="presParOf" srcId="{13AB380E-2B7D-4C46-AF1C-3C6EE56D0AF6}" destId="{F56B809A-9765-4D75-B150-D79ABD9FBE89}" srcOrd="10" destOrd="0" presId="urn:microsoft.com/office/officeart/2008/layout/VerticalCurvedList"/>
    <dgm:cxn modelId="{E6A5B290-7CB2-4E53-AF82-0DEAB10A4DF4}" type="presParOf" srcId="{F56B809A-9765-4D75-B150-D79ABD9FBE89}" destId="{AAB120D8-7DF9-49D3-8B1C-F441D914A7B2}" srcOrd="0" destOrd="0" presId="urn:microsoft.com/office/officeart/2008/layout/VerticalCurvedList"/>
    <dgm:cxn modelId="{67BED7F3-C752-4ACB-8732-045924C88B9C}" type="presParOf" srcId="{13AB380E-2B7D-4C46-AF1C-3C6EE56D0AF6}" destId="{05132A5B-B313-445C-9C29-D021559C4E16}" srcOrd="11" destOrd="0" presId="urn:microsoft.com/office/officeart/2008/layout/VerticalCurvedList"/>
    <dgm:cxn modelId="{A1E8ACD0-E43F-468F-A7C2-C0B61D20944E}" type="presParOf" srcId="{13AB380E-2B7D-4C46-AF1C-3C6EE56D0AF6}" destId="{2AADFBEB-E30F-4DDC-8772-A62D40CEA5D7}" srcOrd="12" destOrd="0" presId="urn:microsoft.com/office/officeart/2008/layout/VerticalCurvedList"/>
    <dgm:cxn modelId="{A4FE5DFF-4B04-47E3-B36E-F7C2910F96FD}" type="presParOf" srcId="{2AADFBEB-E30F-4DDC-8772-A62D40CEA5D7}" destId="{47B08224-4475-41FD-9AA9-5D3786480F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1364F-F1AB-4D19-BEFA-431A402CC38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B79CF1-5EAF-414B-BE7D-85D45B0895D9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Camera </a:t>
          </a:r>
          <a:r>
            <a:rPr lang="en-US" sz="1800" dirty="0" err="1">
              <a:latin typeface="+mj-lt"/>
            </a:rPr>
            <a:t>nhiều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góc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khác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và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cải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thiện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chất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lượng</a:t>
          </a:r>
          <a:r>
            <a:rPr lang="en-US" sz="1800" dirty="0">
              <a:latin typeface="+mj-lt"/>
            </a:rPr>
            <a:t> camera</a:t>
          </a:r>
          <a:endParaRPr lang="vi-VN" sz="1800" dirty="0">
            <a:latin typeface="+mj-lt"/>
          </a:endParaRPr>
        </a:p>
      </dgm:t>
    </dgm:pt>
    <dgm:pt modelId="{44B851D5-B79D-436B-AD96-08489A995995}" type="parTrans" cxnId="{7B275DFA-4320-4F3F-9FFA-FA48BDE0C9A8}">
      <dgm:prSet/>
      <dgm:spPr/>
      <dgm:t>
        <a:bodyPr/>
        <a:lstStyle/>
        <a:p>
          <a:endParaRPr lang="vi-VN"/>
        </a:p>
      </dgm:t>
    </dgm:pt>
    <dgm:pt modelId="{180D8FA2-65C6-4D4A-A5CB-D7233608F6F1}" type="sibTrans" cxnId="{7B275DFA-4320-4F3F-9FFA-FA48BDE0C9A8}">
      <dgm:prSet/>
      <dgm:spPr/>
      <dgm:t>
        <a:bodyPr/>
        <a:lstStyle/>
        <a:p>
          <a:endParaRPr lang="vi-VN"/>
        </a:p>
      </dgm:t>
    </dgm:pt>
    <dgm:pt modelId="{D37A43DF-5CF3-4458-8E61-AA60A1DF8F19}">
      <dgm:prSet phldrT="[Text]" custT="1"/>
      <dgm:spPr/>
      <dgm:t>
        <a:bodyPr/>
        <a:lstStyle/>
        <a:p>
          <a:r>
            <a:rPr lang="en-US" sz="1800" dirty="0" err="1">
              <a:latin typeface="+mj-lt"/>
            </a:rPr>
            <a:t>Phát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triển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thêm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nền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tảng</a:t>
          </a:r>
          <a:r>
            <a:rPr lang="en-US" sz="1800" dirty="0">
              <a:latin typeface="+mj-lt"/>
            </a:rPr>
            <a:t> Web </a:t>
          </a:r>
          <a:r>
            <a:rPr lang="en-US" sz="1800" dirty="0" err="1">
              <a:latin typeface="+mj-lt"/>
            </a:rPr>
            <a:t>và</a:t>
          </a:r>
          <a:r>
            <a:rPr lang="en-US" sz="1800" dirty="0">
              <a:latin typeface="+mj-lt"/>
            </a:rPr>
            <a:t> Mobile</a:t>
          </a:r>
          <a:endParaRPr lang="vi-VN" sz="1800" dirty="0">
            <a:latin typeface="+mj-lt"/>
          </a:endParaRPr>
        </a:p>
      </dgm:t>
    </dgm:pt>
    <dgm:pt modelId="{706693B8-3114-4A30-931E-503CF624A76D}" type="parTrans" cxnId="{60769B11-53B8-4415-A06B-E1C353068D5B}">
      <dgm:prSet/>
      <dgm:spPr/>
      <dgm:t>
        <a:bodyPr/>
        <a:lstStyle/>
        <a:p>
          <a:endParaRPr lang="vi-VN"/>
        </a:p>
      </dgm:t>
    </dgm:pt>
    <dgm:pt modelId="{DBB9B8D8-55D8-4355-86AA-AB7314953635}" type="sibTrans" cxnId="{60769B11-53B8-4415-A06B-E1C353068D5B}">
      <dgm:prSet/>
      <dgm:spPr/>
      <dgm:t>
        <a:bodyPr/>
        <a:lstStyle/>
        <a:p>
          <a:endParaRPr lang="vi-VN"/>
        </a:p>
      </dgm:t>
    </dgm:pt>
    <dgm:pt modelId="{A25A46E1-7555-4786-93B0-E2B6CA12E9A5}">
      <dgm:prSet phldrT="[Text]" custT="1"/>
      <dgm:spPr/>
      <dgm:t>
        <a:bodyPr/>
        <a:lstStyle/>
        <a:p>
          <a:r>
            <a:rPr lang="en-US" sz="1800" dirty="0" err="1">
              <a:latin typeface="+mj-lt"/>
            </a:rPr>
            <a:t>Thêm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cơ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sở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dữ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liệu</a:t>
          </a:r>
          <a:endParaRPr lang="vi-VN" sz="1800" dirty="0">
            <a:latin typeface="+mj-lt"/>
          </a:endParaRPr>
        </a:p>
      </dgm:t>
    </dgm:pt>
    <dgm:pt modelId="{869CAEB6-2046-4A7C-9F0B-B372F6EBEF2D}" type="parTrans" cxnId="{3905FB49-951C-42AB-AFA0-9DFD7E3DDB05}">
      <dgm:prSet/>
      <dgm:spPr/>
      <dgm:t>
        <a:bodyPr/>
        <a:lstStyle/>
        <a:p>
          <a:endParaRPr lang="vi-VN"/>
        </a:p>
      </dgm:t>
    </dgm:pt>
    <dgm:pt modelId="{100B4618-D046-419C-B1E0-F3FCBD09FF43}" type="sibTrans" cxnId="{3905FB49-951C-42AB-AFA0-9DFD7E3DDB05}">
      <dgm:prSet/>
      <dgm:spPr/>
      <dgm:t>
        <a:bodyPr/>
        <a:lstStyle/>
        <a:p>
          <a:endParaRPr lang="vi-VN"/>
        </a:p>
      </dgm:t>
    </dgm:pt>
    <dgm:pt modelId="{2944A3B1-6BC2-46D9-BF45-A1320F1D0F91}">
      <dgm:prSet custT="1"/>
      <dgm:spPr/>
      <dgm:t>
        <a:bodyPr/>
        <a:lstStyle/>
        <a:p>
          <a:r>
            <a:rPr lang="en-US" sz="1800" dirty="0" err="1">
              <a:latin typeface="+mj-lt"/>
            </a:rPr>
            <a:t>Xác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định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trạng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thái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cho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tư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thế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ngồi</a:t>
          </a:r>
          <a:endParaRPr lang="vi-VN" sz="1800" dirty="0">
            <a:latin typeface="+mj-lt"/>
          </a:endParaRPr>
        </a:p>
      </dgm:t>
    </dgm:pt>
    <dgm:pt modelId="{ED5B40AE-7297-463A-AC5B-0029193ACEB1}" type="sibTrans" cxnId="{35BC4B19-3D73-413C-8BBA-A428C592F78D}">
      <dgm:prSet/>
      <dgm:spPr/>
      <dgm:t>
        <a:bodyPr/>
        <a:lstStyle/>
        <a:p>
          <a:endParaRPr lang="vi-VN"/>
        </a:p>
      </dgm:t>
    </dgm:pt>
    <dgm:pt modelId="{5EF82F55-5D6D-4956-8D62-BD817C78FB6C}" type="parTrans" cxnId="{35BC4B19-3D73-413C-8BBA-A428C592F78D}">
      <dgm:prSet/>
      <dgm:spPr/>
      <dgm:t>
        <a:bodyPr/>
        <a:lstStyle/>
        <a:p>
          <a:endParaRPr lang="vi-VN"/>
        </a:p>
      </dgm:t>
    </dgm:pt>
    <dgm:pt modelId="{19042195-E207-4684-A678-99BB71658116}">
      <dgm:prSet custT="1"/>
      <dgm:spPr/>
      <dgm:t>
        <a:bodyPr/>
        <a:lstStyle/>
        <a:p>
          <a:r>
            <a:rPr lang="en-US" sz="1800" dirty="0" err="1">
              <a:latin typeface="+mj-lt"/>
            </a:rPr>
            <a:t>Xây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dụng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thêm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khu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vực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không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có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người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ra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lệnh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cho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thiết</a:t>
          </a:r>
          <a:r>
            <a:rPr lang="en-US" sz="1800" dirty="0">
              <a:latin typeface="+mj-lt"/>
            </a:rPr>
            <a:t> </a:t>
          </a:r>
          <a:r>
            <a:rPr lang="en-US" sz="1800" dirty="0" err="1">
              <a:latin typeface="+mj-lt"/>
            </a:rPr>
            <a:t>bị</a:t>
          </a:r>
          <a:r>
            <a:rPr lang="en-US" sz="1800" dirty="0">
              <a:latin typeface="+mj-lt"/>
            </a:rPr>
            <a:t> IOT</a:t>
          </a:r>
          <a:endParaRPr lang="vi-VN" sz="1800" dirty="0">
            <a:latin typeface="+mj-lt"/>
          </a:endParaRPr>
        </a:p>
      </dgm:t>
    </dgm:pt>
    <dgm:pt modelId="{EAF63C06-07A3-457D-A8AE-0410286E41A8}" type="parTrans" cxnId="{13A0C8BC-AC4C-4DC8-AD46-CA317E005E64}">
      <dgm:prSet/>
      <dgm:spPr/>
      <dgm:t>
        <a:bodyPr/>
        <a:lstStyle/>
        <a:p>
          <a:endParaRPr lang="vi-VN"/>
        </a:p>
      </dgm:t>
    </dgm:pt>
    <dgm:pt modelId="{4603C387-D648-4ABE-A2E2-066687E5D7AE}" type="sibTrans" cxnId="{13A0C8BC-AC4C-4DC8-AD46-CA317E005E64}">
      <dgm:prSet/>
      <dgm:spPr/>
      <dgm:t>
        <a:bodyPr/>
        <a:lstStyle/>
        <a:p>
          <a:endParaRPr lang="vi-VN"/>
        </a:p>
      </dgm:t>
    </dgm:pt>
    <dgm:pt modelId="{2E8F7ED2-E227-40FF-8CE4-68FAA2F005F2}" type="pres">
      <dgm:prSet presAssocID="{C5A1364F-F1AB-4D19-BEFA-431A402CC38F}" presName="CompostProcess" presStyleCnt="0">
        <dgm:presLayoutVars>
          <dgm:dir/>
          <dgm:resizeHandles val="exact"/>
        </dgm:presLayoutVars>
      </dgm:prSet>
      <dgm:spPr/>
    </dgm:pt>
    <dgm:pt modelId="{F8A4ACB9-38AF-4003-BBC5-97D6D9E8ACFB}" type="pres">
      <dgm:prSet presAssocID="{C5A1364F-F1AB-4D19-BEFA-431A402CC38F}" presName="arrow" presStyleLbl="bgShp" presStyleIdx="0" presStyleCnt="1"/>
      <dgm:spPr/>
    </dgm:pt>
    <dgm:pt modelId="{78E255B6-B4DE-45EE-97B4-AFDB6C6BF1AB}" type="pres">
      <dgm:prSet presAssocID="{C5A1364F-F1AB-4D19-BEFA-431A402CC38F}" presName="linearProcess" presStyleCnt="0"/>
      <dgm:spPr/>
    </dgm:pt>
    <dgm:pt modelId="{6A026314-7B4B-46B7-A855-C8FFC6DBA517}" type="pres">
      <dgm:prSet presAssocID="{10B79CF1-5EAF-414B-BE7D-85D45B0895D9}" presName="textNode" presStyleLbl="node1" presStyleIdx="0" presStyleCnt="5">
        <dgm:presLayoutVars>
          <dgm:bulletEnabled val="1"/>
        </dgm:presLayoutVars>
      </dgm:prSet>
      <dgm:spPr/>
    </dgm:pt>
    <dgm:pt modelId="{7C990AE6-4050-47C8-833D-2A5045FD3A42}" type="pres">
      <dgm:prSet presAssocID="{180D8FA2-65C6-4D4A-A5CB-D7233608F6F1}" presName="sibTrans" presStyleCnt="0"/>
      <dgm:spPr/>
    </dgm:pt>
    <dgm:pt modelId="{0A1B3CA9-BEF0-4B91-BD84-AEA63DF7B193}" type="pres">
      <dgm:prSet presAssocID="{D37A43DF-5CF3-4458-8E61-AA60A1DF8F19}" presName="textNode" presStyleLbl="node1" presStyleIdx="1" presStyleCnt="5">
        <dgm:presLayoutVars>
          <dgm:bulletEnabled val="1"/>
        </dgm:presLayoutVars>
      </dgm:prSet>
      <dgm:spPr/>
    </dgm:pt>
    <dgm:pt modelId="{DEEC6B3B-AFE4-445B-BE3A-F28DB0375EEE}" type="pres">
      <dgm:prSet presAssocID="{DBB9B8D8-55D8-4355-86AA-AB7314953635}" presName="sibTrans" presStyleCnt="0"/>
      <dgm:spPr/>
    </dgm:pt>
    <dgm:pt modelId="{B5AA29AC-2567-4532-BE95-D22327C285BF}" type="pres">
      <dgm:prSet presAssocID="{A25A46E1-7555-4786-93B0-E2B6CA12E9A5}" presName="textNode" presStyleLbl="node1" presStyleIdx="2" presStyleCnt="5">
        <dgm:presLayoutVars>
          <dgm:bulletEnabled val="1"/>
        </dgm:presLayoutVars>
      </dgm:prSet>
      <dgm:spPr/>
    </dgm:pt>
    <dgm:pt modelId="{08A207E8-0227-438D-AD03-27AEFA418F0F}" type="pres">
      <dgm:prSet presAssocID="{100B4618-D046-419C-B1E0-F3FCBD09FF43}" presName="sibTrans" presStyleCnt="0"/>
      <dgm:spPr/>
    </dgm:pt>
    <dgm:pt modelId="{0E08A695-15A1-43B6-A7E6-C6E66E08555C}" type="pres">
      <dgm:prSet presAssocID="{2944A3B1-6BC2-46D9-BF45-A1320F1D0F91}" presName="textNode" presStyleLbl="node1" presStyleIdx="3" presStyleCnt="5">
        <dgm:presLayoutVars>
          <dgm:bulletEnabled val="1"/>
        </dgm:presLayoutVars>
      </dgm:prSet>
      <dgm:spPr/>
    </dgm:pt>
    <dgm:pt modelId="{B9BA33A0-7F8D-45FC-811E-288C6F7CFDAB}" type="pres">
      <dgm:prSet presAssocID="{ED5B40AE-7297-463A-AC5B-0029193ACEB1}" presName="sibTrans" presStyleCnt="0"/>
      <dgm:spPr/>
    </dgm:pt>
    <dgm:pt modelId="{F51DE9F3-214E-47DE-89CD-B6BAF6A659E6}" type="pres">
      <dgm:prSet presAssocID="{19042195-E207-4684-A678-99BB7165811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03FF50D-5893-46AE-8FC4-899A4B843FF2}" type="presOf" srcId="{19042195-E207-4684-A678-99BB71658116}" destId="{F51DE9F3-214E-47DE-89CD-B6BAF6A659E6}" srcOrd="0" destOrd="0" presId="urn:microsoft.com/office/officeart/2005/8/layout/hProcess9"/>
    <dgm:cxn modelId="{60769B11-53B8-4415-A06B-E1C353068D5B}" srcId="{C5A1364F-F1AB-4D19-BEFA-431A402CC38F}" destId="{D37A43DF-5CF3-4458-8E61-AA60A1DF8F19}" srcOrd="1" destOrd="0" parTransId="{706693B8-3114-4A30-931E-503CF624A76D}" sibTransId="{DBB9B8D8-55D8-4355-86AA-AB7314953635}"/>
    <dgm:cxn modelId="{35BC4B19-3D73-413C-8BBA-A428C592F78D}" srcId="{C5A1364F-F1AB-4D19-BEFA-431A402CC38F}" destId="{2944A3B1-6BC2-46D9-BF45-A1320F1D0F91}" srcOrd="3" destOrd="0" parTransId="{5EF82F55-5D6D-4956-8D62-BD817C78FB6C}" sibTransId="{ED5B40AE-7297-463A-AC5B-0029193ACEB1}"/>
    <dgm:cxn modelId="{25F19463-EDE0-463D-9F14-A4F1B0294AAC}" type="presOf" srcId="{A25A46E1-7555-4786-93B0-E2B6CA12E9A5}" destId="{B5AA29AC-2567-4532-BE95-D22327C285BF}" srcOrd="0" destOrd="0" presId="urn:microsoft.com/office/officeart/2005/8/layout/hProcess9"/>
    <dgm:cxn modelId="{3905FB49-951C-42AB-AFA0-9DFD7E3DDB05}" srcId="{C5A1364F-F1AB-4D19-BEFA-431A402CC38F}" destId="{A25A46E1-7555-4786-93B0-E2B6CA12E9A5}" srcOrd="2" destOrd="0" parTransId="{869CAEB6-2046-4A7C-9F0B-B372F6EBEF2D}" sibTransId="{100B4618-D046-419C-B1E0-F3FCBD09FF43}"/>
    <dgm:cxn modelId="{B0DD206A-CAA1-4EF7-9C8F-CFAC89500883}" type="presOf" srcId="{10B79CF1-5EAF-414B-BE7D-85D45B0895D9}" destId="{6A026314-7B4B-46B7-A855-C8FFC6DBA517}" srcOrd="0" destOrd="0" presId="urn:microsoft.com/office/officeart/2005/8/layout/hProcess9"/>
    <dgm:cxn modelId="{ED04C797-7496-40D1-BDDE-E0094252E93E}" type="presOf" srcId="{D37A43DF-5CF3-4458-8E61-AA60A1DF8F19}" destId="{0A1B3CA9-BEF0-4B91-BD84-AEA63DF7B193}" srcOrd="0" destOrd="0" presId="urn:microsoft.com/office/officeart/2005/8/layout/hProcess9"/>
    <dgm:cxn modelId="{8F30D2A3-028D-4CEC-9791-6EE564733D4B}" type="presOf" srcId="{C5A1364F-F1AB-4D19-BEFA-431A402CC38F}" destId="{2E8F7ED2-E227-40FF-8CE4-68FAA2F005F2}" srcOrd="0" destOrd="0" presId="urn:microsoft.com/office/officeart/2005/8/layout/hProcess9"/>
    <dgm:cxn modelId="{07DF5EB8-AEAB-4BE9-9D55-175D45845110}" type="presOf" srcId="{2944A3B1-6BC2-46D9-BF45-A1320F1D0F91}" destId="{0E08A695-15A1-43B6-A7E6-C6E66E08555C}" srcOrd="0" destOrd="0" presId="urn:microsoft.com/office/officeart/2005/8/layout/hProcess9"/>
    <dgm:cxn modelId="{13A0C8BC-AC4C-4DC8-AD46-CA317E005E64}" srcId="{C5A1364F-F1AB-4D19-BEFA-431A402CC38F}" destId="{19042195-E207-4684-A678-99BB71658116}" srcOrd="4" destOrd="0" parTransId="{EAF63C06-07A3-457D-A8AE-0410286E41A8}" sibTransId="{4603C387-D648-4ABE-A2E2-066687E5D7AE}"/>
    <dgm:cxn modelId="{7B275DFA-4320-4F3F-9FFA-FA48BDE0C9A8}" srcId="{C5A1364F-F1AB-4D19-BEFA-431A402CC38F}" destId="{10B79CF1-5EAF-414B-BE7D-85D45B0895D9}" srcOrd="0" destOrd="0" parTransId="{44B851D5-B79D-436B-AD96-08489A995995}" sibTransId="{180D8FA2-65C6-4D4A-A5CB-D7233608F6F1}"/>
    <dgm:cxn modelId="{B4B9C42B-7A43-4305-975A-92CE503217C4}" type="presParOf" srcId="{2E8F7ED2-E227-40FF-8CE4-68FAA2F005F2}" destId="{F8A4ACB9-38AF-4003-BBC5-97D6D9E8ACFB}" srcOrd="0" destOrd="0" presId="urn:microsoft.com/office/officeart/2005/8/layout/hProcess9"/>
    <dgm:cxn modelId="{D65B0DBA-8E13-4F26-82B7-86AF4F8B2D39}" type="presParOf" srcId="{2E8F7ED2-E227-40FF-8CE4-68FAA2F005F2}" destId="{78E255B6-B4DE-45EE-97B4-AFDB6C6BF1AB}" srcOrd="1" destOrd="0" presId="urn:microsoft.com/office/officeart/2005/8/layout/hProcess9"/>
    <dgm:cxn modelId="{74581BCF-195C-4360-B8FB-987D854E676B}" type="presParOf" srcId="{78E255B6-B4DE-45EE-97B4-AFDB6C6BF1AB}" destId="{6A026314-7B4B-46B7-A855-C8FFC6DBA517}" srcOrd="0" destOrd="0" presId="urn:microsoft.com/office/officeart/2005/8/layout/hProcess9"/>
    <dgm:cxn modelId="{45C5C136-18EB-414B-BE19-F0FEE422583E}" type="presParOf" srcId="{78E255B6-B4DE-45EE-97B4-AFDB6C6BF1AB}" destId="{7C990AE6-4050-47C8-833D-2A5045FD3A42}" srcOrd="1" destOrd="0" presId="urn:microsoft.com/office/officeart/2005/8/layout/hProcess9"/>
    <dgm:cxn modelId="{AE1C9214-364E-4BB6-9F0B-1AB855B86129}" type="presParOf" srcId="{78E255B6-B4DE-45EE-97B4-AFDB6C6BF1AB}" destId="{0A1B3CA9-BEF0-4B91-BD84-AEA63DF7B193}" srcOrd="2" destOrd="0" presId="urn:microsoft.com/office/officeart/2005/8/layout/hProcess9"/>
    <dgm:cxn modelId="{81B13867-52A4-48FE-BC04-CBF5D890BDD8}" type="presParOf" srcId="{78E255B6-B4DE-45EE-97B4-AFDB6C6BF1AB}" destId="{DEEC6B3B-AFE4-445B-BE3A-F28DB0375EEE}" srcOrd="3" destOrd="0" presId="urn:microsoft.com/office/officeart/2005/8/layout/hProcess9"/>
    <dgm:cxn modelId="{7D32AA10-DC9D-44F0-95F1-F8F7F7C2D413}" type="presParOf" srcId="{78E255B6-B4DE-45EE-97B4-AFDB6C6BF1AB}" destId="{B5AA29AC-2567-4532-BE95-D22327C285BF}" srcOrd="4" destOrd="0" presId="urn:microsoft.com/office/officeart/2005/8/layout/hProcess9"/>
    <dgm:cxn modelId="{77C92A63-216A-41B1-BBB0-E94A1BDB3805}" type="presParOf" srcId="{78E255B6-B4DE-45EE-97B4-AFDB6C6BF1AB}" destId="{08A207E8-0227-438D-AD03-27AEFA418F0F}" srcOrd="5" destOrd="0" presId="urn:microsoft.com/office/officeart/2005/8/layout/hProcess9"/>
    <dgm:cxn modelId="{352F6C4C-3577-41A2-B456-C745C9CC4DB2}" type="presParOf" srcId="{78E255B6-B4DE-45EE-97B4-AFDB6C6BF1AB}" destId="{0E08A695-15A1-43B6-A7E6-C6E66E08555C}" srcOrd="6" destOrd="0" presId="urn:microsoft.com/office/officeart/2005/8/layout/hProcess9"/>
    <dgm:cxn modelId="{5248D702-D580-4FD4-85D1-FE97651BF12D}" type="presParOf" srcId="{78E255B6-B4DE-45EE-97B4-AFDB6C6BF1AB}" destId="{B9BA33A0-7F8D-45FC-811E-288C6F7CFDAB}" srcOrd="7" destOrd="0" presId="urn:microsoft.com/office/officeart/2005/8/layout/hProcess9"/>
    <dgm:cxn modelId="{48064BC7-A5AE-40EF-8E5A-36BDD8C6DA4F}" type="presParOf" srcId="{78E255B6-B4DE-45EE-97B4-AFDB6C6BF1AB}" destId="{F51DE9F3-214E-47DE-89CD-B6BAF6A659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84EB-400A-4319-9CBD-1A772F268671}">
      <dsp:nvSpPr>
        <dsp:cNvPr id="0" name=""/>
        <dsp:cNvSpPr/>
      </dsp:nvSpPr>
      <dsp:spPr>
        <a:xfrm>
          <a:off x="-5570838" y="-852862"/>
          <a:ext cx="6632830" cy="6632830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73E83-FAED-427A-9A9D-D9ADBA38863E}">
      <dsp:nvSpPr>
        <dsp:cNvPr id="0" name=""/>
        <dsp:cNvSpPr/>
      </dsp:nvSpPr>
      <dsp:spPr>
        <a:xfrm>
          <a:off x="395807" y="259461"/>
          <a:ext cx="7855414" cy="518725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</a:t>
          </a:r>
          <a:r>
            <a:rPr lang="en-US" sz="2800" kern="1200" dirty="0" err="1"/>
            <a:t>Đặt</a:t>
          </a:r>
          <a:r>
            <a:rPr lang="en-US" sz="2800" kern="1200" dirty="0"/>
            <a:t> </a:t>
          </a:r>
          <a:r>
            <a:rPr lang="en-US" sz="2800" kern="1200" dirty="0" err="1"/>
            <a:t>vấn</a:t>
          </a:r>
          <a:r>
            <a:rPr lang="en-US" sz="2800" kern="1200" dirty="0"/>
            <a:t> </a:t>
          </a:r>
          <a:r>
            <a:rPr lang="en-US" sz="2800" kern="1200" dirty="0" err="1"/>
            <a:t>đề</a:t>
          </a:r>
          <a:r>
            <a:rPr lang="en-US" sz="2800" kern="1200" dirty="0"/>
            <a:t>, </a:t>
          </a:r>
          <a:r>
            <a:rPr lang="en-US" sz="2800" kern="1200" dirty="0" err="1"/>
            <a:t>hướng</a:t>
          </a:r>
          <a:r>
            <a:rPr lang="en-US" sz="2800" kern="1200" dirty="0"/>
            <a:t> </a:t>
          </a:r>
          <a:r>
            <a:rPr lang="en-US" sz="2800" kern="1200" dirty="0" err="1"/>
            <a:t>giải</a:t>
          </a:r>
          <a:r>
            <a:rPr lang="en-US" sz="2800" kern="1200" dirty="0"/>
            <a:t> </a:t>
          </a:r>
          <a:r>
            <a:rPr lang="en-US" sz="2800" kern="1200" dirty="0" err="1"/>
            <a:t>quyết</a:t>
          </a:r>
          <a:endParaRPr lang="vi-VN" sz="2800" kern="1200" dirty="0"/>
        </a:p>
      </dsp:txBody>
      <dsp:txXfrm>
        <a:off x="395807" y="259461"/>
        <a:ext cx="7855414" cy="518725"/>
      </dsp:txXfrm>
    </dsp:sp>
    <dsp:sp modelId="{485AABCA-F3C0-4F1D-AE43-71701C8FE8D8}">
      <dsp:nvSpPr>
        <dsp:cNvPr id="0" name=""/>
        <dsp:cNvSpPr/>
      </dsp:nvSpPr>
      <dsp:spPr>
        <a:xfrm>
          <a:off x="71604" y="194620"/>
          <a:ext cx="648407" cy="648407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2">
              <a:lumMod val="50000"/>
            </a:schemeClr>
          </a:solidFill>
          <a:prstDash val="lgDash"/>
          <a:miter lim="800000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410CB8-8088-43DE-8DDD-CDD73DACFF82}">
      <dsp:nvSpPr>
        <dsp:cNvPr id="0" name=""/>
        <dsp:cNvSpPr/>
      </dsp:nvSpPr>
      <dsp:spPr>
        <a:xfrm>
          <a:off x="822495" y="1037451"/>
          <a:ext cx="7428727" cy="518725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8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8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8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</a:t>
          </a:r>
          <a:r>
            <a:rPr lang="en-US" sz="2800" kern="1200" dirty="0" err="1"/>
            <a:t>Phạm</a:t>
          </a:r>
          <a:r>
            <a:rPr lang="en-US" sz="2800" kern="1200" dirty="0"/>
            <a:t> vi </a:t>
          </a:r>
          <a:r>
            <a:rPr lang="en-US" sz="2800" kern="1200" dirty="0" err="1"/>
            <a:t>nghiên</a:t>
          </a:r>
          <a:r>
            <a:rPr lang="en-US" sz="2800" kern="1200" dirty="0"/>
            <a:t> </a:t>
          </a:r>
          <a:r>
            <a:rPr lang="en-US" sz="2800" kern="1200" dirty="0" err="1"/>
            <a:t>cứu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mô</a:t>
          </a:r>
          <a:r>
            <a:rPr lang="en-US" sz="2800" kern="1200" dirty="0"/>
            <a:t> </a:t>
          </a:r>
          <a:r>
            <a:rPr lang="en-US" sz="2800" kern="1200" dirty="0" err="1"/>
            <a:t>tả</a:t>
          </a:r>
          <a:endParaRPr lang="vi-VN" sz="2800" kern="1200" dirty="0"/>
        </a:p>
      </dsp:txBody>
      <dsp:txXfrm>
        <a:off x="822495" y="1037451"/>
        <a:ext cx="7428727" cy="518725"/>
      </dsp:txXfrm>
    </dsp:sp>
    <dsp:sp modelId="{5B802075-B35E-4DDF-B67D-66B3603AC073}">
      <dsp:nvSpPr>
        <dsp:cNvPr id="0" name=""/>
        <dsp:cNvSpPr/>
      </dsp:nvSpPr>
      <dsp:spPr>
        <a:xfrm>
          <a:off x="498291" y="972610"/>
          <a:ext cx="648407" cy="648407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2">
              <a:lumMod val="50000"/>
            </a:schemeClr>
          </a:solidFill>
          <a:prstDash val="lgDash"/>
          <a:miter lim="800000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E5549B0-CF24-4E4D-9C26-5164E77D9A05}">
      <dsp:nvSpPr>
        <dsp:cNvPr id="0" name=""/>
        <dsp:cNvSpPr/>
      </dsp:nvSpPr>
      <dsp:spPr>
        <a:xfrm>
          <a:off x="1017608" y="1815441"/>
          <a:ext cx="7233614" cy="518725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6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6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6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</a:t>
          </a:r>
          <a:r>
            <a:rPr lang="en-US" sz="2800" kern="1200" dirty="0" err="1"/>
            <a:t>Thiết</a:t>
          </a:r>
          <a:r>
            <a:rPr lang="en-US" sz="2800" kern="1200" dirty="0"/>
            <a:t> </a:t>
          </a:r>
          <a:r>
            <a:rPr lang="en-US" sz="2800" kern="1200" dirty="0" err="1"/>
            <a:t>kế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cài</a:t>
          </a:r>
          <a:r>
            <a:rPr lang="en-US" sz="2800" kern="1200" dirty="0"/>
            <a:t> </a:t>
          </a:r>
          <a:r>
            <a:rPr lang="en-US" sz="2800" kern="1200" dirty="0" err="1"/>
            <a:t>đặt</a:t>
          </a:r>
          <a:r>
            <a:rPr lang="en-US" sz="2800" kern="1200" dirty="0"/>
            <a:t> </a:t>
          </a:r>
          <a:r>
            <a:rPr lang="en-US" sz="2800" kern="1200" dirty="0" err="1"/>
            <a:t>hệ</a:t>
          </a:r>
          <a:r>
            <a:rPr lang="en-US" sz="2800" kern="1200" dirty="0"/>
            <a:t> </a:t>
          </a:r>
          <a:r>
            <a:rPr lang="en-US" sz="2800" kern="1200" dirty="0" err="1"/>
            <a:t>thống</a:t>
          </a:r>
          <a:endParaRPr lang="vi-VN" sz="2800" kern="1200" dirty="0"/>
        </a:p>
      </dsp:txBody>
      <dsp:txXfrm>
        <a:off x="1017608" y="1815441"/>
        <a:ext cx="7233614" cy="518725"/>
      </dsp:txXfrm>
    </dsp:sp>
    <dsp:sp modelId="{C4F2979F-3844-421A-B593-ECEC8709A50F}">
      <dsp:nvSpPr>
        <dsp:cNvPr id="0" name=""/>
        <dsp:cNvSpPr/>
      </dsp:nvSpPr>
      <dsp:spPr>
        <a:xfrm>
          <a:off x="702281" y="1732847"/>
          <a:ext cx="648407" cy="648407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2">
              <a:lumMod val="50000"/>
            </a:schemeClr>
          </a:solidFill>
          <a:prstDash val="lgDash"/>
          <a:miter lim="800000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542870-166A-4B73-A509-E341CAA9DB2F}">
      <dsp:nvSpPr>
        <dsp:cNvPr id="0" name=""/>
        <dsp:cNvSpPr/>
      </dsp:nvSpPr>
      <dsp:spPr>
        <a:xfrm>
          <a:off x="1017608" y="2592938"/>
          <a:ext cx="7233614" cy="518725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4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4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4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</a:t>
          </a:r>
          <a:r>
            <a:rPr lang="en-US" sz="2800" kern="1200" dirty="0" err="1"/>
            <a:t>Kết</a:t>
          </a:r>
          <a:r>
            <a:rPr lang="en-US" sz="2800" kern="1200" dirty="0"/>
            <a:t> </a:t>
          </a:r>
          <a:r>
            <a:rPr lang="en-US" sz="2800" kern="1200" dirty="0" err="1"/>
            <a:t>quả</a:t>
          </a:r>
          <a:r>
            <a:rPr lang="en-US" sz="2800" kern="1200" dirty="0"/>
            <a:t> </a:t>
          </a:r>
          <a:r>
            <a:rPr lang="en-US" sz="2800" kern="1200" dirty="0" err="1"/>
            <a:t>thực</a:t>
          </a:r>
          <a:r>
            <a:rPr lang="en-US" sz="2800" kern="1200" dirty="0"/>
            <a:t> </a:t>
          </a:r>
          <a:r>
            <a:rPr lang="en-US" sz="2800" kern="1200" dirty="0" err="1"/>
            <a:t>nghiệm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đánh</a:t>
          </a:r>
          <a:r>
            <a:rPr lang="en-US" sz="2800" kern="1200" dirty="0"/>
            <a:t> </a:t>
          </a:r>
          <a:r>
            <a:rPr lang="en-US" sz="2800" kern="1200" dirty="0" err="1"/>
            <a:t>giá</a:t>
          </a:r>
          <a:endParaRPr lang="vi-VN" sz="2800" kern="1200" dirty="0"/>
        </a:p>
      </dsp:txBody>
      <dsp:txXfrm>
        <a:off x="1017608" y="2592938"/>
        <a:ext cx="7233614" cy="518725"/>
      </dsp:txXfrm>
    </dsp:sp>
    <dsp:sp modelId="{6A5A24F9-7F4D-4638-A31B-FBA5F1434BB2}">
      <dsp:nvSpPr>
        <dsp:cNvPr id="0" name=""/>
        <dsp:cNvSpPr/>
      </dsp:nvSpPr>
      <dsp:spPr>
        <a:xfrm>
          <a:off x="693404" y="2528098"/>
          <a:ext cx="648407" cy="648407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2">
              <a:lumMod val="50000"/>
            </a:schemeClr>
          </a:solidFill>
          <a:prstDash val="lgDash"/>
          <a:miter lim="800000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F7210ED-8237-46C4-890C-82EA05F3ABB5}">
      <dsp:nvSpPr>
        <dsp:cNvPr id="0" name=""/>
        <dsp:cNvSpPr/>
      </dsp:nvSpPr>
      <dsp:spPr>
        <a:xfrm>
          <a:off x="822495" y="3370928"/>
          <a:ext cx="7428727" cy="518725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2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2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2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5. Demo </a:t>
          </a:r>
          <a:r>
            <a:rPr lang="en-US" sz="2800" kern="1200" dirty="0" err="1"/>
            <a:t>ứng</a:t>
          </a:r>
          <a:r>
            <a:rPr lang="en-US" sz="2800" kern="1200" dirty="0"/>
            <a:t> </a:t>
          </a:r>
          <a:r>
            <a:rPr lang="en-US" sz="2800" kern="1200" dirty="0" err="1"/>
            <a:t>dụng</a:t>
          </a:r>
          <a:endParaRPr lang="vi-VN" sz="2800" kern="1200" dirty="0"/>
        </a:p>
      </dsp:txBody>
      <dsp:txXfrm>
        <a:off x="822495" y="3370928"/>
        <a:ext cx="7428727" cy="518725"/>
      </dsp:txXfrm>
    </dsp:sp>
    <dsp:sp modelId="{AAB120D8-7DF9-49D3-8B1C-F441D914A7B2}">
      <dsp:nvSpPr>
        <dsp:cNvPr id="0" name=""/>
        <dsp:cNvSpPr/>
      </dsp:nvSpPr>
      <dsp:spPr>
        <a:xfrm>
          <a:off x="498291" y="3306088"/>
          <a:ext cx="648407" cy="6484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2">
              <a:lumMod val="50000"/>
            </a:schemeClr>
          </a:solidFill>
          <a:prstDash val="lgDash"/>
          <a:miter lim="800000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5132A5B-B313-445C-9C29-D021559C4E16}">
      <dsp:nvSpPr>
        <dsp:cNvPr id="0" name=""/>
        <dsp:cNvSpPr/>
      </dsp:nvSpPr>
      <dsp:spPr>
        <a:xfrm>
          <a:off x="395807" y="4148918"/>
          <a:ext cx="7855414" cy="518725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6. </a:t>
          </a:r>
          <a:r>
            <a:rPr lang="en-US" sz="2800" kern="1200" dirty="0" err="1"/>
            <a:t>Kết</a:t>
          </a:r>
          <a:r>
            <a:rPr lang="en-US" sz="2800" kern="1200" dirty="0"/>
            <a:t> </a:t>
          </a:r>
          <a:r>
            <a:rPr lang="en-US" sz="2800" kern="1200" dirty="0" err="1"/>
            <a:t>luận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hướng</a:t>
          </a:r>
          <a:r>
            <a:rPr lang="en-US" sz="2800" kern="1200" dirty="0"/>
            <a:t> </a:t>
          </a:r>
          <a:r>
            <a:rPr lang="en-US" sz="2800" kern="1200" dirty="0" err="1"/>
            <a:t>phát</a:t>
          </a:r>
          <a:r>
            <a:rPr lang="en-US" sz="2800" kern="1200" dirty="0"/>
            <a:t> </a:t>
          </a:r>
          <a:r>
            <a:rPr lang="en-US" sz="2800" kern="1200" dirty="0" err="1"/>
            <a:t>triển</a:t>
          </a:r>
          <a:endParaRPr lang="vi-VN" sz="2800" kern="1200" dirty="0"/>
        </a:p>
      </dsp:txBody>
      <dsp:txXfrm>
        <a:off x="395807" y="4148918"/>
        <a:ext cx="7855414" cy="518725"/>
      </dsp:txXfrm>
    </dsp:sp>
    <dsp:sp modelId="{47B08224-4475-41FD-9AA9-5D3786480FC4}">
      <dsp:nvSpPr>
        <dsp:cNvPr id="0" name=""/>
        <dsp:cNvSpPr/>
      </dsp:nvSpPr>
      <dsp:spPr>
        <a:xfrm>
          <a:off x="71604" y="4084078"/>
          <a:ext cx="648407" cy="648407"/>
        </a:xfrm>
        <a:prstGeom prst="flowChartConnec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2">
              <a:lumMod val="50000"/>
            </a:schemeClr>
          </a:solidFill>
          <a:prstDash val="lgDash"/>
          <a:miter lim="800000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4ACB9-38AF-4003-BBC5-97D6D9E8ACFB}">
      <dsp:nvSpPr>
        <dsp:cNvPr id="0" name=""/>
        <dsp:cNvSpPr/>
      </dsp:nvSpPr>
      <dsp:spPr>
        <a:xfrm>
          <a:off x="668633" y="0"/>
          <a:ext cx="7577842" cy="42612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26314-7B4B-46B7-A855-C8FFC6DBA517}">
      <dsp:nvSpPr>
        <dsp:cNvPr id="0" name=""/>
        <dsp:cNvSpPr/>
      </dsp:nvSpPr>
      <dsp:spPr>
        <a:xfrm>
          <a:off x="2611" y="1278384"/>
          <a:ext cx="1572332" cy="17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Camera </a:t>
          </a:r>
          <a:r>
            <a:rPr lang="en-US" sz="1800" kern="1200" dirty="0" err="1">
              <a:latin typeface="+mj-lt"/>
            </a:rPr>
            <a:t>nhiều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góc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khác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và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cải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thiện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chất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lượng</a:t>
          </a:r>
          <a:r>
            <a:rPr lang="en-US" sz="1800" kern="1200" dirty="0">
              <a:latin typeface="+mj-lt"/>
            </a:rPr>
            <a:t> camera</a:t>
          </a:r>
          <a:endParaRPr lang="vi-VN" sz="1800" kern="1200" dirty="0">
            <a:latin typeface="+mj-lt"/>
          </a:endParaRPr>
        </a:p>
      </dsp:txBody>
      <dsp:txXfrm>
        <a:off x="79366" y="1355139"/>
        <a:ext cx="1418822" cy="1551002"/>
      </dsp:txXfrm>
    </dsp:sp>
    <dsp:sp modelId="{0A1B3CA9-BEF0-4B91-BD84-AEA63DF7B193}">
      <dsp:nvSpPr>
        <dsp:cNvPr id="0" name=""/>
        <dsp:cNvSpPr/>
      </dsp:nvSpPr>
      <dsp:spPr>
        <a:xfrm>
          <a:off x="1836999" y="1278384"/>
          <a:ext cx="1572332" cy="17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j-lt"/>
            </a:rPr>
            <a:t>Phát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triển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thêm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nền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tảng</a:t>
          </a:r>
          <a:r>
            <a:rPr lang="en-US" sz="1800" kern="1200" dirty="0">
              <a:latin typeface="+mj-lt"/>
            </a:rPr>
            <a:t> Web </a:t>
          </a:r>
          <a:r>
            <a:rPr lang="en-US" sz="1800" kern="1200" dirty="0" err="1">
              <a:latin typeface="+mj-lt"/>
            </a:rPr>
            <a:t>và</a:t>
          </a:r>
          <a:r>
            <a:rPr lang="en-US" sz="1800" kern="1200" dirty="0">
              <a:latin typeface="+mj-lt"/>
            </a:rPr>
            <a:t> Mobile</a:t>
          </a:r>
          <a:endParaRPr lang="vi-VN" sz="1800" kern="1200" dirty="0">
            <a:latin typeface="+mj-lt"/>
          </a:endParaRPr>
        </a:p>
      </dsp:txBody>
      <dsp:txXfrm>
        <a:off x="1913754" y="1355139"/>
        <a:ext cx="1418822" cy="1551002"/>
      </dsp:txXfrm>
    </dsp:sp>
    <dsp:sp modelId="{B5AA29AC-2567-4532-BE95-D22327C285BF}">
      <dsp:nvSpPr>
        <dsp:cNvPr id="0" name=""/>
        <dsp:cNvSpPr/>
      </dsp:nvSpPr>
      <dsp:spPr>
        <a:xfrm>
          <a:off x="3671388" y="1278384"/>
          <a:ext cx="1572332" cy="17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j-lt"/>
            </a:rPr>
            <a:t>Thêm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cơ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sở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dữ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liệu</a:t>
          </a:r>
          <a:endParaRPr lang="vi-VN" sz="1800" kern="1200" dirty="0">
            <a:latin typeface="+mj-lt"/>
          </a:endParaRPr>
        </a:p>
      </dsp:txBody>
      <dsp:txXfrm>
        <a:off x="3748143" y="1355139"/>
        <a:ext cx="1418822" cy="1551002"/>
      </dsp:txXfrm>
    </dsp:sp>
    <dsp:sp modelId="{0E08A695-15A1-43B6-A7E6-C6E66E08555C}">
      <dsp:nvSpPr>
        <dsp:cNvPr id="0" name=""/>
        <dsp:cNvSpPr/>
      </dsp:nvSpPr>
      <dsp:spPr>
        <a:xfrm>
          <a:off x="5505776" y="1278384"/>
          <a:ext cx="1572332" cy="17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j-lt"/>
            </a:rPr>
            <a:t>Xác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định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trạng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thái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cho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tư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thế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ngồi</a:t>
          </a:r>
          <a:endParaRPr lang="vi-VN" sz="1800" kern="1200" dirty="0">
            <a:latin typeface="+mj-lt"/>
          </a:endParaRPr>
        </a:p>
      </dsp:txBody>
      <dsp:txXfrm>
        <a:off x="5582531" y="1355139"/>
        <a:ext cx="1418822" cy="1551002"/>
      </dsp:txXfrm>
    </dsp:sp>
    <dsp:sp modelId="{F51DE9F3-214E-47DE-89CD-B6BAF6A659E6}">
      <dsp:nvSpPr>
        <dsp:cNvPr id="0" name=""/>
        <dsp:cNvSpPr/>
      </dsp:nvSpPr>
      <dsp:spPr>
        <a:xfrm>
          <a:off x="7340164" y="1278384"/>
          <a:ext cx="1572332" cy="1704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j-lt"/>
            </a:rPr>
            <a:t>Xây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dụng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thêm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khu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vực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không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có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người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ra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lệnh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cho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thiết</a:t>
          </a:r>
          <a:r>
            <a:rPr lang="en-US" sz="1800" kern="1200" dirty="0">
              <a:latin typeface="+mj-lt"/>
            </a:rPr>
            <a:t> </a:t>
          </a:r>
          <a:r>
            <a:rPr lang="en-US" sz="1800" kern="1200" dirty="0" err="1">
              <a:latin typeface="+mj-lt"/>
            </a:rPr>
            <a:t>bị</a:t>
          </a:r>
          <a:r>
            <a:rPr lang="en-US" sz="1800" kern="1200" dirty="0">
              <a:latin typeface="+mj-lt"/>
            </a:rPr>
            <a:t> IOT</a:t>
          </a:r>
          <a:endParaRPr lang="vi-VN" sz="1800" kern="1200" dirty="0">
            <a:latin typeface="+mj-lt"/>
          </a:endParaRPr>
        </a:p>
      </dsp:txBody>
      <dsp:txXfrm>
        <a:off x="7416919" y="1355139"/>
        <a:ext cx="1418822" cy="155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F1E479-345B-4B23-228D-EFE34FF93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EB76C-6891-7CD9-9CDC-B7E71BC2E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D5A3-CE73-8C4A-B3BB-FF0522B1DBBC}" type="datetimeFigureOut">
              <a:rPr lang="en-VN" smtClean="0"/>
              <a:t>12/11/2023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649A-9793-0CEE-C7C3-9A5579E7D2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A2397-032A-E942-305C-44F19CE15D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ABCEF-CEDD-A249-BA17-94E9841E6A0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9735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800" b="1" kern="1400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LỜI CẢM ƠN</a:t>
            </a:r>
            <a:endParaRPr lang="en-VN" sz="1800" b="1" kern="1400" dirty="0">
              <a:effectLst/>
              <a:latin typeface="Times New Roman" panose="02020603050405020304" pitchFamily="18" charset="0"/>
              <a:ea typeface="Yu Gothic Light" panose="020B0300000000000000" pitchFamily="34" charset="-128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A265-A7E3-87C0-14C3-EC89160A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7E94-D7DD-415C-F3B7-618AC348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3E8E-311E-8EBE-CAE8-FBB5235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8FA8-326F-304E-8AFA-41C3970891BC}" type="datetime1">
              <a:rPr lang="en-US" smtClean="0"/>
              <a:t>12/11/2023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E414-F6AA-FC82-CC1E-A1731A5B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988C-5775-F2EA-25EE-82C49631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679000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BBBC-2A28-BB33-09D8-40DDE5B4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C956-4A89-A31B-901F-10EC477C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15A0-23FD-4691-4D47-D58665A1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31B8-EA89-0947-9E63-55C906A9F901}" type="datetime1">
              <a:rPr lang="en-US" smtClean="0"/>
              <a:t>12/11/2023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1200-58C4-68E6-22DC-4F806ED8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7278-082B-EA8A-9B7F-0113916E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5079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C16E4-7A1E-32C7-40C5-FFA59B55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C25FC-3555-DD24-4CFC-128F2386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F50C-EE5A-1F83-9177-31AE88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12A8-4F77-2A40-8BD1-5B679CF9734B}" type="datetime1">
              <a:rPr lang="en-US" smtClean="0"/>
              <a:t>12/11/2023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7C86-8E3F-7F8D-A389-F3AD8FC6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186E-E42C-DAC7-C010-A7621A2B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77939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2B2-3F51-CC5B-CC4A-32745765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830" y="0"/>
            <a:ext cx="7091987" cy="11766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7EA3-56A9-CE7C-2FA8-ECE9DE5D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EF84-224F-ED4D-A264-6BB638E322BB}" type="datetime1">
              <a:rPr lang="en-US" smtClean="0"/>
              <a:t>12/11/2023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18AB-1F00-8FB9-96AE-909A87FD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7E18-D335-983A-17DF-F288DB0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3328-5122-E8DB-A88B-44F80E17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591071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124-5451-CE1A-D790-0FAB712B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C27D-84F7-4342-B835-2B3DF84F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90DB-DF4E-BC9F-C223-85B2B20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4D8F-79A3-6D46-BB9B-0500442FCEC2}" type="datetime1">
              <a:rPr lang="en-US" smtClean="0"/>
              <a:t>12/11/2023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F61A-E122-7936-E9E4-C11600D4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372A-635D-C442-BD1E-D7499AC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89748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CE0B-C60F-EBDD-222A-83CA5E9B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6DF7-9AE5-941F-2E04-711C5BB7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58EEE-FE65-2D8C-09C9-97F61754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A4512-3C12-609C-2227-53CD0FB2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56FD-1CD9-9241-902B-336EDC8D402D}" type="datetime1">
              <a:rPr lang="en-US" smtClean="0"/>
              <a:t>12/11/2023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CA10-F790-E149-0EBA-628655ED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2F6D-40C8-5AAC-A02F-553C798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1366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8B6-6DB5-955C-E900-2D860C61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87EF4-184D-911C-6671-C031D5A0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B453-A220-7330-C629-869B3F25C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AF0F6-DAF7-F75A-8B36-7A8531C1A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27DB0-6DAA-7DFA-992B-108F3CE5C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AD161-D3C0-84FD-38BC-E657F308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17F-E2D5-DB4D-BA61-FA4D6D93CB34}" type="datetime1">
              <a:rPr lang="en-US" smtClean="0"/>
              <a:t>12/11/2023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F6C9F-497D-130E-49D6-D129E593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D580-847B-FF3E-6B13-0D4B0805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195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9507-3082-9993-8777-84331C3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AABF-5376-4781-9AF4-B28B3AB6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3769-85A1-364F-A77B-89D72CA61909}" type="datetime1">
              <a:rPr lang="en-US" smtClean="0"/>
              <a:t>12/11/2023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666-C765-FB57-6D86-01214127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6D83-EBEF-3DFC-106A-09E2858E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51825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1BC86-DB54-975E-D4FC-1ABBEEE7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1D5F-765A-8548-8651-8593A8B095D3}" type="datetime1">
              <a:rPr lang="en-US" smtClean="0"/>
              <a:t>12/11/2023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1CFAE-990E-DE9A-EFDA-96AC42FA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1B0B1-0FC6-668A-D78F-C5D57BA9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4196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FC0B-550D-DCAF-FE4A-F427D6B2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3E01-2ECC-1BD8-618D-452A2E15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DD386-BAA9-A8DA-1A2A-6C3D507F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28B9-A5E3-AC6C-D26B-5525B52D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DEE0-4CE2-474E-9ECA-81587B1971EA}" type="datetime1">
              <a:rPr lang="en-US" smtClean="0"/>
              <a:t>12/11/2023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85A3-C7B3-A06F-2ACC-571A291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63713-071E-FD5D-CF08-F2080714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77317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92D1-3DEA-A9DC-78EA-E8254F0E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F34D9-7A05-9209-3EDD-167E2F6DA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0A1F-2335-0A8E-D3B0-7125796C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7BAF4-3640-1711-6514-8A7CDD7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7BCA-06EE-1A42-9D10-8F8A7D9D053C}" type="datetime1">
              <a:rPr lang="en-US" smtClean="0"/>
              <a:t>12/11/2023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43F7-F29D-6484-E54A-FC67123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www.cit.ctu.edu.vn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0A73-EEA4-F80E-0719-376B4D6F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179602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logolynx.com/topic/ctu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A87825-14AE-15B8-C2C0-EEE5643582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8312" l="422" r="95570">
                        <a14:foregroundMark x1="1506" y1="48078" x2="1055" y2="48523"/>
                        <a14:foregroundMark x1="46597" y1="3586" x2="46290" y2="3889"/>
                        <a14:foregroundMark x1="48734" y1="1477" x2="46597" y2="3586"/>
                        <a14:foregroundMark x1="1694" y1="49156" x2="48312" y2="95359"/>
                        <a14:foregroundMark x1="1055" y1="48523" x2="1694" y2="49156"/>
                        <a14:foregroundMark x1="48312" y1="95359" x2="90928" y2="58017"/>
                        <a14:foregroundMark x1="90928" y1="58017" x2="86709" y2="41983"/>
                        <a14:foregroundMark x1="86709" y1="41983" x2="49789" y2="1055"/>
                        <a14:foregroundMark x1="49578" y1="4852" x2="5063" y2="54430"/>
                        <a14:foregroundMark x1="5063" y1="54430" x2="24684" y2="59283"/>
                        <a14:foregroundMark x1="24684" y1="59283" x2="41983" y2="73207"/>
                        <a14:foregroundMark x1="12658" y1="48312" x2="57595" y2="80591"/>
                        <a14:foregroundMark x1="57595" y1="80591" x2="62987" y2="86846"/>
                        <a14:foregroundMark x1="56818" y1="93348" x2="49789" y2="93671"/>
                        <a14:foregroundMark x1="49789" y1="93671" x2="53165" y2="75949"/>
                        <a14:foregroundMark x1="53165" y1="75949" x2="67300" y2="56540"/>
                        <a14:foregroundMark x1="67300" y1="56540" x2="80802" y2="46203"/>
                        <a14:foregroundMark x1="80802" y1="46203" x2="87975" y2="61392"/>
                        <a14:foregroundMark x1="87975" y1="61392" x2="71308" y2="63080"/>
                        <a14:foregroundMark x1="71308" y1="63080" x2="71308" y2="61814"/>
                        <a14:foregroundMark x1="81857" y1="56329" x2="58650" y2="76160"/>
                        <a14:foregroundMark x1="79536" y1="42827" x2="58439" y2="67932"/>
                        <a14:foregroundMark x1="92194" y1="46414" x2="89030" y2="55063"/>
                        <a14:foregroundMark x1="95570" y1="51899" x2="95570" y2="51899"/>
                        <a14:foregroundMark x1="95570" y1="50844" x2="95570" y2="50844"/>
                        <a14:foregroundMark x1="49789" y1="37342" x2="49789" y2="37342"/>
                        <a14:foregroundMark x1="48734" y1="35232" x2="48734" y2="35232"/>
                        <a14:foregroundMark x1="49789" y1="32489" x2="49789" y2="32489"/>
                        <a14:foregroundMark x1="50211" y1="36920" x2="50211" y2="36920"/>
                        <a14:foregroundMark x1="50211" y1="37342" x2="49789" y2="47257"/>
                        <a14:foregroundMark x1="48734" y1="22996" x2="48734" y2="64557"/>
                        <a14:foregroundMark x1="48523" y1="98312" x2="48523" y2="98312"/>
                        <a14:foregroundMark x1="48101" y1="98734" x2="48101" y2="98734"/>
                        <a14:foregroundMark x1="41983" y1="75949" x2="41983" y2="75949"/>
                        <a14:foregroundMark x1="41983" y1="76793" x2="41983" y2="76793"/>
                        <a14:foregroundMark x1="48101" y1="2110" x2="48101" y2="2110"/>
                        <a14:foregroundMark x1="47890" y1="1477" x2="47890" y2="1477"/>
                        <a14:foregroundMark x1="48734" y1="0" x2="48734" y2="0"/>
                        <a14:foregroundMark x1="70253" y1="37975" x2="70253" y2="37975"/>
                        <a14:foregroundMark x1="65823" y1="67300" x2="65823" y2="67300"/>
                        <a14:foregroundMark x1="422" y1="50000" x2="422" y2="50000"/>
                        <a14:foregroundMark x1="2743" y1="52954" x2="2743" y2="52954"/>
                        <a14:foregroundMark x1="52954" y1="16034" x2="60759" y2="27004"/>
                        <a14:foregroundMark x1="76371" y1="52321" x2="68565" y2="62447"/>
                        <a14:foregroundMark x1="68987" y1="31435" x2="68987" y2="31435"/>
                        <a14:foregroundMark x1="68987" y1="31435" x2="55907" y2="24051"/>
                        <a14:foregroundMark x1="60759" y1="20886" x2="43038" y2="26371"/>
                        <a14:foregroundMark x1="33755" y1="26793" x2="17722" y2="43460"/>
                        <a14:foregroundMark x1="59072" y1="23629" x2="71308" y2="37342"/>
                        <a14:foregroundMark x1="71308" y1="37342" x2="83966" y2="43882"/>
                        <a14:foregroundMark x1="60338" y1="22996" x2="91561" y2="47257"/>
                        <a14:backgroundMark x1="10222" y1="34474" x2="0" y2="5063"/>
                        <a14:backgroundMark x1="0" y1="5063" x2="29325" y2="0"/>
                        <a14:backgroundMark x1="47343" y1="375" x2="49578" y2="422"/>
                        <a14:backgroundMark x1="29325" y1="0" x2="44832" y2="323"/>
                        <a14:backgroundMark x1="63080" y1="92827" x2="63080" y2="92827"/>
                        <a14:backgroundMark x1="67300" y1="90928" x2="61814" y2="93249"/>
                        <a14:backgroundMark x1="64768" y1="88186" x2="58650" y2="94726"/>
                        <a14:backgroundMark x1="46835" y1="99789" x2="46835" y2="99789"/>
                        <a14:backgroundMark x1="47890" y1="99789" x2="47890" y2="99789"/>
                        <a14:backgroundMark x1="46835" y1="99156" x2="46835" y2="99156"/>
                        <a14:backgroundMark x1="46835" y1="98734" x2="46835" y2="98734"/>
                        <a14:backgroundMark x1="47046" y1="99156" x2="47046" y2="99156"/>
                        <a14:backgroundMark x1="45148" y1="3586" x2="45148" y2="3586"/>
                        <a14:backgroundMark x1="45359" y1="3165" x2="1266" y2="47890"/>
                        <a14:backgroundMark x1="0" y1="49156" x2="0" y2="49156"/>
                        <a14:backgroundMark x1="1688" y1="54641" x2="1688" y2="54641"/>
                        <a14:backgroundMark x1="1266" y1="54008" x2="1266" y2="54008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0" y="0"/>
            <a:ext cx="1176660" cy="11766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9308-9D68-9D92-0CCD-807F5972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830" y="0"/>
            <a:ext cx="7091987" cy="1176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4E44-EE6C-89CF-08B0-51BBF7B2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4301"/>
            <a:ext cx="7979166" cy="484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CC00-6F1C-6263-6783-75242C7E4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3AD5-9CA1-6445-B9CB-05D082BE5AE3}" type="datetime1">
              <a:rPr lang="en-US" smtClean="0"/>
              <a:t>12/11/2023</a:t>
            </a:fld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27FF-1F1A-01FB-DA80-782DEF598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 dirty="0"/>
              <a:t>www.cit.ctu.edu.vn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5CAA-7FA1-0BC7-CA1B-CFFF6B44A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A2D9-6A4B-4743-9F7C-CF6FC0623F3A}" type="slidenum">
              <a:rPr lang="en-VN" smtClean="0"/>
              <a:t>‹#›</a:t>
            </a:fld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64CB5-232F-57C3-39B3-B898778D6661}"/>
              </a:ext>
            </a:extLst>
          </p:cNvPr>
          <p:cNvSpPr/>
          <p:nvPr userDrawn="1"/>
        </p:nvSpPr>
        <p:spPr>
          <a:xfrm>
            <a:off x="0" y="1198176"/>
            <a:ext cx="9144000" cy="11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41BD5D-2453-BB16-57E8-A74E0B1298CF}"/>
              </a:ext>
            </a:extLst>
          </p:cNvPr>
          <p:cNvCxnSpPr>
            <a:cxnSpLocks/>
          </p:cNvCxnSpPr>
          <p:nvPr userDrawn="1"/>
        </p:nvCxnSpPr>
        <p:spPr>
          <a:xfrm>
            <a:off x="0" y="1233127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itchFamily="2" charset="2"/>
        <a:buChar char="v"/>
        <a:defRPr sz="2800" b="1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9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0.wdp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D:\Video" TargetMode="External"/><Relationship Id="rId4" Type="http://schemas.openxmlformats.org/officeDocument/2006/relationships/hyperlink" Target="https://github.com/tmdat17/DATM_Predict_Person_Sleep_App.g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8.wdp"/><Relationship Id="rId3" Type="http://schemas.microsoft.com/office/2007/relationships/hdphoto" Target="../media/hdphoto4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7.wdp"/><Relationship Id="rId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6.wdp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0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microsoft.com/office/2007/relationships/hdphoto" Target="../media/hdphoto9.wdp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03646" y="0"/>
            <a:ext cx="9144000" cy="117666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TRƯỜNG ĐẠI HỌC CẦN THƠ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TRƯỜNG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CÔNG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NGHỆ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THÔNG 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VÀ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Times New Roman"/>
              </a:rPr>
              <a:t>TRUYỀN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Times New Roman"/>
              </a:rPr>
              <a:t> THÔNG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idx="1"/>
          </p:nvPr>
        </p:nvSpPr>
        <p:spPr>
          <a:xfrm>
            <a:off x="582417" y="1488434"/>
            <a:ext cx="7979166" cy="866295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60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BÁO CÁO LUẬN VĂN </a:t>
            </a:r>
            <a:r>
              <a:rPr lang="en-US" sz="2000" dirty="0" err="1">
                <a:solidFill>
                  <a:srgbClr val="002060"/>
                </a:solidFill>
              </a:rPr>
              <a:t>TỐT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NGHIỆP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pPr marL="0" lvl="0" indent="0" algn="ctr">
              <a:spcBef>
                <a:spcPts val="600"/>
              </a:spcBef>
              <a:buNone/>
            </a:pPr>
            <a:r>
              <a:rPr lang="en-US" sz="2000" dirty="0" err="1">
                <a:solidFill>
                  <a:srgbClr val="002060"/>
                </a:solidFill>
              </a:rPr>
              <a:t>NGÀNH</a:t>
            </a:r>
            <a:r>
              <a:rPr lang="en-US" sz="2000" dirty="0">
                <a:solidFill>
                  <a:srgbClr val="002060"/>
                </a:solidFill>
              </a:rPr>
              <a:t> KHOA </a:t>
            </a:r>
            <a:r>
              <a:rPr lang="en-US" sz="2000" dirty="0" err="1">
                <a:solidFill>
                  <a:srgbClr val="002060"/>
                </a:solidFill>
              </a:rPr>
              <a:t>HỌC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MÁY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TÍNH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F538-F47A-EDDC-CBDC-F793CF8A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pPr/>
              <a:t>1</a:t>
            </a:fld>
            <a:endParaRPr lang="en-VN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16484" y="2861912"/>
            <a:ext cx="8776135" cy="176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178435" algn="ctr"/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2A10F-4372-B71C-1C3F-9E560A7D9826}"/>
              </a:ext>
            </a:extLst>
          </p:cNvPr>
          <p:cNvSpPr/>
          <p:nvPr/>
        </p:nvSpPr>
        <p:spPr>
          <a:xfrm>
            <a:off x="1151368" y="2383479"/>
            <a:ext cx="7127912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R="178435" algn="ctr"/>
            <a:r>
              <a:rPr lang="vi-VN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DATM: ĐIỀU KHI</a:t>
            </a:r>
            <a:r>
              <a:rPr lang="en-US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600" b="1" dirty="0">
                <a:ln/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GIÁM SÁT CỦA TRÍ TUỆ NHÂN TẠO</a:t>
            </a:r>
          </a:p>
          <a:p>
            <a:pPr marR="178435" algn="ctr"/>
            <a:endParaRPr lang="en-US" sz="2600" b="1" dirty="0">
              <a:ln/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8435" algn="ctr"/>
            <a:r>
              <a:rPr lang="en-US" sz="2000" b="1" dirty="0">
                <a:ln/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DATM: CONTROLLING IOT DEVICES WITH </a:t>
            </a:r>
            <a:endParaRPr lang="vi-VN" sz="2000" b="1" dirty="0">
              <a:ln/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8435" algn="ctr"/>
            <a:r>
              <a:rPr lang="vi-VN" sz="2000" b="1" dirty="0">
                <a:ln/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vi-VN" sz="2000" b="1" dirty="0">
                <a:ln/>
                <a:solidFill>
                  <a:schemeClr val="accent1"/>
                </a:solidFill>
                <a:latin typeface="Times New Roman" panose="02020603050405020304" pitchFamily="18" charset="0"/>
              </a:rPr>
              <a:t> INTELLIGENCE MONITORING</a:t>
            </a:r>
            <a:endParaRPr lang="en-US" sz="2000" b="1" dirty="0">
              <a:ln/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EE4218A9-E50D-4DE5-146A-DB46DA7BBD43}"/>
              </a:ext>
            </a:extLst>
          </p:cNvPr>
          <p:cNvSpPr txBox="1">
            <a:spLocks/>
          </p:cNvSpPr>
          <p:nvPr/>
        </p:nvSpPr>
        <p:spPr>
          <a:xfrm>
            <a:off x="725741" y="6297598"/>
            <a:ext cx="7979166" cy="8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v"/>
              <a:defRPr sz="28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000" dirty="0" err="1">
                <a:solidFill>
                  <a:srgbClr val="002060"/>
                </a:solidFill>
              </a:rPr>
              <a:t>Cần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Thơ</a:t>
            </a:r>
            <a:r>
              <a:rPr lang="en-US" sz="2000" dirty="0">
                <a:solidFill>
                  <a:srgbClr val="002060"/>
                </a:solidFill>
              </a:rPr>
              <a:t>, 12/2023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C777A4-2601-9DA4-40ED-728495360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5260"/>
              </p:ext>
            </p:extLst>
          </p:nvPr>
        </p:nvGraphicFramePr>
        <p:xfrm>
          <a:off x="725741" y="4671009"/>
          <a:ext cx="7979166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583">
                  <a:extLst>
                    <a:ext uri="{9D8B030D-6E8A-4147-A177-3AD203B41FA5}">
                      <a16:colId xmlns:a16="http://schemas.microsoft.com/office/drawing/2014/main" val="2039868959"/>
                    </a:ext>
                  </a:extLst>
                </a:gridCol>
                <a:gridCol w="3989583">
                  <a:extLst>
                    <a:ext uri="{9D8B030D-6E8A-4147-A177-3AD203B41FA5}">
                      <a16:colId xmlns:a16="http://schemas.microsoft.com/office/drawing/2014/main" val="22290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j-lt"/>
                        </a:rPr>
                        <a:t>Sinh </a:t>
                      </a:r>
                      <a:r>
                        <a:rPr lang="en-US" sz="2000" b="1" dirty="0" err="1">
                          <a:latin typeface="+mj-lt"/>
                        </a:rPr>
                        <a:t>viên</a:t>
                      </a:r>
                      <a:r>
                        <a:rPr lang="en-US" sz="2000" b="1" dirty="0"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</a:rPr>
                        <a:t>thực</a:t>
                      </a:r>
                      <a:r>
                        <a:rPr lang="en-US" sz="2000" b="1" dirty="0"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</a:rPr>
                        <a:t>hiện</a:t>
                      </a:r>
                      <a:r>
                        <a:rPr lang="en-US" sz="2000" b="1" dirty="0">
                          <a:latin typeface="+mj-lt"/>
                        </a:rPr>
                        <a:t>:</a:t>
                      </a:r>
                      <a:endParaRPr lang="vi-VN" sz="20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+mj-lt"/>
                        </a:rPr>
                        <a:t>Giảng</a:t>
                      </a:r>
                      <a:r>
                        <a:rPr lang="en-US" sz="2000" b="1" dirty="0"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</a:rPr>
                        <a:t>viên</a:t>
                      </a:r>
                      <a:r>
                        <a:rPr lang="en-US" sz="2000" b="1" dirty="0"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</a:rPr>
                        <a:t>hướng</a:t>
                      </a:r>
                      <a:r>
                        <a:rPr lang="en-US" sz="2000" b="1" dirty="0"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latin typeface="+mj-lt"/>
                        </a:rPr>
                        <a:t>dẫn</a:t>
                      </a:r>
                      <a:r>
                        <a:rPr lang="en-US" sz="2000" b="1" dirty="0">
                          <a:latin typeface="+mj-lt"/>
                        </a:rPr>
                        <a:t>:</a:t>
                      </a:r>
                      <a:endParaRPr lang="vi-VN" sz="20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4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 err="1">
                          <a:latin typeface="+mj-lt"/>
                        </a:rPr>
                        <a:t>Trần</a:t>
                      </a:r>
                      <a:r>
                        <a:rPr lang="en-US" sz="1800" b="1" i="1" dirty="0">
                          <a:latin typeface="+mj-lt"/>
                        </a:rPr>
                        <a:t> Minh </a:t>
                      </a:r>
                      <a:r>
                        <a:rPr lang="en-US" sz="1800" b="1" i="1" dirty="0" err="1">
                          <a:latin typeface="+mj-lt"/>
                        </a:rPr>
                        <a:t>Đạt</a:t>
                      </a:r>
                      <a:endParaRPr lang="vi-VN" sz="18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+mj-lt"/>
                        </a:rPr>
                        <a:t>TS. </a:t>
                      </a:r>
                      <a:r>
                        <a:rPr lang="en-US" sz="1800" b="1" i="1" dirty="0" err="1">
                          <a:latin typeface="+mj-lt"/>
                        </a:rPr>
                        <a:t>Mã</a:t>
                      </a:r>
                      <a:r>
                        <a:rPr lang="en-US" sz="1800" b="1" i="1" dirty="0">
                          <a:latin typeface="+mj-lt"/>
                        </a:rPr>
                        <a:t> </a:t>
                      </a:r>
                      <a:r>
                        <a:rPr lang="en-US" sz="1800" b="1" i="1" dirty="0" err="1">
                          <a:latin typeface="+mj-lt"/>
                        </a:rPr>
                        <a:t>Trường</a:t>
                      </a:r>
                      <a:r>
                        <a:rPr lang="en-US" sz="1800" b="1" i="1" dirty="0">
                          <a:latin typeface="+mj-lt"/>
                        </a:rPr>
                        <a:t> Thành</a:t>
                      </a:r>
                      <a:endParaRPr lang="vi-VN" sz="1800" b="1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>
                          <a:latin typeface="+mj-lt"/>
                        </a:rPr>
                        <a:t>MSSV: B1913221</a:t>
                      </a:r>
                      <a:endParaRPr lang="vi-VN" sz="18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 b="1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0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 err="1">
                          <a:latin typeface="+mj-lt"/>
                        </a:rPr>
                        <a:t>Khóa</a:t>
                      </a:r>
                      <a:r>
                        <a:rPr lang="en-US" sz="1800" b="1" i="1" dirty="0">
                          <a:latin typeface="+mj-lt"/>
                        </a:rPr>
                        <a:t>: 45</a:t>
                      </a:r>
                      <a:endParaRPr lang="vi-VN" sz="18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 b="1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425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3.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kế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cài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đặt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hệ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thống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1132252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11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420427" y="143726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6408E6-9FEC-8DE6-1E93-9C9C36857EE1}"/>
              </a:ext>
            </a:extLst>
          </p:cNvPr>
          <p:cNvGrpSpPr/>
          <p:nvPr/>
        </p:nvGrpSpPr>
        <p:grpSpPr>
          <a:xfrm>
            <a:off x="137306" y="3406795"/>
            <a:ext cx="1768101" cy="2123073"/>
            <a:chOff x="196883" y="1535432"/>
            <a:chExt cx="3935401" cy="50162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DA3C4C-DA90-E092-AA64-0F6ACF8BC707}"/>
                </a:ext>
              </a:extLst>
            </p:cNvPr>
            <p:cNvSpPr/>
            <p:nvPr/>
          </p:nvSpPr>
          <p:spPr>
            <a:xfrm>
              <a:off x="196883" y="1535432"/>
              <a:ext cx="3935401" cy="5016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6D6CE9-AA3C-4ED5-B01D-1B86B2C48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3" b="98377" l="9957" r="8917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99" y="2746173"/>
              <a:ext cx="1023936" cy="24243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E47E87-7CAA-3E13-2CB1-A73E2B5FA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344" l="1152" r="99040">
                          <a14:foregroundMark x1="33013" y1="35449" x2="33013" y2="35449"/>
                          <a14:foregroundMark x1="39923" y1="36324" x2="39923" y2="36324"/>
                          <a14:foregroundMark x1="42226" y1="33042" x2="42226" y2="33042"/>
                          <a14:foregroundMark x1="43378" y1="31947" x2="43378" y2="31947"/>
                          <a14:foregroundMark x1="16315" y1="65864" x2="16315" y2="65864"/>
                          <a14:foregroundMark x1="38196" y1="7877" x2="38196" y2="7877"/>
                          <a14:foregroundMark x1="37236" y1="5033" x2="37236" y2="5033"/>
                          <a14:foregroundMark x1="38964" y1="91685" x2="38964" y2="91685"/>
                          <a14:foregroundMark x1="44722" y1="94311" x2="44722" y2="94311"/>
                          <a14:foregroundMark x1="43762" y1="94311" x2="43762" y2="94311"/>
                        </a14:backgroundRemoval>
                      </a14:imgEffect>
                    </a14:imgLayer>
                  </a14:imgProps>
                </a:ext>
              </a:extLst>
            </a:blip>
            <a:srcRect b="2370"/>
            <a:stretch/>
          </p:blipFill>
          <p:spPr>
            <a:xfrm>
              <a:off x="1705977" y="1745967"/>
              <a:ext cx="2206965" cy="2111952"/>
            </a:xfrm>
            <a:prstGeom prst="rect">
              <a:avLst/>
            </a:prstGeom>
          </p:spPr>
        </p:pic>
        <p:pic>
          <p:nvPicPr>
            <p:cNvPr id="10" name="Picture 2" descr="Sleeping Man Cartoon Images – Browse 18,753 Stock Photos, Vectors, and  Video | Adobe Stock">
              <a:extLst>
                <a:ext uri="{FF2B5EF4-FFF2-40B4-BE49-F238E27FC236}">
                  <a16:creationId xmlns:a16="http://schemas.microsoft.com/office/drawing/2014/main" id="{8F5CC87D-13A9-A9AE-5EBB-0EBFB2FB1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00" l="4358" r="928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4259" y="4266832"/>
              <a:ext cx="2051595" cy="206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0DB72-4C6F-9A3B-3577-FBB19A83D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286" r="94286">
                        <a14:foregroundMark x1="37143" y1="60000" x2="37143" y2="60000"/>
                        <a14:foregroundMark x1="25000" y1="67857" x2="25000" y2="67857"/>
                        <a14:foregroundMark x1="33571" y1="68571" x2="33571" y2="68571"/>
                        <a14:foregroundMark x1="18571" y1="57143" x2="18571" y2="57143"/>
                        <a14:foregroundMark x1="34286" y1="51429" x2="34286" y2="51429"/>
                        <a14:foregroundMark x1="19286" y1="48571" x2="19286" y2="4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302" y="1621518"/>
            <a:ext cx="867590" cy="8675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31298A-2C87-AF8B-D88E-C5267939D7C9}"/>
              </a:ext>
            </a:extLst>
          </p:cNvPr>
          <p:cNvCxnSpPr>
            <a:cxnSpLocks/>
          </p:cNvCxnSpPr>
          <p:nvPr/>
        </p:nvCxnSpPr>
        <p:spPr>
          <a:xfrm flipV="1">
            <a:off x="633425" y="2447971"/>
            <a:ext cx="0" cy="4971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81BE7-2CDE-F1A9-0A5F-8162AD6A3533}"/>
              </a:ext>
            </a:extLst>
          </p:cNvPr>
          <p:cNvSpPr/>
          <p:nvPr/>
        </p:nvSpPr>
        <p:spPr>
          <a:xfrm>
            <a:off x="-224985" y="2945130"/>
            <a:ext cx="27010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Đầu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ảnh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F3198-9B4B-A873-FE66-8EE9DCE57965}"/>
              </a:ext>
            </a:extLst>
          </p:cNvPr>
          <p:cNvCxnSpPr>
            <a:cxnSpLocks/>
          </p:cNvCxnSpPr>
          <p:nvPr/>
        </p:nvCxnSpPr>
        <p:spPr>
          <a:xfrm>
            <a:off x="1099892" y="2037557"/>
            <a:ext cx="1057763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2727-EC80-E102-521C-1250B0F107D4}"/>
              </a:ext>
            </a:extLst>
          </p:cNvPr>
          <p:cNvSpPr/>
          <p:nvPr/>
        </p:nvSpPr>
        <p:spPr>
          <a:xfrm>
            <a:off x="318391" y="2057094"/>
            <a:ext cx="2701001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Ảnh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38DA6-7D1C-B8DD-9179-735B43993E62}"/>
              </a:ext>
            </a:extLst>
          </p:cNvPr>
          <p:cNvCxnSpPr>
            <a:cxnSpLocks/>
          </p:cNvCxnSpPr>
          <p:nvPr/>
        </p:nvCxnSpPr>
        <p:spPr>
          <a:xfrm>
            <a:off x="3977195" y="2010847"/>
            <a:ext cx="87001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3F24B-6A43-D696-8218-193F17E1E572}"/>
              </a:ext>
            </a:extLst>
          </p:cNvPr>
          <p:cNvSpPr/>
          <p:nvPr/>
        </p:nvSpPr>
        <p:spPr>
          <a:xfrm>
            <a:off x="3009175" y="2079549"/>
            <a:ext cx="27010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phân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lớp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66DD8F71-9381-1F4C-CAC3-21BF7EB8B593}"/>
              </a:ext>
            </a:extLst>
          </p:cNvPr>
          <p:cNvSpPr/>
          <p:nvPr/>
        </p:nvSpPr>
        <p:spPr>
          <a:xfrm>
            <a:off x="7349830" y="1651378"/>
            <a:ext cx="1768101" cy="77235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Tư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NẰM</a:t>
            </a:r>
            <a:endParaRPr lang="en-US" sz="1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675CD4-1034-2C41-4B71-AF8F87E8402D}"/>
              </a:ext>
            </a:extLst>
          </p:cNvPr>
          <p:cNvCxnSpPr>
            <a:cxnSpLocks/>
          </p:cNvCxnSpPr>
          <p:nvPr/>
        </p:nvCxnSpPr>
        <p:spPr>
          <a:xfrm>
            <a:off x="6605760" y="2038734"/>
            <a:ext cx="676467" cy="669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89D5C93-6296-47AC-8676-7344BD600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3050" y="3028036"/>
            <a:ext cx="1257387" cy="1391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A7291B-0BE2-714B-7900-B480193567C2}"/>
              </a:ext>
            </a:extLst>
          </p:cNvPr>
          <p:cNvCxnSpPr>
            <a:cxnSpLocks/>
          </p:cNvCxnSpPr>
          <p:nvPr/>
        </p:nvCxnSpPr>
        <p:spPr>
          <a:xfrm rot="5400000">
            <a:off x="7557736" y="2764899"/>
            <a:ext cx="822129" cy="379451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28F5D-A17A-312D-5E48-005F27992CAD}"/>
              </a:ext>
            </a:extLst>
          </p:cNvPr>
          <p:cNvSpPr/>
          <p:nvPr/>
        </p:nvSpPr>
        <p:spPr>
          <a:xfrm>
            <a:off x="7951044" y="2398531"/>
            <a:ext cx="140267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cơ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MediaPipe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2A98A8-6C61-19F4-F976-7EFEC08C11A4}"/>
              </a:ext>
            </a:extLst>
          </p:cNvPr>
          <p:cNvCxnSpPr>
            <a:cxnSpLocks/>
          </p:cNvCxnSpPr>
          <p:nvPr/>
        </p:nvCxnSpPr>
        <p:spPr>
          <a:xfrm flipH="1">
            <a:off x="5344357" y="3724928"/>
            <a:ext cx="85336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BE2449-1863-BBBB-8F72-41673979A559}"/>
              </a:ext>
            </a:extLst>
          </p:cNvPr>
          <p:cNvCxnSpPr>
            <a:cxnSpLocks/>
          </p:cNvCxnSpPr>
          <p:nvPr/>
        </p:nvCxnSpPr>
        <p:spPr>
          <a:xfrm>
            <a:off x="3977195" y="6060629"/>
            <a:ext cx="1057763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C4E7668-FEEB-6DD6-9CAC-461B06B6C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4806" y="5572415"/>
            <a:ext cx="991995" cy="991995"/>
          </a:xfrm>
          <a:prstGeom prst="rect">
            <a:avLst/>
          </a:prstGeom>
        </p:spPr>
      </p:pic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BCCD703-A9B0-93B7-EB36-AD0369106D9A}"/>
              </a:ext>
            </a:extLst>
          </p:cNvPr>
          <p:cNvSpPr/>
          <p:nvPr/>
        </p:nvSpPr>
        <p:spPr>
          <a:xfrm>
            <a:off x="5127594" y="5682235"/>
            <a:ext cx="1956787" cy="77235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Trạng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thái</a:t>
            </a:r>
            <a:r>
              <a:rPr lang="en-US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NGỦ</a:t>
            </a:r>
            <a:endParaRPr lang="en-US" sz="1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A94B8C-A8E9-E613-30A9-C2216C17B059}"/>
              </a:ext>
            </a:extLst>
          </p:cNvPr>
          <p:cNvCxnSpPr>
            <a:cxnSpLocks/>
          </p:cNvCxnSpPr>
          <p:nvPr/>
        </p:nvCxnSpPr>
        <p:spPr>
          <a:xfrm>
            <a:off x="7157943" y="6053189"/>
            <a:ext cx="676467" cy="669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C03AE9-766D-E61C-3D3C-85EB1BC8D2DC}"/>
              </a:ext>
            </a:extLst>
          </p:cNvPr>
          <p:cNvSpPr txBox="1"/>
          <p:nvPr/>
        </p:nvSpPr>
        <p:spPr>
          <a:xfrm>
            <a:off x="4947400" y="3815676"/>
            <a:ext cx="1485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Tọa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ủa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 </a:t>
            </a:r>
            <a:r>
              <a:rPr 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A4B1C-E589-B131-A439-2A15F76F48E5}"/>
              </a:ext>
            </a:extLst>
          </p:cNvPr>
          <p:cNvSpPr/>
          <p:nvPr/>
        </p:nvSpPr>
        <p:spPr>
          <a:xfrm>
            <a:off x="3937578" y="6068412"/>
            <a:ext cx="105776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quả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trạng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F0A67-96A6-A5E0-806D-E39C18175346}"/>
              </a:ext>
            </a:extLst>
          </p:cNvPr>
          <p:cNvSpPr txBox="1"/>
          <p:nvPr/>
        </p:nvSpPr>
        <p:spPr>
          <a:xfrm>
            <a:off x="6697045" y="6152889"/>
            <a:ext cx="1485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Gọi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lệnh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Tắt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thiết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bị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072A4F-0350-002E-78C6-541493F523EF}"/>
              </a:ext>
            </a:extLst>
          </p:cNvPr>
          <p:cNvCxnSpPr>
            <a:cxnSpLocks/>
            <a:stCxn id="41" idx="0"/>
            <a:endCxn id="44" idx="0"/>
          </p:cNvCxnSpPr>
          <p:nvPr/>
        </p:nvCxnSpPr>
        <p:spPr>
          <a:xfrm rot="16200000" flipH="1" flipV="1">
            <a:off x="3671158" y="2409707"/>
            <a:ext cx="17826" cy="1572781"/>
          </a:xfrm>
          <a:prstGeom prst="bentConnector3">
            <a:avLst>
              <a:gd name="adj1" fmla="val -1282396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477BA1-6796-E0FF-8AB6-6056D90830D2}"/>
              </a:ext>
            </a:extLst>
          </p:cNvPr>
          <p:cNvCxnSpPr>
            <a:cxnSpLocks/>
          </p:cNvCxnSpPr>
          <p:nvPr/>
        </p:nvCxnSpPr>
        <p:spPr>
          <a:xfrm>
            <a:off x="2979034" y="5000704"/>
            <a:ext cx="0" cy="4122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8F4912C-2A5B-60FC-F880-00A292EA4A6B}"/>
              </a:ext>
            </a:extLst>
          </p:cNvPr>
          <p:cNvSpPr/>
          <p:nvPr/>
        </p:nvSpPr>
        <p:spPr>
          <a:xfrm>
            <a:off x="3009175" y="5000704"/>
            <a:ext cx="328610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trưng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trạng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ngủ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hoặc</a:t>
            </a:r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thức</a:t>
            </a:r>
            <a:endParaRPr lang="en-US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BC2A11-18DD-50EE-BC83-0B4E2D432558}"/>
              </a:ext>
            </a:extLst>
          </p:cNvPr>
          <p:cNvGrpSpPr/>
          <p:nvPr/>
        </p:nvGrpSpPr>
        <p:grpSpPr>
          <a:xfrm>
            <a:off x="2248305" y="1499682"/>
            <a:ext cx="1948296" cy="1199137"/>
            <a:chOff x="2248305" y="1499682"/>
            <a:chExt cx="1948296" cy="11991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9188DE-75EF-5C84-4191-0B579EC18BDE}"/>
                </a:ext>
              </a:extLst>
            </p:cNvPr>
            <p:cNvSpPr/>
            <p:nvPr/>
          </p:nvSpPr>
          <p:spPr>
            <a:xfrm>
              <a:off x="2248305" y="1658071"/>
              <a:ext cx="1642368" cy="1040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Convolutional Neural Network</a:t>
              </a: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CNN )</a:t>
              </a:r>
            </a:p>
            <a:p>
              <a:pPr algn="ctr"/>
              <a:endParaRPr lang="vi-V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1BD322-D724-8073-2E00-E3A985969ADB}"/>
                </a:ext>
              </a:extLst>
            </p:cNvPr>
            <p:cNvSpPr/>
            <p:nvPr/>
          </p:nvSpPr>
          <p:spPr>
            <a:xfrm>
              <a:off x="3768078" y="1499682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82C530-88FF-D87F-BF93-E4ED0B746F3C}"/>
              </a:ext>
            </a:extLst>
          </p:cNvPr>
          <p:cNvGrpSpPr/>
          <p:nvPr/>
        </p:nvGrpSpPr>
        <p:grpSpPr>
          <a:xfrm>
            <a:off x="4947400" y="1464328"/>
            <a:ext cx="1822525" cy="1095318"/>
            <a:chOff x="4947400" y="1464328"/>
            <a:chExt cx="1822525" cy="109531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559618-B576-4E18-55AF-C8D800FF54B8}"/>
                </a:ext>
              </a:extLst>
            </p:cNvPr>
            <p:cNvSpPr/>
            <p:nvPr/>
          </p:nvSpPr>
          <p:spPr>
            <a:xfrm>
              <a:off x="4947400" y="1661995"/>
              <a:ext cx="1558167" cy="897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Tên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tư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thế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đứng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||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ngồi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||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nắm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)</a:t>
              </a:r>
            </a:p>
            <a:p>
              <a:pPr algn="ctr"/>
              <a:endParaRPr lang="vi-VN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9931375-8D46-6C9E-F13B-31B8F5284387}"/>
                </a:ext>
              </a:extLst>
            </p:cNvPr>
            <p:cNvSpPr/>
            <p:nvPr/>
          </p:nvSpPr>
          <p:spPr>
            <a:xfrm>
              <a:off x="6341402" y="1464328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419505-8778-16F0-8494-F708253D0879}"/>
              </a:ext>
            </a:extLst>
          </p:cNvPr>
          <p:cNvGrpSpPr/>
          <p:nvPr/>
        </p:nvGrpSpPr>
        <p:grpSpPr>
          <a:xfrm>
            <a:off x="3768078" y="3019924"/>
            <a:ext cx="1675264" cy="1354796"/>
            <a:chOff x="3768078" y="3019924"/>
            <a:chExt cx="1675264" cy="1354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DEA99F-1D07-79FB-03C0-B6B817B146E4}"/>
                </a:ext>
              </a:extLst>
            </p:cNvPr>
            <p:cNvSpPr/>
            <p:nvPr/>
          </p:nvSpPr>
          <p:spPr>
            <a:xfrm>
              <a:off x="3768078" y="3187185"/>
              <a:ext cx="1396765" cy="1187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Tính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khoảng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cách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4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tọa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độ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điểm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ở 2 frame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ảnh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khác</a:t>
              </a:r>
              <a:r>
                <a:rPr lang="en-US" sz="14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nhau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vi-VN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272105-A9C1-2180-01C7-EE393F9B118E}"/>
                </a:ext>
              </a:extLst>
            </p:cNvPr>
            <p:cNvSpPr/>
            <p:nvPr/>
          </p:nvSpPr>
          <p:spPr>
            <a:xfrm>
              <a:off x="5014819" y="3019924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B27AB5-B762-EE60-1D8F-11F218669A8D}"/>
              </a:ext>
            </a:extLst>
          </p:cNvPr>
          <p:cNvGrpSpPr/>
          <p:nvPr/>
        </p:nvGrpSpPr>
        <p:grpSpPr>
          <a:xfrm>
            <a:off x="2193952" y="2992187"/>
            <a:ext cx="1538702" cy="1866900"/>
            <a:chOff x="2506567" y="2879351"/>
            <a:chExt cx="1318158" cy="18669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FB428A-82E5-D24B-7CCF-B8DCDD6ED8B9}"/>
                </a:ext>
              </a:extLst>
            </p:cNvPr>
            <p:cNvSpPr/>
            <p:nvPr/>
          </p:nvSpPr>
          <p:spPr>
            <a:xfrm>
              <a:off x="2506567" y="3092175"/>
              <a:ext cx="1198868" cy="1654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Đặc trưng</a:t>
              </a: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thông qua</a:t>
              </a: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việc tính</a:t>
              </a:r>
            </a:p>
            <a:p>
              <a:pPr algn="ctr"/>
              <a:r>
                <a:rPr lang="vi-VN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khoảng cách dựa theo ngưỡng R đặt ban đầu</a:t>
              </a:r>
            </a:p>
            <a:p>
              <a:pPr algn="ctr"/>
              <a:endParaRPr lang="vi-VN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9CAABB-92B0-425D-4517-5F6787BC4658}"/>
                </a:ext>
              </a:extLst>
            </p:cNvPr>
            <p:cNvSpPr/>
            <p:nvPr/>
          </p:nvSpPr>
          <p:spPr>
            <a:xfrm>
              <a:off x="3457623" y="2879351"/>
              <a:ext cx="367102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82FEF4-171F-D8C6-45BA-758BB58EF5B5}"/>
              </a:ext>
            </a:extLst>
          </p:cNvPr>
          <p:cNvGrpSpPr/>
          <p:nvPr/>
        </p:nvGrpSpPr>
        <p:grpSpPr>
          <a:xfrm>
            <a:off x="2278735" y="5251537"/>
            <a:ext cx="1921812" cy="1518718"/>
            <a:chOff x="2278735" y="5251537"/>
            <a:chExt cx="1921812" cy="15187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FFE3C-2FD4-4CE3-60B9-10CEBEC5EE2C}"/>
                </a:ext>
              </a:extLst>
            </p:cNvPr>
            <p:cNvSpPr/>
            <p:nvPr/>
          </p:nvSpPr>
          <p:spPr>
            <a:xfrm>
              <a:off x="2278735" y="5413001"/>
              <a:ext cx="1642368" cy="1357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 Learning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hoặc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xác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định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trạng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thái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ngủ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ngưỡng</a:t>
              </a:r>
              <a:endPara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vi-VN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36C64EC-98A9-D642-9AD1-AD1F52C1D08D}"/>
                </a:ext>
              </a:extLst>
            </p:cNvPr>
            <p:cNvSpPr/>
            <p:nvPr/>
          </p:nvSpPr>
          <p:spPr>
            <a:xfrm>
              <a:off x="3772024" y="5251537"/>
              <a:ext cx="428523" cy="3741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vi-V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20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  <p:bldP spid="22" grpId="0"/>
      <p:bldP spid="26" grpId="0" animBg="1"/>
      <p:bldP spid="28" grpId="0"/>
      <p:bldP spid="29" grpId="0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12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420427" y="143726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pic>
        <p:nvPicPr>
          <p:cNvPr id="4" name="Picture 4" descr="Viết ứng dụng kiểm tra động tác tập gym bằng mediapipe - THỊ GIÁC MÁY TÍNH">
            <a:extLst>
              <a:ext uri="{FF2B5EF4-FFF2-40B4-BE49-F238E27FC236}">
                <a16:creationId xmlns:a16="http://schemas.microsoft.com/office/drawing/2014/main" id="{A946752C-428A-4273-2EAE-3F55E6848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6"/>
          <a:stretch/>
        </p:blipFill>
        <p:spPr bwMode="auto">
          <a:xfrm>
            <a:off x="7014814" y="1476677"/>
            <a:ext cx="2175030" cy="258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D2AEF3A-D19F-8B5F-E782-E71AD1B2FD41}"/>
              </a:ext>
            </a:extLst>
          </p:cNvPr>
          <p:cNvGrpSpPr/>
          <p:nvPr/>
        </p:nvGrpSpPr>
        <p:grpSpPr>
          <a:xfrm>
            <a:off x="230819" y="1597981"/>
            <a:ext cx="7563775" cy="532660"/>
            <a:chOff x="230819" y="1597981"/>
            <a:chExt cx="7563775" cy="53266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22C803-186D-5CB3-CDA7-68A0EB1C1033}"/>
                </a:ext>
              </a:extLst>
            </p:cNvPr>
            <p:cNvSpPr/>
            <p:nvPr/>
          </p:nvSpPr>
          <p:spPr>
            <a:xfrm>
              <a:off x="230819" y="1597981"/>
              <a:ext cx="585927" cy="532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973F70-7179-9A03-F8B8-EEEA1FC57260}"/>
                </a:ext>
              </a:extLst>
            </p:cNvPr>
            <p:cNvSpPr txBox="1"/>
            <p:nvPr/>
          </p:nvSpPr>
          <p:spPr>
            <a:xfrm>
              <a:off x="816746" y="1597981"/>
              <a:ext cx="69778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Xây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dựng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đặc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trưng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thông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qua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tính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khoảng</a:t>
              </a:r>
              <a:r>
                <a:rPr lang="en-US" sz="2500" b="1" dirty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sz="2500" b="1" dirty="0" err="1">
                  <a:solidFill>
                    <a:srgbClr val="00B050"/>
                  </a:solidFill>
                  <a:latin typeface="+mj-lt"/>
                </a:rPr>
                <a:t>cách</a:t>
              </a:r>
              <a:endParaRPr lang="vi-VN" sz="2500" b="1" dirty="0">
                <a:solidFill>
                  <a:srgbClr val="00B050"/>
                </a:solidFill>
                <a:latin typeface="+mj-lt"/>
              </a:endParaRPr>
            </a:p>
          </p:txBody>
        </p:sp>
      </p:grpSp>
      <p:pic>
        <p:nvPicPr>
          <p:cNvPr id="51" name="Picture 2" descr="Calculate Euclidean Distance in TensorFlow: A Step Guide - TensorFlow  Tutorial">
            <a:extLst>
              <a:ext uri="{FF2B5EF4-FFF2-40B4-BE49-F238E27FC236}">
                <a16:creationId xmlns:a16="http://schemas.microsoft.com/office/drawing/2014/main" id="{E3E5A89B-EB84-0FF0-7B41-28CCABF9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2" y="2309161"/>
            <a:ext cx="3722838" cy="235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1CA20358-3A2F-D8ED-E484-9D927133E9BC}"/>
              </a:ext>
            </a:extLst>
          </p:cNvPr>
          <p:cNvSpPr/>
          <p:nvPr/>
        </p:nvSpPr>
        <p:spPr>
          <a:xfrm>
            <a:off x="1757779" y="2938509"/>
            <a:ext cx="612559" cy="559293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8A03BE-75CF-635D-3620-99A87CF288E4}"/>
              </a:ext>
            </a:extLst>
          </p:cNvPr>
          <p:cNvSpPr txBox="1"/>
          <p:nvPr/>
        </p:nvSpPr>
        <p:spPr>
          <a:xfrm>
            <a:off x="816746" y="3330717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imes New Roman"/>
              </a:rPr>
              <a:t>Frame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59FB1B-1F8E-9095-660C-2DA2CBD505B6}"/>
              </a:ext>
            </a:extLst>
          </p:cNvPr>
          <p:cNvSpPr txBox="1"/>
          <p:nvPr/>
        </p:nvSpPr>
        <p:spPr>
          <a:xfrm>
            <a:off x="2414726" y="230612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+mj-lt"/>
              </a:rPr>
              <a:t>Frame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4BED6D-AEB6-A6E5-9649-18B08838C240}"/>
              </a:ext>
            </a:extLst>
          </p:cNvPr>
          <p:cNvSpPr/>
          <p:nvPr/>
        </p:nvSpPr>
        <p:spPr>
          <a:xfrm>
            <a:off x="347855" y="4952913"/>
            <a:ext cx="3357046" cy="145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+mj-lt"/>
              </a:rPr>
              <a:t>So sánh </a:t>
            </a:r>
            <a:r>
              <a:rPr lang="vi-VN" sz="2400" b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R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ngưỡng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ban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B86BE08-E0C9-5FF5-569C-B55B96AF467D}"/>
              </a:ext>
            </a:extLst>
          </p:cNvPr>
          <p:cNvCxnSpPr>
            <a:cxnSpLocks/>
            <a:stCxn id="52" idx="1"/>
            <a:endCxn id="55" idx="1"/>
          </p:cNvCxnSpPr>
          <p:nvPr/>
        </p:nvCxnSpPr>
        <p:spPr>
          <a:xfrm rot="16200000" flipH="1" flipV="1">
            <a:off x="-232527" y="3600798"/>
            <a:ext cx="2660396" cy="1499631"/>
          </a:xfrm>
          <a:prstGeom prst="bentConnector4">
            <a:avLst>
              <a:gd name="adj1" fmla="val 342"/>
              <a:gd name="adj2" fmla="val 1152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1233BC-DAC7-1FAC-BA31-A20EC452F91F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3704901" y="5035647"/>
            <a:ext cx="1762602" cy="6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1AE8C9-131C-C9F7-09C9-4F52339CC0B3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3704901" y="5680812"/>
            <a:ext cx="1762602" cy="46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574700C-34F0-37BA-1C68-29AD75F72CDC}"/>
              </a:ext>
            </a:extLst>
          </p:cNvPr>
          <p:cNvSpPr/>
          <p:nvPr/>
        </p:nvSpPr>
        <p:spPr>
          <a:xfrm>
            <a:off x="5467503" y="4778934"/>
            <a:ext cx="1466296" cy="513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d &gt; 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6F4B35-7C3E-9B9D-B725-923AA639926E}"/>
              </a:ext>
            </a:extLst>
          </p:cNvPr>
          <p:cNvSpPr/>
          <p:nvPr/>
        </p:nvSpPr>
        <p:spPr>
          <a:xfrm>
            <a:off x="5467503" y="5885510"/>
            <a:ext cx="1466296" cy="513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d &lt;= R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850E160-5F52-C1B3-4E7E-43E9423D3A6F}"/>
              </a:ext>
            </a:extLst>
          </p:cNvPr>
          <p:cNvSpPr/>
          <p:nvPr/>
        </p:nvSpPr>
        <p:spPr>
          <a:xfrm>
            <a:off x="7188736" y="4887042"/>
            <a:ext cx="471803" cy="284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00C438A-CD8F-1057-A461-A7D8E6DD597B}"/>
              </a:ext>
            </a:extLst>
          </p:cNvPr>
          <p:cNvSpPr/>
          <p:nvPr/>
        </p:nvSpPr>
        <p:spPr>
          <a:xfrm>
            <a:off x="7230105" y="5999745"/>
            <a:ext cx="471803" cy="284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D2D901-E299-3E43-DC74-632CD32D4D74}"/>
              </a:ext>
            </a:extLst>
          </p:cNvPr>
          <p:cNvSpPr/>
          <p:nvPr/>
        </p:nvSpPr>
        <p:spPr>
          <a:xfrm>
            <a:off x="7977699" y="4778934"/>
            <a:ext cx="552223" cy="513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2BC973-21D3-69C0-C0A2-A8B17F9FD57B}"/>
              </a:ext>
            </a:extLst>
          </p:cNvPr>
          <p:cNvSpPr/>
          <p:nvPr/>
        </p:nvSpPr>
        <p:spPr>
          <a:xfrm>
            <a:off x="7998214" y="5896314"/>
            <a:ext cx="552223" cy="513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F2164B-2C6C-C13C-B2B6-E2779A69B665}"/>
              </a:ext>
            </a:extLst>
          </p:cNvPr>
          <p:cNvSpPr/>
          <p:nvPr/>
        </p:nvSpPr>
        <p:spPr>
          <a:xfrm>
            <a:off x="379932" y="4174979"/>
            <a:ext cx="3810328" cy="5669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3D2A190-FCA9-52E3-1B8C-6D06C951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85" y="2165880"/>
            <a:ext cx="1296587" cy="155753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C7D71C7-2182-3DED-94A5-D125D2823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548" y="2175636"/>
            <a:ext cx="1259711" cy="156640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4D7275C-3AB3-AB65-E4DA-274DC2D910FC}"/>
              </a:ext>
            </a:extLst>
          </p:cNvPr>
          <p:cNvSpPr txBox="1"/>
          <p:nvPr/>
        </p:nvSpPr>
        <p:spPr>
          <a:xfrm>
            <a:off x="4241267" y="37315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imes New Roman"/>
              </a:rPr>
              <a:t>Frame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CE3A73-79E6-EFC0-33D6-6AF86B8A76A5}"/>
              </a:ext>
            </a:extLst>
          </p:cNvPr>
          <p:cNvSpPr txBox="1"/>
          <p:nvPr/>
        </p:nvSpPr>
        <p:spPr>
          <a:xfrm>
            <a:off x="5628041" y="372008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solidFill>
                  <a:srgbClr val="FF0000"/>
                </a:solidFill>
                <a:latin typeface="+mj-lt"/>
              </a:rPr>
              <a:t>Frame 2</a:t>
            </a:r>
          </a:p>
        </p:txBody>
      </p:sp>
    </p:spTree>
    <p:extLst>
      <p:ext uri="{BB962C8B-B14F-4D97-AF65-F5344CB8AC3E}">
        <p14:creationId xmlns:p14="http://schemas.microsoft.com/office/powerpoint/2010/main" val="33395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13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420427" y="143726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99E42-85C3-9543-6033-D98E19E849C3}"/>
              </a:ext>
            </a:extLst>
          </p:cNvPr>
          <p:cNvSpPr txBox="1"/>
          <p:nvPr/>
        </p:nvSpPr>
        <p:spPr>
          <a:xfrm>
            <a:off x="426775" y="1551679"/>
            <a:ext cx="7857356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AMD Quad Core R5-2500U, 3.6 GHZ, 16 GB RAM</a:t>
            </a:r>
            <a:endParaRPr lang="en-US" sz="2000" b="1" dirty="0"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sz="2000" b="1" dirty="0" err="1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s-ES" sz="20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Windows, 64 bit</a:t>
            </a:r>
          </a:p>
          <a:p>
            <a:r>
              <a:rPr lang="es-ES" sz="1800" b="1" dirty="0"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 </a:t>
            </a:r>
            <a:endParaRPr lang="en-US" b="1" dirty="0"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B96C5-FD45-C165-0166-91C2FF62CCC0}"/>
              </a:ext>
            </a:extLst>
          </p:cNvPr>
          <p:cNvSpPr txBox="1"/>
          <p:nvPr/>
        </p:nvSpPr>
        <p:spPr>
          <a:xfrm>
            <a:off x="426775" y="3024091"/>
            <a:ext cx="7857356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D69430-37D9-34EC-E525-202E59B71434}"/>
              </a:ext>
            </a:extLst>
          </p:cNvPr>
          <p:cNvSpPr/>
          <p:nvPr/>
        </p:nvSpPr>
        <p:spPr>
          <a:xfrm>
            <a:off x="115409" y="3627490"/>
            <a:ext cx="2610036" cy="13802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2500 </a:t>
            </a:r>
            <a:r>
              <a:rPr lang="en-US" sz="1800" dirty="0" err="1">
                <a:solidFill>
                  <a:schemeClr val="tx1"/>
                </a:solidFill>
              </a:rPr>
              <a:t>ảnh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mỗi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tư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thế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2600 </a:t>
            </a:r>
            <a:r>
              <a:rPr lang="en-US" sz="1800" dirty="0" err="1">
                <a:solidFill>
                  <a:schemeClr val="tx1"/>
                </a:solidFill>
              </a:rPr>
              <a:t>cho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lớp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ngoại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lệ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C1660F-02D2-E7FB-0A33-92B357AD2142}"/>
              </a:ext>
            </a:extLst>
          </p:cNvPr>
          <p:cNvSpPr/>
          <p:nvPr/>
        </p:nvSpPr>
        <p:spPr>
          <a:xfrm>
            <a:off x="3640584" y="3627490"/>
            <a:ext cx="1862831" cy="12615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Tổng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cộng</a:t>
            </a:r>
            <a:r>
              <a:rPr lang="en-US" sz="1800" dirty="0">
                <a:solidFill>
                  <a:schemeClr val="tx1"/>
                </a:solidFill>
              </a:rPr>
              <a:t>: 10100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506D3-EB25-0E2F-1EAB-385B0D984666}"/>
              </a:ext>
            </a:extLst>
          </p:cNvPr>
          <p:cNvSpPr/>
          <p:nvPr/>
        </p:nvSpPr>
        <p:spPr>
          <a:xfrm>
            <a:off x="2923713" y="4074850"/>
            <a:ext cx="557813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211F1-3800-BB13-F001-DF3855A8CED0}"/>
              </a:ext>
            </a:extLst>
          </p:cNvPr>
          <p:cNvCxnSpPr/>
          <p:nvPr/>
        </p:nvCxnSpPr>
        <p:spPr>
          <a:xfrm flipV="1">
            <a:off x="5655076" y="3627490"/>
            <a:ext cx="985421" cy="61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2FAA7-8880-2DE8-0FC6-162A42A5A1DD}"/>
              </a:ext>
            </a:extLst>
          </p:cNvPr>
          <p:cNvCxnSpPr>
            <a:cxnSpLocks/>
          </p:cNvCxnSpPr>
          <p:nvPr/>
        </p:nvCxnSpPr>
        <p:spPr>
          <a:xfrm>
            <a:off x="5655076" y="4258286"/>
            <a:ext cx="985421" cy="63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70A9CBA-CBA6-A57B-5C80-5A2F6FFA3E8E}"/>
              </a:ext>
            </a:extLst>
          </p:cNvPr>
          <p:cNvSpPr/>
          <p:nvPr/>
        </p:nvSpPr>
        <p:spPr>
          <a:xfrm>
            <a:off x="6792158" y="3151517"/>
            <a:ext cx="1862831" cy="9519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2020 </a:t>
            </a:r>
            <a:r>
              <a:rPr lang="en-US" sz="1800" dirty="0" err="1">
                <a:solidFill>
                  <a:schemeClr val="tx1"/>
                </a:solidFill>
              </a:rPr>
              <a:t>ảnh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E63A8-9AD9-DD6D-8B81-95F98F9C4E6D}"/>
              </a:ext>
            </a:extLst>
          </p:cNvPr>
          <p:cNvSpPr txBox="1"/>
          <p:nvPr/>
        </p:nvSpPr>
        <p:spPr>
          <a:xfrm rot="19607740">
            <a:off x="5594529" y="3603475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test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C909C-901F-9853-6E55-0AD746E12CAA}"/>
              </a:ext>
            </a:extLst>
          </p:cNvPr>
          <p:cNvSpPr txBox="1"/>
          <p:nvPr/>
        </p:nvSpPr>
        <p:spPr>
          <a:xfrm rot="1989831">
            <a:off x="5512919" y="4528815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train</a:t>
            </a:r>
            <a:endParaRPr lang="vi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5D801F-1B10-0E54-74D1-4CD9C4BF8391}"/>
              </a:ext>
            </a:extLst>
          </p:cNvPr>
          <p:cNvSpPr/>
          <p:nvPr/>
        </p:nvSpPr>
        <p:spPr>
          <a:xfrm>
            <a:off x="6786579" y="4605083"/>
            <a:ext cx="1862831" cy="9519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8080 </a:t>
            </a:r>
            <a:r>
              <a:rPr lang="en-US" sz="1800" dirty="0" err="1">
                <a:solidFill>
                  <a:schemeClr val="tx1"/>
                </a:solidFill>
              </a:rPr>
              <a:t>ảnh</a:t>
            </a:r>
            <a:endParaRPr lang="vi-VN" sz="1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7610D4-FB52-028C-1FAA-21D5BD1385A6}"/>
              </a:ext>
            </a:extLst>
          </p:cNvPr>
          <p:cNvCxnSpPr>
            <a:cxnSpLocks/>
          </p:cNvCxnSpPr>
          <p:nvPr/>
        </p:nvCxnSpPr>
        <p:spPr>
          <a:xfrm flipH="1">
            <a:off x="6969084" y="5557028"/>
            <a:ext cx="674475" cy="5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F47EB9-CCF2-FF3A-1BB5-23916ABB7A0D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7717995" y="5557028"/>
            <a:ext cx="653648" cy="5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DE3073-10F4-0B72-C762-F03313AED18A}"/>
              </a:ext>
            </a:extLst>
          </p:cNvPr>
          <p:cNvSpPr txBox="1"/>
          <p:nvPr/>
        </p:nvSpPr>
        <p:spPr>
          <a:xfrm>
            <a:off x="6280414" y="5408691"/>
            <a:ext cx="115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</a:t>
            </a:r>
          </a:p>
          <a:p>
            <a:r>
              <a:rPr lang="en-US" dirty="0"/>
              <a:t>validation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BC548-29F2-DF10-97F5-11E0B33BAF48}"/>
              </a:ext>
            </a:extLst>
          </p:cNvPr>
          <p:cNvSpPr txBox="1"/>
          <p:nvPr/>
        </p:nvSpPr>
        <p:spPr>
          <a:xfrm>
            <a:off x="8044819" y="5593996"/>
            <a:ext cx="117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train</a:t>
            </a:r>
            <a:endParaRPr lang="vi-V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F23B08-9527-8679-8438-996ED2E4BC72}"/>
              </a:ext>
            </a:extLst>
          </p:cNvPr>
          <p:cNvSpPr/>
          <p:nvPr/>
        </p:nvSpPr>
        <p:spPr>
          <a:xfrm>
            <a:off x="5956730" y="6206986"/>
            <a:ext cx="1299623" cy="5016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1616 </a:t>
            </a:r>
            <a:r>
              <a:rPr lang="en-US" sz="1600" dirty="0" err="1">
                <a:solidFill>
                  <a:schemeClr val="tx1"/>
                </a:solidFill>
              </a:rPr>
              <a:t>ảnh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2404EC-9A64-0DDE-ADA3-38E08423E366}"/>
              </a:ext>
            </a:extLst>
          </p:cNvPr>
          <p:cNvSpPr/>
          <p:nvPr/>
        </p:nvSpPr>
        <p:spPr>
          <a:xfrm>
            <a:off x="7844377" y="6206986"/>
            <a:ext cx="1299623" cy="5016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6464 </a:t>
            </a:r>
            <a:r>
              <a:rPr lang="en-US" sz="1600" dirty="0" err="1">
                <a:solidFill>
                  <a:schemeClr val="tx1"/>
                </a:solidFill>
              </a:rPr>
              <a:t>ảnh</a:t>
            </a:r>
            <a:endParaRPr lang="vi-V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188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A38E64-B92A-596C-1118-AC05085F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7" y="143726"/>
            <a:ext cx="5885895" cy="86759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F2C7D-2543-7C40-31D4-4E353F8C36D6}"/>
              </a:ext>
            </a:extLst>
          </p:cNvPr>
          <p:cNvSpPr txBox="1"/>
          <p:nvPr/>
        </p:nvSpPr>
        <p:spPr>
          <a:xfrm>
            <a:off x="311366" y="1488254"/>
            <a:ext cx="7857356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s-E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691B57-14F6-5E00-C85C-4F78998C1576}"/>
              </a:ext>
            </a:extLst>
          </p:cNvPr>
          <p:cNvSpPr/>
          <p:nvPr/>
        </p:nvSpPr>
        <p:spPr>
          <a:xfrm>
            <a:off x="1244140" y="2162583"/>
            <a:ext cx="2610036" cy="13802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2500 </a:t>
            </a:r>
            <a:r>
              <a:rPr lang="en-US" sz="1800" dirty="0" err="1">
                <a:solidFill>
                  <a:schemeClr val="tx1"/>
                </a:solidFill>
              </a:rPr>
              <a:t>dòng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mỗi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trạng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thái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ngủ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thức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747986-4586-581B-BFD0-4AF7AF1697E6}"/>
              </a:ext>
            </a:extLst>
          </p:cNvPr>
          <p:cNvSpPr/>
          <p:nvPr/>
        </p:nvSpPr>
        <p:spPr>
          <a:xfrm>
            <a:off x="4769315" y="2162583"/>
            <a:ext cx="2537007" cy="12615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Tổng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cộng</a:t>
            </a:r>
            <a:r>
              <a:rPr lang="en-US" sz="1800" dirty="0">
                <a:solidFill>
                  <a:schemeClr val="tx1"/>
                </a:solidFill>
              </a:rPr>
              <a:t>: 5000 </a:t>
            </a:r>
            <a:r>
              <a:rPr lang="en-US" sz="1800" dirty="0" err="1">
                <a:solidFill>
                  <a:schemeClr val="tx1"/>
                </a:solidFill>
              </a:rPr>
              <a:t>dòng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15FFB9-A0EB-46AB-3C76-AF506E81737F}"/>
              </a:ext>
            </a:extLst>
          </p:cNvPr>
          <p:cNvSpPr/>
          <p:nvPr/>
        </p:nvSpPr>
        <p:spPr>
          <a:xfrm>
            <a:off x="4052444" y="2609943"/>
            <a:ext cx="557813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41E90-6B97-C72E-A11A-E279E1800207}"/>
              </a:ext>
            </a:extLst>
          </p:cNvPr>
          <p:cNvCxnSpPr>
            <a:cxnSpLocks/>
            <a:stCxn id="5" idx="3"/>
            <a:endCxn id="20" idx="7"/>
          </p:cNvCxnSpPr>
          <p:nvPr/>
        </p:nvCxnSpPr>
        <p:spPr>
          <a:xfrm flipH="1">
            <a:off x="2260792" y="3239419"/>
            <a:ext cx="2880059" cy="132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88586F1-13E2-20B6-8E26-603C300F0795}"/>
              </a:ext>
            </a:extLst>
          </p:cNvPr>
          <p:cNvSpPr/>
          <p:nvPr/>
        </p:nvSpPr>
        <p:spPr>
          <a:xfrm>
            <a:off x="639192" y="4412202"/>
            <a:ext cx="1899822" cy="1047565"/>
          </a:xfrm>
          <a:prstGeom prst="ellipse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dòng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~ 12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trưng</a:t>
            </a:r>
            <a:endParaRPr lang="vi-V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7109F6-33F4-980E-033A-7263509A1336}"/>
              </a:ext>
            </a:extLst>
          </p:cNvPr>
          <p:cNvSpPr/>
          <p:nvPr/>
        </p:nvSpPr>
        <p:spPr>
          <a:xfrm>
            <a:off x="4240044" y="4406900"/>
            <a:ext cx="1899822" cy="1047565"/>
          </a:xfrm>
          <a:prstGeom prst="ellipse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dòng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~ 16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trưng</a:t>
            </a:r>
            <a:endParaRPr lang="vi-V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B5070A-365F-0E04-1998-F6EE822BB83A}"/>
              </a:ext>
            </a:extLst>
          </p:cNvPr>
          <p:cNvSpPr/>
          <p:nvPr/>
        </p:nvSpPr>
        <p:spPr>
          <a:xfrm>
            <a:off x="7113972" y="4412202"/>
            <a:ext cx="1899822" cy="1047565"/>
          </a:xfrm>
          <a:prstGeom prst="ellipse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dòng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~ 20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trưng</a:t>
            </a:r>
            <a:endParaRPr lang="vi-VN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444BA8-6EDE-315C-D448-B4830561B5FA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 flipH="1">
            <a:off x="5189955" y="3424175"/>
            <a:ext cx="847864" cy="98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325FF5-397B-B424-D361-2DB650B7E7DD}"/>
              </a:ext>
            </a:extLst>
          </p:cNvPr>
          <p:cNvCxnSpPr>
            <a:cxnSpLocks/>
            <a:stCxn id="5" idx="5"/>
            <a:endCxn id="29" idx="0"/>
          </p:cNvCxnSpPr>
          <p:nvPr/>
        </p:nvCxnSpPr>
        <p:spPr>
          <a:xfrm>
            <a:off x="6934786" y="3239419"/>
            <a:ext cx="1129097" cy="11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D172EEE-07B6-659A-BE62-CB0765A2D0CE}"/>
              </a:ext>
            </a:extLst>
          </p:cNvPr>
          <p:cNvSpPr/>
          <p:nvPr/>
        </p:nvSpPr>
        <p:spPr>
          <a:xfrm>
            <a:off x="1309456" y="5577327"/>
            <a:ext cx="346229" cy="40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68413D2-E6FE-C00A-211A-961A18CCFF0C}"/>
              </a:ext>
            </a:extLst>
          </p:cNvPr>
          <p:cNvSpPr/>
          <p:nvPr/>
        </p:nvSpPr>
        <p:spPr>
          <a:xfrm>
            <a:off x="4967736" y="5595631"/>
            <a:ext cx="346229" cy="40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74223A8-3C59-AEDD-6686-368CF35E2592}"/>
              </a:ext>
            </a:extLst>
          </p:cNvPr>
          <p:cNvSpPr/>
          <p:nvPr/>
        </p:nvSpPr>
        <p:spPr>
          <a:xfrm>
            <a:off x="7995607" y="5584985"/>
            <a:ext cx="346229" cy="408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CE4192-0660-0A8E-8438-71895108DF65}"/>
              </a:ext>
            </a:extLst>
          </p:cNvPr>
          <p:cNvSpPr/>
          <p:nvPr/>
        </p:nvSpPr>
        <p:spPr>
          <a:xfrm>
            <a:off x="583705" y="6067943"/>
            <a:ext cx="179772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~ 1666 </a:t>
            </a:r>
            <a:r>
              <a:rPr lang="en-US" sz="1600" dirty="0" err="1">
                <a:latin typeface="+mj-lt"/>
              </a:rPr>
              <a:t>dòng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ngủ</a:t>
            </a:r>
            <a:r>
              <a:rPr lang="en-US" sz="1600" dirty="0">
                <a:latin typeface="+mj-lt"/>
              </a:rPr>
              <a:t>)</a:t>
            </a:r>
            <a:endParaRPr lang="vi-VN" sz="1600" dirty="0">
              <a:latin typeface="+mj-lt"/>
            </a:endParaRPr>
          </a:p>
          <a:p>
            <a:pPr algn="ctr"/>
            <a:endParaRPr lang="vi-V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F794A0C-B0F2-FD5F-A373-1596455D03A8}"/>
              </a:ext>
            </a:extLst>
          </p:cNvPr>
          <p:cNvSpPr/>
          <p:nvPr/>
        </p:nvSpPr>
        <p:spPr>
          <a:xfrm>
            <a:off x="4240044" y="6067943"/>
            <a:ext cx="179772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~ 1250 </a:t>
            </a:r>
            <a:r>
              <a:rPr lang="en-US" sz="1600" dirty="0" err="1">
                <a:latin typeface="+mj-lt"/>
              </a:rPr>
              <a:t>dòng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ngủ</a:t>
            </a:r>
            <a:r>
              <a:rPr lang="en-US" sz="1600" dirty="0">
                <a:latin typeface="+mj-lt"/>
              </a:rPr>
              <a:t>)</a:t>
            </a:r>
            <a:endParaRPr lang="vi-VN" sz="1600" dirty="0">
              <a:latin typeface="+mj-lt"/>
            </a:endParaRPr>
          </a:p>
          <a:p>
            <a:pPr algn="ctr"/>
            <a:endParaRPr lang="vi-V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67017F-00E1-6B58-7943-30AF2B6DEDDF}"/>
              </a:ext>
            </a:extLst>
          </p:cNvPr>
          <p:cNvSpPr/>
          <p:nvPr/>
        </p:nvSpPr>
        <p:spPr>
          <a:xfrm>
            <a:off x="7216065" y="6067942"/>
            <a:ext cx="179772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~ 1000 </a:t>
            </a:r>
            <a:r>
              <a:rPr lang="en-US" sz="1600" dirty="0" err="1">
                <a:latin typeface="+mj-lt"/>
              </a:rPr>
              <a:t>dòng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ngủ</a:t>
            </a:r>
            <a:r>
              <a:rPr lang="en-US" sz="1600" dirty="0">
                <a:latin typeface="+mj-lt"/>
              </a:rPr>
              <a:t>)</a:t>
            </a:r>
            <a:endParaRPr lang="vi-VN" sz="1600" dirty="0">
              <a:latin typeface="+mj-lt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849799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15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420427" y="143726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B98DE2-A0C1-41E1-5E98-601ABC9E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64096"/>
              </p:ext>
            </p:extLst>
          </p:nvPr>
        </p:nvGraphicFramePr>
        <p:xfrm>
          <a:off x="159797" y="2601087"/>
          <a:ext cx="2814224" cy="29260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03556">
                  <a:extLst>
                    <a:ext uri="{9D8B030D-6E8A-4147-A177-3AD203B41FA5}">
                      <a16:colId xmlns:a16="http://schemas.microsoft.com/office/drawing/2014/main" val="463350963"/>
                    </a:ext>
                  </a:extLst>
                </a:gridCol>
                <a:gridCol w="703556">
                  <a:extLst>
                    <a:ext uri="{9D8B030D-6E8A-4147-A177-3AD203B41FA5}">
                      <a16:colId xmlns:a16="http://schemas.microsoft.com/office/drawing/2014/main" val="1401859391"/>
                    </a:ext>
                  </a:extLst>
                </a:gridCol>
                <a:gridCol w="703556">
                  <a:extLst>
                    <a:ext uri="{9D8B030D-6E8A-4147-A177-3AD203B41FA5}">
                      <a16:colId xmlns:a16="http://schemas.microsoft.com/office/drawing/2014/main" val="2151598953"/>
                    </a:ext>
                  </a:extLst>
                </a:gridCol>
                <a:gridCol w="703556">
                  <a:extLst>
                    <a:ext uri="{9D8B030D-6E8A-4147-A177-3AD203B41FA5}">
                      <a16:colId xmlns:a16="http://schemas.microsoft.com/office/drawing/2014/main" val="2097243882"/>
                    </a:ext>
                  </a:extLst>
                </a:gridCol>
              </a:tblGrid>
              <a:tr h="3108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vi-VN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76022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786752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23747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060640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25200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29112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0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76124"/>
                  </a:ext>
                </a:extLst>
              </a:tr>
              <a:tr h="31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1</a:t>
                      </a:r>
                      <a:endParaRPr lang="vi-VN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476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E85D5E-C648-E4A2-FE4E-AF691E8D28B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94120" y="1846569"/>
            <a:ext cx="1029810" cy="98535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172FA7-61F0-1053-767A-149347F50F4C}"/>
              </a:ext>
            </a:extLst>
          </p:cNvPr>
          <p:cNvSpPr txBox="1"/>
          <p:nvPr/>
        </p:nvSpPr>
        <p:spPr>
          <a:xfrm>
            <a:off x="3923930" y="1615736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0 1 1 0 0 1 1 1 0 0 0 0</a:t>
            </a:r>
            <a:endParaRPr lang="vi-VN" sz="2400" b="1" dirty="0"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69A1F1-8E70-4DCA-8DF7-FE19DF4263E6}"/>
              </a:ext>
            </a:extLst>
          </p:cNvPr>
          <p:cNvSpPr/>
          <p:nvPr/>
        </p:nvSpPr>
        <p:spPr>
          <a:xfrm>
            <a:off x="7039991" y="1731152"/>
            <a:ext cx="355107" cy="23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E4F92-1018-E9BD-9488-4215520BE7C3}"/>
              </a:ext>
            </a:extLst>
          </p:cNvPr>
          <p:cNvSpPr txBox="1"/>
          <p:nvPr/>
        </p:nvSpPr>
        <p:spPr>
          <a:xfrm>
            <a:off x="8180771" y="2476870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4 DÒNG</a:t>
            </a:r>
            <a:endParaRPr lang="vi-VN" sz="1800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F82F9E-3944-691A-B547-E308D374A146}"/>
              </a:ext>
            </a:extLst>
          </p:cNvPr>
          <p:cNvSpPr/>
          <p:nvPr/>
        </p:nvSpPr>
        <p:spPr>
          <a:xfrm>
            <a:off x="346229" y="2601087"/>
            <a:ext cx="2441359" cy="108314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A43978-604C-5706-C19D-9817DA6F0121}"/>
              </a:ext>
            </a:extLst>
          </p:cNvPr>
          <p:cNvSpPr/>
          <p:nvPr/>
        </p:nvSpPr>
        <p:spPr>
          <a:xfrm>
            <a:off x="275208" y="2512382"/>
            <a:ext cx="2618912" cy="154921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56E40D-4D8E-4F61-7D1D-C0AC24D646DA}"/>
              </a:ext>
            </a:extLst>
          </p:cNvPr>
          <p:cNvCxnSpPr>
            <a:cxnSpLocks/>
          </p:cNvCxnSpPr>
          <p:nvPr/>
        </p:nvCxnSpPr>
        <p:spPr>
          <a:xfrm flipV="1">
            <a:off x="2974021" y="2769723"/>
            <a:ext cx="878887" cy="46166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0D94A6-2CCF-8243-1A20-680965403022}"/>
              </a:ext>
            </a:extLst>
          </p:cNvPr>
          <p:cNvSpPr txBox="1"/>
          <p:nvPr/>
        </p:nvSpPr>
        <p:spPr>
          <a:xfrm>
            <a:off x="3923929" y="2476870"/>
            <a:ext cx="387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0 1 1 0 0 1 1 1 0 0 0 0 1 1 0 1</a:t>
            </a:r>
            <a:endParaRPr lang="vi-VN" sz="2400" b="1" dirty="0">
              <a:latin typeface="+mj-lt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F2E514-CF57-033D-4FE4-418B192D644E}"/>
              </a:ext>
            </a:extLst>
          </p:cNvPr>
          <p:cNvSpPr/>
          <p:nvPr/>
        </p:nvSpPr>
        <p:spPr>
          <a:xfrm>
            <a:off x="7852298" y="2567445"/>
            <a:ext cx="355107" cy="23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E2A73-1915-A9D0-B2BE-A46757D1FC62}"/>
              </a:ext>
            </a:extLst>
          </p:cNvPr>
          <p:cNvSpPr txBox="1"/>
          <p:nvPr/>
        </p:nvSpPr>
        <p:spPr>
          <a:xfrm>
            <a:off x="7634795" y="1661902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3 DÒNG</a:t>
            </a:r>
            <a:endParaRPr lang="vi-VN" sz="1800" b="1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9D2E81-9D96-CB81-0600-F611A8BE6518}"/>
              </a:ext>
            </a:extLst>
          </p:cNvPr>
          <p:cNvSpPr/>
          <p:nvPr/>
        </p:nvSpPr>
        <p:spPr>
          <a:xfrm>
            <a:off x="159797" y="2476870"/>
            <a:ext cx="2814223" cy="19530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BF97-31E1-EDC6-ECCB-0C49981E7440}"/>
              </a:ext>
            </a:extLst>
          </p:cNvPr>
          <p:cNvCxnSpPr>
            <a:cxnSpLocks/>
          </p:cNvCxnSpPr>
          <p:nvPr/>
        </p:nvCxnSpPr>
        <p:spPr>
          <a:xfrm>
            <a:off x="3089431" y="3555592"/>
            <a:ext cx="7634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52AD80-23CC-38BA-F756-D12EDA39A00C}"/>
              </a:ext>
            </a:extLst>
          </p:cNvPr>
          <p:cNvSpPr txBox="1"/>
          <p:nvPr/>
        </p:nvSpPr>
        <p:spPr>
          <a:xfrm>
            <a:off x="3923928" y="3286988"/>
            <a:ext cx="387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0 1 1 0 0 1 1 1 0 0 0 0 1 1 0 1</a:t>
            </a:r>
          </a:p>
          <a:p>
            <a:r>
              <a:rPr lang="en-US" sz="2400" b="1" dirty="0">
                <a:latin typeface="+mj-lt"/>
              </a:rPr>
              <a:t>0 1 1 1</a:t>
            </a:r>
            <a:endParaRPr lang="vi-VN" sz="2400" b="1" dirty="0">
              <a:latin typeface="+mj-lt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47CE958-9B80-CD28-DD66-FD36A3A7F26C}"/>
              </a:ext>
            </a:extLst>
          </p:cNvPr>
          <p:cNvSpPr/>
          <p:nvPr/>
        </p:nvSpPr>
        <p:spPr>
          <a:xfrm>
            <a:off x="7794593" y="3407715"/>
            <a:ext cx="355107" cy="23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91DD2-9160-5F09-5D67-2949F65CF492}"/>
              </a:ext>
            </a:extLst>
          </p:cNvPr>
          <p:cNvSpPr txBox="1"/>
          <p:nvPr/>
        </p:nvSpPr>
        <p:spPr>
          <a:xfrm>
            <a:off x="8176332" y="3314804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5 DÒNG</a:t>
            </a:r>
            <a:endParaRPr lang="vi-VN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57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6" grpId="0" animBg="1"/>
      <p:bldP spid="16" grpId="1" animBg="1"/>
      <p:bldP spid="19" grpId="0" animBg="1"/>
      <p:bldP spid="19" grpId="1" animBg="1"/>
      <p:bldP spid="25" grpId="0"/>
      <p:bldP spid="26" grpId="0" animBg="1"/>
      <p:bldP spid="27" grpId="0"/>
      <p:bldP spid="28" grpId="0" animBg="1"/>
      <p:bldP spid="34" grpId="0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16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C972-53C2-4985-CEE6-4A58500D7985}"/>
              </a:ext>
            </a:extLst>
          </p:cNvPr>
          <p:cNvSpPr txBox="1">
            <a:spLocks/>
          </p:cNvSpPr>
          <p:nvPr/>
        </p:nvSpPr>
        <p:spPr>
          <a:xfrm>
            <a:off x="1420427" y="143726"/>
            <a:ext cx="5885895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THIẾT KẾ VÀ CÀI ĐẶT HỆ THỐNG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9D37D-D7B9-244D-2BA2-E3F9FD54012E}"/>
              </a:ext>
            </a:extLst>
          </p:cNvPr>
          <p:cNvSpPr/>
          <p:nvPr/>
        </p:nvSpPr>
        <p:spPr>
          <a:xfrm>
            <a:off x="159795" y="1597981"/>
            <a:ext cx="585927" cy="532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13AD-8489-C27A-E7D2-A769AA740ED8}"/>
              </a:ext>
            </a:extLst>
          </p:cNvPr>
          <p:cNvSpPr txBox="1"/>
          <p:nvPr/>
        </p:nvSpPr>
        <p:spPr>
          <a:xfrm>
            <a:off x="683581" y="1597981"/>
            <a:ext cx="8495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Machine Learning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hoặc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xác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định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trạng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thái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ngủ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theo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ngưỡng</a:t>
            </a:r>
            <a:endParaRPr lang="en-US" sz="25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28958F-EB5C-448F-CBA5-9BF096723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" t="-115" r="2549" b="115"/>
          <a:stretch/>
        </p:blipFill>
        <p:spPr>
          <a:xfrm>
            <a:off x="54527" y="2237169"/>
            <a:ext cx="6818051" cy="4096322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BB2D-0755-0FA3-2877-1047319A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21" y="2933284"/>
            <a:ext cx="3463552" cy="270409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E49E86A-5D10-0AD5-5497-F2944F289049}"/>
              </a:ext>
            </a:extLst>
          </p:cNvPr>
          <p:cNvSpPr/>
          <p:nvPr/>
        </p:nvSpPr>
        <p:spPr>
          <a:xfrm>
            <a:off x="897363" y="6333491"/>
            <a:ext cx="45002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 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615FC4-8333-B66F-3C27-4C1358061E70}"/>
              </a:ext>
            </a:extLst>
          </p:cNvPr>
          <p:cNvSpPr/>
          <p:nvPr/>
        </p:nvSpPr>
        <p:spPr>
          <a:xfrm>
            <a:off x="5730896" y="5664065"/>
            <a:ext cx="45002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Theo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ngưỡng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281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17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4.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Kết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quả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thực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nghiệm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đánh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giá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7699750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F3CEDF-0472-9879-ACA4-870F2B26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65" y="3367685"/>
            <a:ext cx="6903388" cy="33537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18</a:t>
            </a:fld>
            <a:endParaRPr lang="en-VN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57705" y="22662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THỰC NGHIỆM </a:t>
            </a:r>
          </a:p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VÀ ĐÁNH GIÁ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4A125-E6C9-5608-39BB-EF58A59E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0" y="1446293"/>
            <a:ext cx="9028590" cy="2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09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19</a:t>
            </a:fld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FAEAD-F1E2-689E-A0CE-B042BF2F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0422"/>
            <a:ext cx="9144000" cy="2424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399C1-A0EC-F01F-D09B-44E20EED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9" y="1423761"/>
            <a:ext cx="4214091" cy="5297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D7BE4-227E-B515-CDD0-9DAC7D66F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12" y="1427992"/>
            <a:ext cx="4296375" cy="5293483"/>
          </a:xfrm>
          <a:prstGeom prst="rect">
            <a:avLst/>
          </a:prstGeom>
        </p:spPr>
      </p:pic>
      <p:sp>
        <p:nvSpPr>
          <p:cNvPr id="12" name="Google Shape;100;p2">
            <a:extLst>
              <a:ext uri="{FF2B5EF4-FFF2-40B4-BE49-F238E27FC236}">
                <a16:creationId xmlns:a16="http://schemas.microsoft.com/office/drawing/2014/main" id="{9485A929-B5E7-193B-A85D-09717C151A3B}"/>
              </a:ext>
            </a:extLst>
          </p:cNvPr>
          <p:cNvSpPr txBox="1">
            <a:spLocks/>
          </p:cNvSpPr>
          <p:nvPr/>
        </p:nvSpPr>
        <p:spPr>
          <a:xfrm>
            <a:off x="57705" y="22662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THỰC NGHIỆM </a:t>
            </a:r>
          </a:p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VÀ ĐÁNH GIÁ</a:t>
            </a:r>
          </a:p>
        </p:txBody>
      </p:sp>
    </p:spTree>
    <p:extLst>
      <p:ext uri="{BB962C8B-B14F-4D97-AF65-F5344CB8AC3E}">
        <p14:creationId xmlns:p14="http://schemas.microsoft.com/office/powerpoint/2010/main" val="108126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26877-F28F-C165-858B-DD0EB594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</a:t>
            </a:fld>
            <a:endParaRPr lang="en-VN"/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03BCFD79-2C81-F519-50E1-66995632EE04}"/>
              </a:ext>
            </a:extLst>
          </p:cNvPr>
          <p:cNvSpPr txBox="1">
            <a:spLocks/>
          </p:cNvSpPr>
          <p:nvPr/>
        </p:nvSpPr>
        <p:spPr>
          <a:xfrm>
            <a:off x="-905522" y="310586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64293C-C328-8964-B721-AEDB6B3E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857266"/>
              </p:ext>
            </p:extLst>
          </p:nvPr>
        </p:nvGraphicFramePr>
        <p:xfrm>
          <a:off x="566506" y="1505135"/>
          <a:ext cx="8320041" cy="492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6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DB84EB-400A-4319-9CBD-1A772F268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7DB84EB-400A-4319-9CBD-1A772F2686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5AABCA-F3C0-4F1D-AE43-71701C8FE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85AABCA-F3C0-4F1D-AE43-71701C8FE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873E83-FAED-427A-9A9D-D9ADBA388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88873E83-FAED-427A-9A9D-D9ADBA388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02075-B35E-4DDF-B67D-66B3603AC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B802075-B35E-4DDF-B67D-66B3603AC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410CB8-8088-43DE-8DDD-CDD73DACF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71410CB8-8088-43DE-8DDD-CDD73DACF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F2979F-3844-421A-B593-ECEC8709A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4F2979F-3844-421A-B593-ECEC8709A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5549B0-CF24-4E4D-9C26-5164E77D9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FE5549B0-CF24-4E4D-9C26-5164E77D9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5A24F9-7F4D-4638-A31B-FBA5F1434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6A5A24F9-7F4D-4638-A31B-FBA5F1434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542870-166A-4B73-A509-E341CAA9DB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B0542870-166A-4B73-A509-E341CAA9DB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B120D8-7DF9-49D3-8B1C-F441D914A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AAB120D8-7DF9-49D3-8B1C-F441D914A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7210ED-8237-46C4-890C-82EA05F3A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2F7210ED-8237-46C4-890C-82EA05F3AB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08224-4475-41FD-9AA9-5D3786480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47B08224-4475-41FD-9AA9-5D3786480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132A5B-B313-445C-9C29-D021559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05132A5B-B313-445C-9C29-D021559C4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20</a:t>
            </a:fld>
            <a:endParaRPr lang="en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2C1CB-42F6-3DE8-5A18-27882C74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6140"/>
            <a:ext cx="9144000" cy="2711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F79C-1537-05F1-1714-BDA38C07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651"/>
            <a:ext cx="9144000" cy="2424489"/>
          </a:xfrm>
          <a:prstGeom prst="rect">
            <a:avLst/>
          </a:prstGeom>
        </p:spPr>
      </p:pic>
      <p:sp>
        <p:nvSpPr>
          <p:cNvPr id="7" name="Google Shape;100;p2">
            <a:extLst>
              <a:ext uri="{FF2B5EF4-FFF2-40B4-BE49-F238E27FC236}">
                <a16:creationId xmlns:a16="http://schemas.microsoft.com/office/drawing/2014/main" id="{F2DE5162-362D-8CE1-0DD8-ABEC8D226754}"/>
              </a:ext>
            </a:extLst>
          </p:cNvPr>
          <p:cNvSpPr txBox="1">
            <a:spLocks/>
          </p:cNvSpPr>
          <p:nvPr/>
        </p:nvSpPr>
        <p:spPr>
          <a:xfrm>
            <a:off x="57705" y="22662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THỰC NGHIỆM </a:t>
            </a:r>
          </a:p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VÀ ĐÁNH GIÁ</a:t>
            </a:r>
          </a:p>
        </p:txBody>
      </p:sp>
    </p:spTree>
    <p:extLst>
      <p:ext uri="{BB962C8B-B14F-4D97-AF65-F5344CB8AC3E}">
        <p14:creationId xmlns:p14="http://schemas.microsoft.com/office/powerpoint/2010/main" val="29280435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CD934B-A27B-C3B8-2337-932354F7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409"/>
            <a:ext cx="9144000" cy="270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6E99F-68D9-B753-D2FD-5289396D6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4799"/>
            <a:ext cx="9144000" cy="24635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21</a:t>
            </a:fld>
            <a:endParaRPr lang="en-VN"/>
          </a:p>
        </p:txBody>
      </p:sp>
      <p:sp>
        <p:nvSpPr>
          <p:cNvPr id="8" name="Google Shape;100;p2">
            <a:extLst>
              <a:ext uri="{FF2B5EF4-FFF2-40B4-BE49-F238E27FC236}">
                <a16:creationId xmlns:a16="http://schemas.microsoft.com/office/drawing/2014/main" id="{905F5768-3EF1-C1BC-1A94-09F309BD8B59}"/>
              </a:ext>
            </a:extLst>
          </p:cNvPr>
          <p:cNvSpPr txBox="1">
            <a:spLocks/>
          </p:cNvSpPr>
          <p:nvPr/>
        </p:nvSpPr>
        <p:spPr>
          <a:xfrm>
            <a:off x="57705" y="22662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THỰC NGHIỆM </a:t>
            </a:r>
          </a:p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VÀ ĐÁNH GIÁ</a:t>
            </a:r>
          </a:p>
        </p:txBody>
      </p:sp>
    </p:spTree>
    <p:extLst>
      <p:ext uri="{BB962C8B-B14F-4D97-AF65-F5344CB8AC3E}">
        <p14:creationId xmlns:p14="http://schemas.microsoft.com/office/powerpoint/2010/main" val="8764150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10988-0C16-3DEB-3203-27CDBFE6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22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8962-1F6F-D817-9633-EE95819B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" y="1446293"/>
            <a:ext cx="7581530" cy="517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35A17-3710-760B-647B-A24215CE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56" y="1530337"/>
            <a:ext cx="7782833" cy="514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84409-D572-4CDD-4CE5-DB08C65A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2" y="1583186"/>
            <a:ext cx="7821228" cy="5005182"/>
          </a:xfrm>
          <a:prstGeom prst="rect">
            <a:avLst/>
          </a:prstGeom>
        </p:spPr>
      </p:pic>
      <p:sp>
        <p:nvSpPr>
          <p:cNvPr id="10" name="Google Shape;100;p2">
            <a:extLst>
              <a:ext uri="{FF2B5EF4-FFF2-40B4-BE49-F238E27FC236}">
                <a16:creationId xmlns:a16="http://schemas.microsoft.com/office/drawing/2014/main" id="{904C620B-900E-A4A3-9F0F-8C28B41A0415}"/>
              </a:ext>
            </a:extLst>
          </p:cNvPr>
          <p:cNvSpPr txBox="1">
            <a:spLocks/>
          </p:cNvSpPr>
          <p:nvPr/>
        </p:nvSpPr>
        <p:spPr>
          <a:xfrm>
            <a:off x="57705" y="22662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THỰC NGHIỆM </a:t>
            </a:r>
          </a:p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VÀ ĐÁNH GIÁ</a:t>
            </a:r>
          </a:p>
        </p:txBody>
      </p:sp>
    </p:spTree>
    <p:extLst>
      <p:ext uri="{BB962C8B-B14F-4D97-AF65-F5344CB8AC3E}">
        <p14:creationId xmlns:p14="http://schemas.microsoft.com/office/powerpoint/2010/main" val="1444594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10988-0C16-3DEB-3203-27CDBFE6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23</a:t>
            </a:fld>
            <a:endParaRPr lang="en-VN"/>
          </a:p>
        </p:txBody>
      </p:sp>
      <p:sp>
        <p:nvSpPr>
          <p:cNvPr id="10" name="Google Shape;100;p2">
            <a:extLst>
              <a:ext uri="{FF2B5EF4-FFF2-40B4-BE49-F238E27FC236}">
                <a16:creationId xmlns:a16="http://schemas.microsoft.com/office/drawing/2014/main" id="{904C620B-900E-A4A3-9F0F-8C28B41A0415}"/>
              </a:ext>
            </a:extLst>
          </p:cNvPr>
          <p:cNvSpPr txBox="1">
            <a:spLocks/>
          </p:cNvSpPr>
          <p:nvPr/>
        </p:nvSpPr>
        <p:spPr>
          <a:xfrm>
            <a:off x="57705" y="22662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QUẢ THỰC NGHIỆM </a:t>
            </a:r>
          </a:p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VÀ ĐÁNH GIÁ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7D826-D311-A425-EFDD-971A7E23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164"/>
            <a:ext cx="9144000" cy="238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74591-6608-9524-55B8-4A7EDD23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7536"/>
            <a:ext cx="9144000" cy="23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44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24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5. Demo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ứng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dụng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23643431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25</a:t>
            </a:fld>
            <a:endParaRPr lang="en-VN"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DEMO 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21AAB-B744-0F9A-6BF2-F57CD20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4" y="1619160"/>
            <a:ext cx="5257245" cy="4307502"/>
          </a:xfrm>
          <a:prstGeom prst="rect">
            <a:avLst/>
          </a:prstGeom>
        </p:spPr>
      </p:pic>
      <p:pic>
        <p:nvPicPr>
          <p:cNvPr id="9" name="Picture 8" descr="Github Logo PNG Vector (SVG) Free Download">
            <a:extLst>
              <a:ext uri="{FF2B5EF4-FFF2-40B4-BE49-F238E27FC236}">
                <a16:creationId xmlns:a16="http://schemas.microsoft.com/office/drawing/2014/main" id="{DD913953-C506-B633-D50A-05ED3D55D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1" y="5926662"/>
            <a:ext cx="908358" cy="79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44E93C-391A-DC9E-FE0C-ED2F228F3108}"/>
              </a:ext>
            </a:extLst>
          </p:cNvPr>
          <p:cNvSpPr txBox="1"/>
          <p:nvPr/>
        </p:nvSpPr>
        <p:spPr>
          <a:xfrm>
            <a:off x="841264" y="6184676"/>
            <a:ext cx="7849223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indent="18034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https://github.com/tmdat17/DATM_Predict_Person_Sleep_App.git</a:t>
            </a:r>
            <a:endParaRPr lang="en-US" sz="2000" u="sng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256D7-ECE3-B88E-CCE8-F2696D1B4540}"/>
              </a:ext>
            </a:extLst>
          </p:cNvPr>
          <p:cNvSpPr/>
          <p:nvPr/>
        </p:nvSpPr>
        <p:spPr>
          <a:xfrm>
            <a:off x="6457950" y="308274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46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26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390139" y="3076540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5.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Kết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luận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hướng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phát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triển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33116741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27</a:t>
            </a:fld>
            <a:endParaRPr lang="en-VN"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720756" y="287387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LUẬN VÀ HƯỚNG PHÁT TRIỂN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4EE56-93D4-388F-5625-6E93DDF3616E}"/>
              </a:ext>
            </a:extLst>
          </p:cNvPr>
          <p:cNvSpPr/>
          <p:nvPr/>
        </p:nvSpPr>
        <p:spPr>
          <a:xfrm>
            <a:off x="235300" y="1464048"/>
            <a:ext cx="3897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Kết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quả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đạt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được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A738F9-B578-1372-21E6-17EDDB023EE5}"/>
              </a:ext>
            </a:extLst>
          </p:cNvPr>
          <p:cNvSpPr/>
          <p:nvPr/>
        </p:nvSpPr>
        <p:spPr>
          <a:xfrm>
            <a:off x="235301" y="2228296"/>
            <a:ext cx="2268202" cy="12007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giám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sát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trạng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thái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ngủ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khiển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IOT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39C2F8-C970-23D6-F824-07F54B871D96}"/>
              </a:ext>
            </a:extLst>
          </p:cNvPr>
          <p:cNvSpPr/>
          <p:nvPr/>
        </p:nvSpPr>
        <p:spPr>
          <a:xfrm>
            <a:off x="3437899" y="2175029"/>
            <a:ext cx="2268202" cy="12539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Thu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thập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tư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thế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E8D346-37D2-E9B7-8867-991C98BB63BD}"/>
              </a:ext>
            </a:extLst>
          </p:cNvPr>
          <p:cNvSpPr/>
          <p:nvPr/>
        </p:nvSpPr>
        <p:spPr>
          <a:xfrm>
            <a:off x="6640497" y="2175028"/>
            <a:ext cx="2268202" cy="12539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+mj-lt"/>
              </a:rPr>
              <a:t>Thu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thập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2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trạng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thái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ngủ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thức</a:t>
            </a:r>
            <a:endParaRPr lang="vi-VN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79C86B-4CC8-7815-BDD4-EAFAC021C045}"/>
              </a:ext>
            </a:extLst>
          </p:cNvPr>
          <p:cNvSpPr/>
          <p:nvPr/>
        </p:nvSpPr>
        <p:spPr>
          <a:xfrm>
            <a:off x="3474889" y="3710351"/>
            <a:ext cx="2268202" cy="12007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Human Pose Estimation (HPE)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thể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D16D74-BDE5-44DB-3819-BA84BC2E9E7D}"/>
              </a:ext>
            </a:extLst>
          </p:cNvPr>
          <p:cNvSpPr/>
          <p:nvPr/>
        </p:nvSpPr>
        <p:spPr>
          <a:xfrm>
            <a:off x="6714477" y="3734393"/>
            <a:ext cx="2268202" cy="11766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tập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trưng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mới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HPE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4241A-0F1F-E043-B132-2958BBAE6D4D}"/>
              </a:ext>
            </a:extLst>
          </p:cNvPr>
          <p:cNvSpPr/>
          <p:nvPr/>
        </p:nvSpPr>
        <p:spPr>
          <a:xfrm>
            <a:off x="244179" y="5256144"/>
            <a:ext cx="2268202" cy="11766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trạng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thái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371D83-0CA8-05A7-B070-D132B25651BD}"/>
              </a:ext>
            </a:extLst>
          </p:cNvPr>
          <p:cNvSpPr/>
          <p:nvPr/>
        </p:nvSpPr>
        <p:spPr>
          <a:xfrm>
            <a:off x="277286" y="3734393"/>
            <a:ext cx="2268202" cy="11766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lớp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tư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thế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5E924C-E43F-8479-8CE5-D453CF7B2E4C}"/>
              </a:ext>
            </a:extLst>
          </p:cNvPr>
          <p:cNvSpPr/>
          <p:nvPr/>
        </p:nvSpPr>
        <p:spPr>
          <a:xfrm>
            <a:off x="3474889" y="5256144"/>
            <a:ext cx="2268202" cy="11766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nối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Tuya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Cloud Tuya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CFE40D-E794-5C29-38F2-38155EE2D226}"/>
              </a:ext>
            </a:extLst>
          </p:cNvPr>
          <p:cNvSpPr/>
          <p:nvPr/>
        </p:nvSpPr>
        <p:spPr>
          <a:xfrm>
            <a:off x="6714477" y="5256144"/>
            <a:ext cx="2268202" cy="11766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diện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dùng</a:t>
            </a:r>
            <a:endParaRPr lang="vi-VN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06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28</a:t>
            </a:fld>
            <a:endParaRPr lang="en-VN"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720756" y="287387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KẾT LUẬN VÀ HƯỚNG PHÁT TRIỂN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4EE56-93D4-388F-5625-6E93DDF3616E}"/>
              </a:ext>
            </a:extLst>
          </p:cNvPr>
          <p:cNvSpPr/>
          <p:nvPr/>
        </p:nvSpPr>
        <p:spPr>
          <a:xfrm>
            <a:off x="228892" y="1464048"/>
            <a:ext cx="3910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Hướng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phát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triển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: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97F21F5-EAC1-32BB-AA5D-7DB89F18F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321554"/>
              </p:ext>
            </p:extLst>
          </p:nvPr>
        </p:nvGraphicFramePr>
        <p:xfrm>
          <a:off x="0" y="2095070"/>
          <a:ext cx="8915109" cy="426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278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B3624-AE27-71B2-8478-5C96134D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pPr/>
              <a:t>29</a:t>
            </a:fld>
            <a:endParaRPr lang="en-VN"/>
          </a:p>
        </p:txBody>
      </p:sp>
      <p:sp>
        <p:nvSpPr>
          <p:cNvPr id="313" name="Google Shape;313;p22"/>
          <p:cNvSpPr txBox="1">
            <a:spLocks noGrp="1"/>
          </p:cNvSpPr>
          <p:nvPr>
            <p:ph idx="1"/>
          </p:nvPr>
        </p:nvSpPr>
        <p:spPr>
          <a:xfrm>
            <a:off x="423910" y="3429000"/>
            <a:ext cx="7979166" cy="886520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vi-VN" sz="3200" b="1" dirty="0">
                <a:sym typeface="Times New Roman"/>
              </a:rPr>
              <a:t>XIN CÁM ƠN QUÝ THẦY VÀ CÁC BẠ</a:t>
            </a:r>
            <a:r>
              <a:rPr lang="en-US" sz="3200" b="1" dirty="0">
                <a:sym typeface="Times New Roman"/>
              </a:rPr>
              <a:t>N ĐÃ CHÚ Ý LẮNG NGHE!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54007-D104-A3D7-970F-98635653F455}"/>
              </a:ext>
            </a:extLst>
          </p:cNvPr>
          <p:cNvSpPr txBox="1"/>
          <p:nvPr/>
        </p:nvSpPr>
        <p:spPr>
          <a:xfrm>
            <a:off x="423910" y="136525"/>
            <a:ext cx="9208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8435" algn="ctr"/>
            <a:r>
              <a:rPr lang="vi-VN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DATM: ĐIỀU KHI</a:t>
            </a:r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ỂN THIẾT BỊ IOT VỚI SỰ</a:t>
            </a:r>
          </a:p>
          <a:p>
            <a:pPr marR="178435" algn="ctr"/>
            <a:r>
              <a:rPr lang="en-US" sz="2800" b="1" kern="12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GIÁM SÁT CỦA TRÍ TUỆ NHÂN TẠO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3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572915" y="2782375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1. ĐẶT VẤN ĐỀ, HƯỚNG GIẢI QUYẾT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15728486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09F5B-FA4D-BE0A-9C91-579DCB36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4</a:t>
            </a:fld>
            <a:endParaRPr lang="en-VN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6F9ABCF-02F1-008F-9754-7A45FCAB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0" y="143726"/>
            <a:ext cx="5163670" cy="86759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ĐẶT</a:t>
            </a: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sz="2400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VẤN</a:t>
            </a: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sz="2400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ĐỀ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88DD1-D337-0670-A6CA-993AA18F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05" b="89918" l="9756" r="89973">
                        <a14:foregroundMark x1="37669" y1="26158" x2="36043" y2="25341"/>
                        <a14:foregroundMark x1="26287" y1="49864" x2="26287" y2="49864"/>
                        <a14:foregroundMark x1="57995" y1="27793" x2="57995" y2="27793"/>
                        <a14:foregroundMark x1="67480" y1="18801" x2="67480" y2="18801"/>
                        <a14:foregroundMark x1="53930" y1="50954" x2="53930" y2="50954"/>
                        <a14:foregroundMark x1="44986" y1="60218" x2="44986" y2="60218"/>
                        <a14:foregroundMark x1="53388" y1="80381" x2="53388" y2="80381"/>
                        <a14:foregroundMark x1="55014" y1="70027" x2="55014" y2="70027"/>
                        <a14:foregroundMark x1="70461" y1="51226" x2="70461" y2="512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2692" y="4760519"/>
            <a:ext cx="2018323" cy="2007384"/>
          </a:xfrm>
          <a:prstGeom prst="rect">
            <a:avLst/>
          </a:prstGeom>
        </p:spPr>
      </p:pic>
      <p:pic>
        <p:nvPicPr>
          <p:cNvPr id="1038" name="Picture 14" descr="How to Save Energy in the Kitchen - The Green Optimistic">
            <a:extLst>
              <a:ext uri="{FF2B5EF4-FFF2-40B4-BE49-F238E27FC236}">
                <a16:creationId xmlns:a16="http://schemas.microsoft.com/office/drawing/2014/main" id="{101631FB-EEAC-BE1D-1313-BBB3BEA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57" y="4850616"/>
            <a:ext cx="3081021" cy="19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727264DB-63D8-4EC8-05B2-909D56DEE888}"/>
              </a:ext>
            </a:extLst>
          </p:cNvPr>
          <p:cNvSpPr/>
          <p:nvPr/>
        </p:nvSpPr>
        <p:spPr>
          <a:xfrm rot="5400000">
            <a:off x="369704" y="5002882"/>
            <a:ext cx="1263887" cy="103979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C3AFA191-0A06-C148-FD11-3238D9389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04" b="98457" l="9272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22470" y="2432830"/>
            <a:ext cx="1819376" cy="1951914"/>
          </a:xfrm>
          <a:prstGeom prst="rect">
            <a:avLst/>
          </a:prstGeom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7A0A754B-522D-EB90-B972-7C59E3A2E1C5}"/>
              </a:ext>
            </a:extLst>
          </p:cNvPr>
          <p:cNvGrpSpPr/>
          <p:nvPr/>
        </p:nvGrpSpPr>
        <p:grpSpPr>
          <a:xfrm>
            <a:off x="4810820" y="1571753"/>
            <a:ext cx="3038520" cy="2255200"/>
            <a:chOff x="4810820" y="1571753"/>
            <a:chExt cx="3038520" cy="2255200"/>
          </a:xfrm>
        </p:grpSpPr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6E585A18-3024-4D99-3C13-1738D2A2B6EA}"/>
                </a:ext>
              </a:extLst>
            </p:cNvPr>
            <p:cNvSpPr/>
            <p:nvPr/>
          </p:nvSpPr>
          <p:spPr>
            <a:xfrm rot="20602685">
              <a:off x="4810820" y="1571753"/>
              <a:ext cx="2959127" cy="1722154"/>
            </a:xfrm>
            <a:prstGeom prst="rtTriangle">
              <a:avLst/>
            </a:prstGeom>
            <a:solidFill>
              <a:srgbClr val="D0F84E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50C75956-3CD0-8ECC-41EA-65AD42EC28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3157" y="2038138"/>
              <a:ext cx="3036183" cy="683047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921A48EE-0DA9-B6DB-109E-6BDFD4DFF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5557" y="2918436"/>
              <a:ext cx="2883783" cy="908517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8284BD1D-6B3C-D47B-03E1-831F2B9E8A76}"/>
              </a:ext>
            </a:extLst>
          </p:cNvPr>
          <p:cNvGrpSpPr/>
          <p:nvPr/>
        </p:nvGrpSpPr>
        <p:grpSpPr>
          <a:xfrm>
            <a:off x="4660777" y="1077123"/>
            <a:ext cx="2538788" cy="2026694"/>
            <a:chOff x="4660777" y="1077123"/>
            <a:chExt cx="2538788" cy="2026694"/>
          </a:xfrm>
        </p:grpSpPr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951CD576-A7F2-CC54-56C8-3DE2C7289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777" y="1580570"/>
              <a:ext cx="2498955" cy="336009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CD7B8B00-9EC7-4886-92A2-6D5724EAD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240" y="2147302"/>
              <a:ext cx="2066113" cy="956515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A44EAD0B-BCDA-D919-7CD2-8A088B057418}"/>
                </a:ext>
              </a:extLst>
            </p:cNvPr>
            <p:cNvSpPr/>
            <p:nvPr/>
          </p:nvSpPr>
          <p:spPr>
            <a:xfrm rot="20211660">
              <a:off x="4727427" y="1077123"/>
              <a:ext cx="2472138" cy="1478890"/>
            </a:xfrm>
            <a:prstGeom prst="rt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D33A7713-E37B-14D1-8DD7-F97EA1F51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247" y="1258773"/>
            <a:ext cx="1192880" cy="1192880"/>
          </a:xfrm>
          <a:prstGeom prst="rect">
            <a:avLst/>
          </a:prstGeom>
        </p:spPr>
      </p:pic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3B54E13-F324-5619-0425-C9E0FBF209F9}"/>
              </a:ext>
            </a:extLst>
          </p:cNvPr>
          <p:cNvGrpSpPr/>
          <p:nvPr/>
        </p:nvGrpSpPr>
        <p:grpSpPr>
          <a:xfrm>
            <a:off x="84686" y="771010"/>
            <a:ext cx="4718133" cy="3947543"/>
            <a:chOff x="84686" y="771010"/>
            <a:chExt cx="4718133" cy="3947543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59054002-C73A-30E9-64D9-9EDE83C98DFF}"/>
                </a:ext>
              </a:extLst>
            </p:cNvPr>
            <p:cNvGrpSpPr/>
            <p:nvPr/>
          </p:nvGrpSpPr>
          <p:grpSpPr>
            <a:xfrm>
              <a:off x="84686" y="771010"/>
              <a:ext cx="4718133" cy="3947543"/>
              <a:chOff x="84686" y="771010"/>
              <a:chExt cx="4718133" cy="3947543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C6074CBB-478B-9A94-D270-18888898F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4686" y="771010"/>
                <a:ext cx="2873716" cy="2180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Watching Tv Drawing Stock Photos and Images - 123RF">
                <a:extLst>
                  <a:ext uri="{FF2B5EF4-FFF2-40B4-BE49-F238E27FC236}">
                    <a16:creationId xmlns:a16="http://schemas.microsoft.com/office/drawing/2014/main" id="{374D573F-0A9E-99AC-D4A8-090306D101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76" y="2921078"/>
                <a:ext cx="2304076" cy="1745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CC6D564-40F3-3F24-2754-3D77D0FA7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4117" y="2147302"/>
                <a:ext cx="1380758" cy="1817484"/>
              </a:xfrm>
              <a:prstGeom prst="rect">
                <a:avLst/>
              </a:prstGeom>
            </p:spPr>
          </p:pic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ECD76B0-C429-55AC-D01B-F6AABF2B4752}"/>
                  </a:ext>
                </a:extLst>
              </p:cNvPr>
              <p:cNvSpPr/>
              <p:nvPr/>
            </p:nvSpPr>
            <p:spPr>
              <a:xfrm>
                <a:off x="84686" y="1489081"/>
                <a:ext cx="4718133" cy="3229472"/>
              </a:xfrm>
              <a:custGeom>
                <a:avLst/>
                <a:gdLst>
                  <a:gd name="connsiteX0" fmla="*/ 4341181 w 4663476"/>
                  <a:gd name="connsiteY0" fmla="*/ 0 h 3501046"/>
                  <a:gd name="connsiteX1" fmla="*/ 4225771 w 4663476"/>
                  <a:gd name="connsiteY1" fmla="*/ 3036163 h 3501046"/>
                  <a:gd name="connsiteX2" fmla="*/ 88777 w 4663476"/>
                  <a:gd name="connsiteY2" fmla="*/ 3488924 h 3501046"/>
                  <a:gd name="connsiteX3" fmla="*/ 88777 w 4663476"/>
                  <a:gd name="connsiteY3" fmla="*/ 3488924 h 3501046"/>
                  <a:gd name="connsiteX4" fmla="*/ 0 w 4663476"/>
                  <a:gd name="connsiteY4" fmla="*/ 3462291 h 350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3476" h="3501046">
                    <a:moveTo>
                      <a:pt x="4341181" y="0"/>
                    </a:moveTo>
                    <a:cubicBezTo>
                      <a:pt x="4637843" y="1227338"/>
                      <a:pt x="4934505" y="2454676"/>
                      <a:pt x="4225771" y="3036163"/>
                    </a:cubicBezTo>
                    <a:cubicBezTo>
                      <a:pt x="3517037" y="3617650"/>
                      <a:pt x="88777" y="3488924"/>
                      <a:pt x="88777" y="3488924"/>
                    </a:cubicBezTo>
                    <a:lnTo>
                      <a:pt x="88777" y="3488924"/>
                    </a:lnTo>
                    <a:lnTo>
                      <a:pt x="0" y="3462291"/>
                    </a:ln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E4622716-D900-AD9A-C7CD-E1664B731D19}"/>
                </a:ext>
              </a:extLst>
            </p:cNvPr>
            <p:cNvSpPr/>
            <p:nvPr/>
          </p:nvSpPr>
          <p:spPr>
            <a:xfrm>
              <a:off x="526095" y="3408787"/>
              <a:ext cx="889440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NETFLIX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239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251DB4-7733-9CF3-422B-B758C7356DF7}"/>
              </a:ext>
            </a:extLst>
          </p:cNvPr>
          <p:cNvSpPr/>
          <p:nvPr/>
        </p:nvSpPr>
        <p:spPr>
          <a:xfrm>
            <a:off x="1970843" y="1251751"/>
            <a:ext cx="7111419" cy="1751560"/>
          </a:xfrm>
          <a:custGeom>
            <a:avLst/>
            <a:gdLst>
              <a:gd name="connsiteX0" fmla="*/ 559293 w 7111419"/>
              <a:gd name="connsiteY0" fmla="*/ 115410 h 1751560"/>
              <a:gd name="connsiteX1" fmla="*/ 559293 w 7111419"/>
              <a:gd name="connsiteY1" fmla="*/ 115410 h 1751560"/>
              <a:gd name="connsiteX2" fmla="*/ 230819 w 7111419"/>
              <a:gd name="connsiteY2" fmla="*/ 150921 h 1751560"/>
              <a:gd name="connsiteX3" fmla="*/ 177553 w 7111419"/>
              <a:gd name="connsiteY3" fmla="*/ 168676 h 1751560"/>
              <a:gd name="connsiteX4" fmla="*/ 106532 w 7111419"/>
              <a:gd name="connsiteY4" fmla="*/ 195309 h 1751560"/>
              <a:gd name="connsiteX5" fmla="*/ 71021 w 7111419"/>
              <a:gd name="connsiteY5" fmla="*/ 239698 h 1751560"/>
              <a:gd name="connsiteX6" fmla="*/ 44388 w 7111419"/>
              <a:gd name="connsiteY6" fmla="*/ 266331 h 1751560"/>
              <a:gd name="connsiteX7" fmla="*/ 0 w 7111419"/>
              <a:gd name="connsiteY7" fmla="*/ 363985 h 1751560"/>
              <a:gd name="connsiteX8" fmla="*/ 8877 w 7111419"/>
              <a:gd name="connsiteY8" fmla="*/ 506028 h 1751560"/>
              <a:gd name="connsiteX9" fmla="*/ 26633 w 7111419"/>
              <a:gd name="connsiteY9" fmla="*/ 550416 h 1751560"/>
              <a:gd name="connsiteX10" fmla="*/ 71021 w 7111419"/>
              <a:gd name="connsiteY10" fmla="*/ 692459 h 1751560"/>
              <a:gd name="connsiteX11" fmla="*/ 88776 w 7111419"/>
              <a:gd name="connsiteY11" fmla="*/ 745725 h 1751560"/>
              <a:gd name="connsiteX12" fmla="*/ 115409 w 7111419"/>
              <a:gd name="connsiteY12" fmla="*/ 798991 h 1751560"/>
              <a:gd name="connsiteX13" fmla="*/ 230819 w 7111419"/>
              <a:gd name="connsiteY13" fmla="*/ 949911 h 1751560"/>
              <a:gd name="connsiteX14" fmla="*/ 275207 w 7111419"/>
              <a:gd name="connsiteY14" fmla="*/ 976544 h 1751560"/>
              <a:gd name="connsiteX15" fmla="*/ 337351 w 7111419"/>
              <a:gd name="connsiteY15" fmla="*/ 1056443 h 1751560"/>
              <a:gd name="connsiteX16" fmla="*/ 435006 w 7111419"/>
              <a:gd name="connsiteY16" fmla="*/ 1127465 h 1751560"/>
              <a:gd name="connsiteX17" fmla="*/ 514905 w 7111419"/>
              <a:gd name="connsiteY17" fmla="*/ 1162975 h 1751560"/>
              <a:gd name="connsiteX18" fmla="*/ 621437 w 7111419"/>
              <a:gd name="connsiteY18" fmla="*/ 1225119 h 1751560"/>
              <a:gd name="connsiteX19" fmla="*/ 861134 w 7111419"/>
              <a:gd name="connsiteY19" fmla="*/ 1331651 h 1751560"/>
              <a:gd name="connsiteX20" fmla="*/ 1189607 w 7111419"/>
              <a:gd name="connsiteY20" fmla="*/ 1411550 h 1751560"/>
              <a:gd name="connsiteX21" fmla="*/ 1331650 w 7111419"/>
              <a:gd name="connsiteY21" fmla="*/ 1438183 h 1751560"/>
              <a:gd name="connsiteX22" fmla="*/ 1482571 w 7111419"/>
              <a:gd name="connsiteY22" fmla="*/ 1447061 h 1751560"/>
              <a:gd name="connsiteX23" fmla="*/ 1828800 w 7111419"/>
              <a:gd name="connsiteY23" fmla="*/ 1491449 h 1751560"/>
              <a:gd name="connsiteX24" fmla="*/ 1979720 w 7111419"/>
              <a:gd name="connsiteY24" fmla="*/ 1500327 h 1751560"/>
              <a:gd name="connsiteX25" fmla="*/ 2459114 w 7111419"/>
              <a:gd name="connsiteY25" fmla="*/ 1544715 h 1751560"/>
              <a:gd name="connsiteX26" fmla="*/ 2574524 w 7111419"/>
              <a:gd name="connsiteY26" fmla="*/ 1571348 h 1751560"/>
              <a:gd name="connsiteX27" fmla="*/ 2716567 w 7111419"/>
              <a:gd name="connsiteY27" fmla="*/ 1589103 h 1751560"/>
              <a:gd name="connsiteX28" fmla="*/ 2840854 w 7111419"/>
              <a:gd name="connsiteY28" fmla="*/ 1606859 h 1751560"/>
              <a:gd name="connsiteX29" fmla="*/ 3222594 w 7111419"/>
              <a:gd name="connsiteY29" fmla="*/ 1660125 h 1751560"/>
              <a:gd name="connsiteX30" fmla="*/ 3444536 w 7111419"/>
              <a:gd name="connsiteY30" fmla="*/ 1677880 h 1751560"/>
              <a:gd name="connsiteX31" fmla="*/ 4429957 w 7111419"/>
              <a:gd name="connsiteY31" fmla="*/ 1740024 h 1751560"/>
              <a:gd name="connsiteX32" fmla="*/ 5122415 w 7111419"/>
              <a:gd name="connsiteY32" fmla="*/ 1740024 h 1751560"/>
              <a:gd name="connsiteX33" fmla="*/ 5299969 w 7111419"/>
              <a:gd name="connsiteY33" fmla="*/ 1704513 h 1751560"/>
              <a:gd name="connsiteX34" fmla="*/ 5584054 w 7111419"/>
              <a:gd name="connsiteY34" fmla="*/ 1686758 h 1751560"/>
              <a:gd name="connsiteX35" fmla="*/ 5894773 w 7111419"/>
              <a:gd name="connsiteY35" fmla="*/ 1651247 h 1751560"/>
              <a:gd name="connsiteX36" fmla="*/ 6161103 w 7111419"/>
              <a:gd name="connsiteY36" fmla="*/ 1642369 h 1751560"/>
              <a:gd name="connsiteX37" fmla="*/ 6294268 w 7111419"/>
              <a:gd name="connsiteY37" fmla="*/ 1633492 h 1751560"/>
              <a:gd name="connsiteX38" fmla="*/ 6400800 w 7111419"/>
              <a:gd name="connsiteY38" fmla="*/ 1615736 h 1751560"/>
              <a:gd name="connsiteX39" fmla="*/ 6968971 w 7111419"/>
              <a:gd name="connsiteY39" fmla="*/ 1580226 h 1751560"/>
              <a:gd name="connsiteX40" fmla="*/ 7013359 w 7111419"/>
              <a:gd name="connsiteY40" fmla="*/ 1544715 h 1751560"/>
              <a:gd name="connsiteX41" fmla="*/ 7057747 w 7111419"/>
              <a:gd name="connsiteY41" fmla="*/ 1526960 h 1751560"/>
              <a:gd name="connsiteX42" fmla="*/ 7066625 w 7111419"/>
              <a:gd name="connsiteY42" fmla="*/ 1491449 h 1751560"/>
              <a:gd name="connsiteX43" fmla="*/ 7093258 w 7111419"/>
              <a:gd name="connsiteY43" fmla="*/ 1447061 h 1751560"/>
              <a:gd name="connsiteX44" fmla="*/ 7111013 w 7111419"/>
              <a:gd name="connsiteY44" fmla="*/ 1225119 h 1751560"/>
              <a:gd name="connsiteX45" fmla="*/ 7075503 w 7111419"/>
              <a:gd name="connsiteY45" fmla="*/ 683581 h 1751560"/>
              <a:gd name="connsiteX46" fmla="*/ 7031114 w 7111419"/>
              <a:gd name="connsiteY46" fmla="*/ 559294 h 1751560"/>
              <a:gd name="connsiteX47" fmla="*/ 7013359 w 7111419"/>
              <a:gd name="connsiteY47" fmla="*/ 506028 h 1751560"/>
              <a:gd name="connsiteX48" fmla="*/ 6826928 w 7111419"/>
              <a:gd name="connsiteY48" fmla="*/ 284086 h 1751560"/>
              <a:gd name="connsiteX49" fmla="*/ 6764784 w 7111419"/>
              <a:gd name="connsiteY49" fmla="*/ 248575 h 1751560"/>
              <a:gd name="connsiteX50" fmla="*/ 6560598 w 7111419"/>
              <a:gd name="connsiteY50" fmla="*/ 186432 h 1751560"/>
              <a:gd name="connsiteX51" fmla="*/ 6471821 w 7111419"/>
              <a:gd name="connsiteY51" fmla="*/ 159799 h 1751560"/>
              <a:gd name="connsiteX52" fmla="*/ 6285390 w 7111419"/>
              <a:gd name="connsiteY52" fmla="*/ 133166 h 1751560"/>
              <a:gd name="connsiteX53" fmla="*/ 6072326 w 7111419"/>
              <a:gd name="connsiteY53" fmla="*/ 97655 h 1751560"/>
              <a:gd name="connsiteX54" fmla="*/ 5566299 w 7111419"/>
              <a:gd name="connsiteY54" fmla="*/ 88777 h 1751560"/>
              <a:gd name="connsiteX55" fmla="*/ 5237825 w 7111419"/>
              <a:gd name="connsiteY55" fmla="*/ 79899 h 1751560"/>
              <a:gd name="connsiteX56" fmla="*/ 4998128 w 7111419"/>
              <a:gd name="connsiteY56" fmla="*/ 62144 h 1751560"/>
              <a:gd name="connsiteX57" fmla="*/ 4074850 w 7111419"/>
              <a:gd name="connsiteY57" fmla="*/ 71022 h 1751560"/>
              <a:gd name="connsiteX58" fmla="*/ 3746376 w 7111419"/>
              <a:gd name="connsiteY58" fmla="*/ 88777 h 1751560"/>
              <a:gd name="connsiteX59" fmla="*/ 3275860 w 7111419"/>
              <a:gd name="connsiteY59" fmla="*/ 106532 h 1751560"/>
              <a:gd name="connsiteX60" fmla="*/ 2121763 w 7111419"/>
              <a:gd name="connsiteY60" fmla="*/ 88777 h 1751560"/>
              <a:gd name="connsiteX61" fmla="*/ 1899821 w 7111419"/>
              <a:gd name="connsiteY61" fmla="*/ 53266 h 1751560"/>
              <a:gd name="connsiteX62" fmla="*/ 1784411 w 7111419"/>
              <a:gd name="connsiteY62" fmla="*/ 44389 h 1751560"/>
              <a:gd name="connsiteX63" fmla="*/ 1535837 w 7111419"/>
              <a:gd name="connsiteY63" fmla="*/ 8878 h 1751560"/>
              <a:gd name="connsiteX64" fmla="*/ 1411549 w 7111419"/>
              <a:gd name="connsiteY64" fmla="*/ 0 h 1751560"/>
              <a:gd name="connsiteX65" fmla="*/ 701336 w 7111419"/>
              <a:gd name="connsiteY65" fmla="*/ 8878 h 1751560"/>
              <a:gd name="connsiteX66" fmla="*/ 665825 w 7111419"/>
              <a:gd name="connsiteY66" fmla="*/ 26633 h 1751560"/>
              <a:gd name="connsiteX67" fmla="*/ 585926 w 7111419"/>
              <a:gd name="connsiteY67" fmla="*/ 62144 h 1751560"/>
              <a:gd name="connsiteX68" fmla="*/ 532660 w 7111419"/>
              <a:gd name="connsiteY68" fmla="*/ 97655 h 1751560"/>
              <a:gd name="connsiteX69" fmla="*/ 506027 w 7111419"/>
              <a:gd name="connsiteY69" fmla="*/ 106532 h 1751560"/>
              <a:gd name="connsiteX70" fmla="*/ 559293 w 7111419"/>
              <a:gd name="connsiteY70" fmla="*/ 115410 h 17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111419" h="1751560">
                <a:moveTo>
                  <a:pt x="559293" y="115410"/>
                </a:moveTo>
                <a:lnTo>
                  <a:pt x="559293" y="115410"/>
                </a:lnTo>
                <a:cubicBezTo>
                  <a:pt x="465121" y="120119"/>
                  <a:pt x="324234" y="119783"/>
                  <a:pt x="230819" y="150921"/>
                </a:cubicBezTo>
                <a:cubicBezTo>
                  <a:pt x="213064" y="156839"/>
                  <a:pt x="195142" y="162280"/>
                  <a:pt x="177553" y="168676"/>
                </a:cubicBezTo>
                <a:cubicBezTo>
                  <a:pt x="60824" y="211124"/>
                  <a:pt x="185661" y="168935"/>
                  <a:pt x="106532" y="195309"/>
                </a:cubicBezTo>
                <a:cubicBezTo>
                  <a:pt x="94695" y="210105"/>
                  <a:pt x="83499" y="225438"/>
                  <a:pt x="71021" y="239698"/>
                </a:cubicBezTo>
                <a:cubicBezTo>
                  <a:pt x="62754" y="249147"/>
                  <a:pt x="51921" y="256287"/>
                  <a:pt x="44388" y="266331"/>
                </a:cubicBezTo>
                <a:cubicBezTo>
                  <a:pt x="15378" y="305011"/>
                  <a:pt x="15345" y="317948"/>
                  <a:pt x="0" y="363985"/>
                </a:cubicBezTo>
                <a:cubicBezTo>
                  <a:pt x="2959" y="411333"/>
                  <a:pt x="2168" y="459065"/>
                  <a:pt x="8877" y="506028"/>
                </a:cubicBezTo>
                <a:cubicBezTo>
                  <a:pt x="11131" y="521804"/>
                  <a:pt x="22527" y="535018"/>
                  <a:pt x="26633" y="550416"/>
                </a:cubicBezTo>
                <a:cubicBezTo>
                  <a:pt x="86406" y="774563"/>
                  <a:pt x="5814" y="535960"/>
                  <a:pt x="71021" y="692459"/>
                </a:cubicBezTo>
                <a:cubicBezTo>
                  <a:pt x="78219" y="709735"/>
                  <a:pt x="81578" y="728449"/>
                  <a:pt x="88776" y="745725"/>
                </a:cubicBezTo>
                <a:cubicBezTo>
                  <a:pt x="96411" y="764049"/>
                  <a:pt x="105058" y="782052"/>
                  <a:pt x="115409" y="798991"/>
                </a:cubicBezTo>
                <a:cubicBezTo>
                  <a:pt x="148196" y="852643"/>
                  <a:pt x="180689" y="909807"/>
                  <a:pt x="230819" y="949911"/>
                </a:cubicBezTo>
                <a:cubicBezTo>
                  <a:pt x="244293" y="960690"/>
                  <a:pt x="260411" y="967666"/>
                  <a:pt x="275207" y="976544"/>
                </a:cubicBezTo>
                <a:cubicBezTo>
                  <a:pt x="296324" y="1008219"/>
                  <a:pt x="306622" y="1025714"/>
                  <a:pt x="337351" y="1056443"/>
                </a:cubicBezTo>
                <a:cubicBezTo>
                  <a:pt x="364500" y="1083593"/>
                  <a:pt x="400193" y="1110059"/>
                  <a:pt x="435006" y="1127465"/>
                </a:cubicBezTo>
                <a:cubicBezTo>
                  <a:pt x="461074" y="1140499"/>
                  <a:pt x="489088" y="1149452"/>
                  <a:pt x="514905" y="1162975"/>
                </a:cubicBezTo>
                <a:cubicBezTo>
                  <a:pt x="551322" y="1182051"/>
                  <a:pt x="584941" y="1206195"/>
                  <a:pt x="621437" y="1225119"/>
                </a:cubicBezTo>
                <a:cubicBezTo>
                  <a:pt x="667059" y="1248775"/>
                  <a:pt x="805517" y="1311427"/>
                  <a:pt x="861134" y="1331651"/>
                </a:cubicBezTo>
                <a:cubicBezTo>
                  <a:pt x="947830" y="1363177"/>
                  <a:pt x="1132950" y="1400927"/>
                  <a:pt x="1189607" y="1411550"/>
                </a:cubicBezTo>
                <a:cubicBezTo>
                  <a:pt x="1236955" y="1420428"/>
                  <a:pt x="1283827" y="1432386"/>
                  <a:pt x="1331650" y="1438183"/>
                </a:cubicBezTo>
                <a:cubicBezTo>
                  <a:pt x="1381678" y="1444247"/>
                  <a:pt x="1432264" y="1444102"/>
                  <a:pt x="1482571" y="1447061"/>
                </a:cubicBezTo>
                <a:cubicBezTo>
                  <a:pt x="1556724" y="1457173"/>
                  <a:pt x="1744718" y="1484030"/>
                  <a:pt x="1828800" y="1491449"/>
                </a:cubicBezTo>
                <a:cubicBezTo>
                  <a:pt x="1878999" y="1495878"/>
                  <a:pt x="1929558" y="1495504"/>
                  <a:pt x="1979720" y="1500327"/>
                </a:cubicBezTo>
                <a:cubicBezTo>
                  <a:pt x="2499128" y="1550270"/>
                  <a:pt x="2103837" y="1526015"/>
                  <a:pt x="2459114" y="1544715"/>
                </a:cubicBezTo>
                <a:cubicBezTo>
                  <a:pt x="2497584" y="1553593"/>
                  <a:pt x="2535617" y="1564640"/>
                  <a:pt x="2574524" y="1571348"/>
                </a:cubicBezTo>
                <a:cubicBezTo>
                  <a:pt x="2621546" y="1579455"/>
                  <a:pt x="2669269" y="1582797"/>
                  <a:pt x="2716567" y="1589103"/>
                </a:cubicBezTo>
                <a:lnTo>
                  <a:pt x="2840854" y="1606859"/>
                </a:lnTo>
                <a:cubicBezTo>
                  <a:pt x="3046335" y="1638966"/>
                  <a:pt x="2985415" y="1636407"/>
                  <a:pt x="3222594" y="1660125"/>
                </a:cubicBezTo>
                <a:cubicBezTo>
                  <a:pt x="3296443" y="1667510"/>
                  <a:pt x="3370716" y="1670210"/>
                  <a:pt x="3444536" y="1677880"/>
                </a:cubicBezTo>
                <a:cubicBezTo>
                  <a:pt x="4163566" y="1752584"/>
                  <a:pt x="3656689" y="1726917"/>
                  <a:pt x="4429957" y="1740024"/>
                </a:cubicBezTo>
                <a:cubicBezTo>
                  <a:pt x="4689172" y="1749993"/>
                  <a:pt x="4834451" y="1760021"/>
                  <a:pt x="5122415" y="1740024"/>
                </a:cubicBezTo>
                <a:cubicBezTo>
                  <a:pt x="5182627" y="1735843"/>
                  <a:pt x="5240010" y="1711431"/>
                  <a:pt x="5299969" y="1704513"/>
                </a:cubicBezTo>
                <a:cubicBezTo>
                  <a:pt x="5394223" y="1693637"/>
                  <a:pt x="5489359" y="1692676"/>
                  <a:pt x="5584054" y="1686758"/>
                </a:cubicBezTo>
                <a:cubicBezTo>
                  <a:pt x="5684975" y="1673301"/>
                  <a:pt x="5793798" y="1657306"/>
                  <a:pt x="5894773" y="1651247"/>
                </a:cubicBezTo>
                <a:cubicBezTo>
                  <a:pt x="5983440" y="1645927"/>
                  <a:pt x="6072365" y="1646313"/>
                  <a:pt x="6161103" y="1642369"/>
                </a:cubicBezTo>
                <a:cubicBezTo>
                  <a:pt x="6205546" y="1640394"/>
                  <a:pt x="6249880" y="1636451"/>
                  <a:pt x="6294268" y="1633492"/>
                </a:cubicBezTo>
                <a:cubicBezTo>
                  <a:pt x="6329779" y="1627573"/>
                  <a:pt x="6365032" y="1619824"/>
                  <a:pt x="6400800" y="1615736"/>
                </a:cubicBezTo>
                <a:cubicBezTo>
                  <a:pt x="6590317" y="1594077"/>
                  <a:pt x="6778000" y="1589541"/>
                  <a:pt x="6968971" y="1580226"/>
                </a:cubicBezTo>
                <a:cubicBezTo>
                  <a:pt x="6983767" y="1568389"/>
                  <a:pt x="6997111" y="1554464"/>
                  <a:pt x="7013359" y="1544715"/>
                </a:cubicBezTo>
                <a:cubicBezTo>
                  <a:pt x="7027024" y="1536516"/>
                  <a:pt x="7046479" y="1538228"/>
                  <a:pt x="7057747" y="1526960"/>
                </a:cubicBezTo>
                <a:cubicBezTo>
                  <a:pt x="7066375" y="1518332"/>
                  <a:pt x="7061670" y="1502599"/>
                  <a:pt x="7066625" y="1491449"/>
                </a:cubicBezTo>
                <a:cubicBezTo>
                  <a:pt x="7073633" y="1475681"/>
                  <a:pt x="7084380" y="1461857"/>
                  <a:pt x="7093258" y="1447061"/>
                </a:cubicBezTo>
                <a:cubicBezTo>
                  <a:pt x="7102233" y="1375267"/>
                  <a:pt x="7113734" y="1295867"/>
                  <a:pt x="7111013" y="1225119"/>
                </a:cubicBezTo>
                <a:cubicBezTo>
                  <a:pt x="7104060" y="1044352"/>
                  <a:pt x="7091174" y="863801"/>
                  <a:pt x="7075503" y="683581"/>
                </a:cubicBezTo>
                <a:cubicBezTo>
                  <a:pt x="7069506" y="614617"/>
                  <a:pt x="7055177" y="617046"/>
                  <a:pt x="7031114" y="559294"/>
                </a:cubicBezTo>
                <a:cubicBezTo>
                  <a:pt x="7023916" y="542018"/>
                  <a:pt x="7023210" y="521941"/>
                  <a:pt x="7013359" y="506028"/>
                </a:cubicBezTo>
                <a:cubicBezTo>
                  <a:pt x="6989426" y="467367"/>
                  <a:pt x="6879762" y="314277"/>
                  <a:pt x="6826928" y="284086"/>
                </a:cubicBezTo>
                <a:cubicBezTo>
                  <a:pt x="6806213" y="272249"/>
                  <a:pt x="6786586" y="258265"/>
                  <a:pt x="6764784" y="248575"/>
                </a:cubicBezTo>
                <a:cubicBezTo>
                  <a:pt x="6677326" y="209705"/>
                  <a:pt x="6653604" y="211797"/>
                  <a:pt x="6560598" y="186432"/>
                </a:cubicBezTo>
                <a:cubicBezTo>
                  <a:pt x="6530791" y="178303"/>
                  <a:pt x="6501794" y="167292"/>
                  <a:pt x="6471821" y="159799"/>
                </a:cubicBezTo>
                <a:cubicBezTo>
                  <a:pt x="6388962" y="139084"/>
                  <a:pt x="6371975" y="141037"/>
                  <a:pt x="6285390" y="133166"/>
                </a:cubicBezTo>
                <a:cubicBezTo>
                  <a:pt x="6249988" y="126729"/>
                  <a:pt x="6102150" y="98933"/>
                  <a:pt x="6072326" y="97655"/>
                </a:cubicBezTo>
                <a:cubicBezTo>
                  <a:pt x="5903779" y="90432"/>
                  <a:pt x="5734962" y="92366"/>
                  <a:pt x="5566299" y="88777"/>
                </a:cubicBezTo>
                <a:lnTo>
                  <a:pt x="5237825" y="79899"/>
                </a:lnTo>
                <a:cubicBezTo>
                  <a:pt x="5195087" y="76338"/>
                  <a:pt x="5031857" y="62144"/>
                  <a:pt x="4998128" y="62144"/>
                </a:cubicBezTo>
                <a:lnTo>
                  <a:pt x="4074850" y="71022"/>
                </a:lnTo>
                <a:cubicBezTo>
                  <a:pt x="3965359" y="76940"/>
                  <a:pt x="3855982" y="85645"/>
                  <a:pt x="3746376" y="88777"/>
                </a:cubicBezTo>
                <a:cubicBezTo>
                  <a:pt x="3382332" y="99179"/>
                  <a:pt x="3539113" y="91908"/>
                  <a:pt x="3275860" y="106532"/>
                </a:cubicBezTo>
                <a:cubicBezTo>
                  <a:pt x="2797119" y="58662"/>
                  <a:pt x="3653944" y="141612"/>
                  <a:pt x="2121763" y="88777"/>
                </a:cubicBezTo>
                <a:cubicBezTo>
                  <a:pt x="2046886" y="86195"/>
                  <a:pt x="1974522" y="59012"/>
                  <a:pt x="1899821" y="53266"/>
                </a:cubicBezTo>
                <a:lnTo>
                  <a:pt x="1784411" y="44389"/>
                </a:lnTo>
                <a:cubicBezTo>
                  <a:pt x="1713241" y="33439"/>
                  <a:pt x="1605762" y="16112"/>
                  <a:pt x="1535837" y="8878"/>
                </a:cubicBezTo>
                <a:cubicBezTo>
                  <a:pt x="1494523" y="4604"/>
                  <a:pt x="1452978" y="2959"/>
                  <a:pt x="1411549" y="0"/>
                </a:cubicBezTo>
                <a:cubicBezTo>
                  <a:pt x="1174811" y="2959"/>
                  <a:pt x="937941" y="428"/>
                  <a:pt x="701336" y="8878"/>
                </a:cubicBezTo>
                <a:cubicBezTo>
                  <a:pt x="688110" y="9350"/>
                  <a:pt x="677918" y="21258"/>
                  <a:pt x="665825" y="26633"/>
                </a:cubicBezTo>
                <a:cubicBezTo>
                  <a:pt x="631490" y="41893"/>
                  <a:pt x="617138" y="43417"/>
                  <a:pt x="585926" y="62144"/>
                </a:cubicBezTo>
                <a:cubicBezTo>
                  <a:pt x="567628" y="73123"/>
                  <a:pt x="551314" y="87292"/>
                  <a:pt x="532660" y="97655"/>
                </a:cubicBezTo>
                <a:cubicBezTo>
                  <a:pt x="524480" y="102200"/>
                  <a:pt x="506027" y="106532"/>
                  <a:pt x="506027" y="106532"/>
                </a:cubicBezTo>
                <a:lnTo>
                  <a:pt x="559293" y="1154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038AEFD-25EC-110E-F39D-027549D21BF1}"/>
              </a:ext>
            </a:extLst>
          </p:cNvPr>
          <p:cNvSpPr/>
          <p:nvPr/>
        </p:nvSpPr>
        <p:spPr>
          <a:xfrm>
            <a:off x="1700336" y="4068471"/>
            <a:ext cx="7398354" cy="2778711"/>
          </a:xfrm>
          <a:custGeom>
            <a:avLst/>
            <a:gdLst>
              <a:gd name="connsiteX0" fmla="*/ 0 w 7398354"/>
              <a:gd name="connsiteY0" fmla="*/ 1482571 h 2778711"/>
              <a:gd name="connsiteX1" fmla="*/ 0 w 7398354"/>
              <a:gd name="connsiteY1" fmla="*/ 1482571 h 2778711"/>
              <a:gd name="connsiteX2" fmla="*/ 186431 w 7398354"/>
              <a:gd name="connsiteY2" fmla="*/ 1313895 h 2778711"/>
              <a:gd name="connsiteX3" fmla="*/ 248574 w 7398354"/>
              <a:gd name="connsiteY3" fmla="*/ 1260629 h 2778711"/>
              <a:gd name="connsiteX4" fmla="*/ 656947 w 7398354"/>
              <a:gd name="connsiteY4" fmla="*/ 1091954 h 2778711"/>
              <a:gd name="connsiteX5" fmla="*/ 763479 w 7398354"/>
              <a:gd name="connsiteY5" fmla="*/ 1056443 h 2778711"/>
              <a:gd name="connsiteX6" fmla="*/ 1029809 w 7398354"/>
              <a:gd name="connsiteY6" fmla="*/ 976544 h 2778711"/>
              <a:gd name="connsiteX7" fmla="*/ 1145219 w 7398354"/>
              <a:gd name="connsiteY7" fmla="*/ 932155 h 2778711"/>
              <a:gd name="connsiteX8" fmla="*/ 1358283 w 7398354"/>
              <a:gd name="connsiteY8" fmla="*/ 878889 h 2778711"/>
              <a:gd name="connsiteX9" fmla="*/ 1544714 w 7398354"/>
              <a:gd name="connsiteY9" fmla="*/ 843379 h 2778711"/>
              <a:gd name="connsiteX10" fmla="*/ 1642369 w 7398354"/>
              <a:gd name="connsiteY10" fmla="*/ 816746 h 2778711"/>
              <a:gd name="connsiteX11" fmla="*/ 1704512 w 7398354"/>
              <a:gd name="connsiteY11" fmla="*/ 781235 h 2778711"/>
              <a:gd name="connsiteX12" fmla="*/ 1917576 w 7398354"/>
              <a:gd name="connsiteY12" fmla="*/ 710214 h 2778711"/>
              <a:gd name="connsiteX13" fmla="*/ 2201662 w 7398354"/>
              <a:gd name="connsiteY13" fmla="*/ 497150 h 2778711"/>
              <a:gd name="connsiteX14" fmla="*/ 2272683 w 7398354"/>
              <a:gd name="connsiteY14" fmla="*/ 408373 h 2778711"/>
              <a:gd name="connsiteX15" fmla="*/ 2370337 w 7398354"/>
              <a:gd name="connsiteY15" fmla="*/ 346229 h 2778711"/>
              <a:gd name="connsiteX16" fmla="*/ 2485747 w 7398354"/>
              <a:gd name="connsiteY16" fmla="*/ 257453 h 2778711"/>
              <a:gd name="connsiteX17" fmla="*/ 2814221 w 7398354"/>
              <a:gd name="connsiteY17" fmla="*/ 115410 h 2778711"/>
              <a:gd name="connsiteX18" fmla="*/ 2947386 w 7398354"/>
              <a:gd name="connsiteY18" fmla="*/ 62144 h 2778711"/>
              <a:gd name="connsiteX19" fmla="*/ 3071673 w 7398354"/>
              <a:gd name="connsiteY19" fmla="*/ 44388 h 2778711"/>
              <a:gd name="connsiteX20" fmla="*/ 3284737 w 7398354"/>
              <a:gd name="connsiteY20" fmla="*/ 8878 h 2778711"/>
              <a:gd name="connsiteX21" fmla="*/ 3373514 w 7398354"/>
              <a:gd name="connsiteY21" fmla="*/ 0 h 2778711"/>
              <a:gd name="connsiteX22" fmla="*/ 3719743 w 7398354"/>
              <a:gd name="connsiteY22" fmla="*/ 35511 h 2778711"/>
              <a:gd name="connsiteX23" fmla="*/ 3932807 w 7398354"/>
              <a:gd name="connsiteY23" fmla="*/ 88777 h 2778711"/>
              <a:gd name="connsiteX24" fmla="*/ 4030462 w 7398354"/>
              <a:gd name="connsiteY24" fmla="*/ 106532 h 2778711"/>
              <a:gd name="connsiteX25" fmla="*/ 4199137 w 7398354"/>
              <a:gd name="connsiteY25" fmla="*/ 159798 h 2778711"/>
              <a:gd name="connsiteX26" fmla="*/ 4305670 w 7398354"/>
              <a:gd name="connsiteY26" fmla="*/ 186431 h 2778711"/>
              <a:gd name="connsiteX27" fmla="*/ 4341180 w 7398354"/>
              <a:gd name="connsiteY27" fmla="*/ 204187 h 2778711"/>
              <a:gd name="connsiteX28" fmla="*/ 4660776 w 7398354"/>
              <a:gd name="connsiteY28" fmla="*/ 301841 h 2778711"/>
              <a:gd name="connsiteX29" fmla="*/ 4785064 w 7398354"/>
              <a:gd name="connsiteY29" fmla="*/ 310719 h 2778711"/>
              <a:gd name="connsiteX30" fmla="*/ 4962617 w 7398354"/>
              <a:gd name="connsiteY30" fmla="*/ 363985 h 2778711"/>
              <a:gd name="connsiteX31" fmla="*/ 5042516 w 7398354"/>
              <a:gd name="connsiteY31" fmla="*/ 372862 h 2778711"/>
              <a:gd name="connsiteX32" fmla="*/ 5370990 w 7398354"/>
              <a:gd name="connsiteY32" fmla="*/ 417251 h 2778711"/>
              <a:gd name="connsiteX33" fmla="*/ 5708341 w 7398354"/>
              <a:gd name="connsiteY33" fmla="*/ 470517 h 2778711"/>
              <a:gd name="connsiteX34" fmla="*/ 5912528 w 7398354"/>
              <a:gd name="connsiteY34" fmla="*/ 506027 h 2778711"/>
              <a:gd name="connsiteX35" fmla="*/ 6223246 w 7398354"/>
              <a:gd name="connsiteY35" fmla="*/ 532660 h 2778711"/>
              <a:gd name="connsiteX36" fmla="*/ 6782539 w 7398354"/>
              <a:gd name="connsiteY36" fmla="*/ 514905 h 2778711"/>
              <a:gd name="connsiteX37" fmla="*/ 7128769 w 7398354"/>
              <a:gd name="connsiteY37" fmla="*/ 523783 h 2778711"/>
              <a:gd name="connsiteX38" fmla="*/ 7244178 w 7398354"/>
              <a:gd name="connsiteY38" fmla="*/ 559293 h 2778711"/>
              <a:gd name="connsiteX39" fmla="*/ 7332955 w 7398354"/>
              <a:gd name="connsiteY39" fmla="*/ 630315 h 2778711"/>
              <a:gd name="connsiteX40" fmla="*/ 7377343 w 7398354"/>
              <a:gd name="connsiteY40" fmla="*/ 736847 h 2778711"/>
              <a:gd name="connsiteX41" fmla="*/ 7395099 w 7398354"/>
              <a:gd name="connsiteY41" fmla="*/ 825623 h 2778711"/>
              <a:gd name="connsiteX42" fmla="*/ 7368466 w 7398354"/>
              <a:gd name="connsiteY42" fmla="*/ 1544715 h 2778711"/>
              <a:gd name="connsiteX43" fmla="*/ 7359588 w 7398354"/>
              <a:gd name="connsiteY43" fmla="*/ 1606858 h 2778711"/>
              <a:gd name="connsiteX44" fmla="*/ 7341833 w 7398354"/>
              <a:gd name="connsiteY44" fmla="*/ 1766656 h 2778711"/>
              <a:gd name="connsiteX45" fmla="*/ 7306322 w 7398354"/>
              <a:gd name="connsiteY45" fmla="*/ 1811045 h 2778711"/>
              <a:gd name="connsiteX46" fmla="*/ 7244178 w 7398354"/>
              <a:gd name="connsiteY46" fmla="*/ 1890944 h 2778711"/>
              <a:gd name="connsiteX47" fmla="*/ 7173157 w 7398354"/>
              <a:gd name="connsiteY47" fmla="*/ 1926454 h 2778711"/>
              <a:gd name="connsiteX48" fmla="*/ 7057747 w 7398354"/>
              <a:gd name="connsiteY48" fmla="*/ 1979721 h 2778711"/>
              <a:gd name="connsiteX49" fmla="*/ 6960093 w 7398354"/>
              <a:gd name="connsiteY49" fmla="*/ 2059620 h 2778711"/>
              <a:gd name="connsiteX50" fmla="*/ 6924582 w 7398354"/>
              <a:gd name="connsiteY50" fmla="*/ 2077375 h 2778711"/>
              <a:gd name="connsiteX51" fmla="*/ 6862438 w 7398354"/>
              <a:gd name="connsiteY51" fmla="*/ 2130641 h 2778711"/>
              <a:gd name="connsiteX52" fmla="*/ 6791417 w 7398354"/>
              <a:gd name="connsiteY52" fmla="*/ 2175029 h 2778711"/>
              <a:gd name="connsiteX53" fmla="*/ 6649374 w 7398354"/>
              <a:gd name="connsiteY53" fmla="*/ 2272684 h 2778711"/>
              <a:gd name="connsiteX54" fmla="*/ 6569475 w 7398354"/>
              <a:gd name="connsiteY54" fmla="*/ 2308194 h 2778711"/>
              <a:gd name="connsiteX55" fmla="*/ 6489576 w 7398354"/>
              <a:gd name="connsiteY55" fmla="*/ 2370338 h 2778711"/>
              <a:gd name="connsiteX56" fmla="*/ 6303145 w 7398354"/>
              <a:gd name="connsiteY56" fmla="*/ 2432482 h 2778711"/>
              <a:gd name="connsiteX57" fmla="*/ 6134470 w 7398354"/>
              <a:gd name="connsiteY57" fmla="*/ 2476870 h 2778711"/>
              <a:gd name="connsiteX58" fmla="*/ 6027937 w 7398354"/>
              <a:gd name="connsiteY58" fmla="*/ 2494625 h 2778711"/>
              <a:gd name="connsiteX59" fmla="*/ 5930283 w 7398354"/>
              <a:gd name="connsiteY59" fmla="*/ 2521258 h 2778711"/>
              <a:gd name="connsiteX60" fmla="*/ 5788240 w 7398354"/>
              <a:gd name="connsiteY60" fmla="*/ 2547891 h 2778711"/>
              <a:gd name="connsiteX61" fmla="*/ 5592932 w 7398354"/>
              <a:gd name="connsiteY61" fmla="*/ 2583402 h 2778711"/>
              <a:gd name="connsiteX62" fmla="*/ 5486400 w 7398354"/>
              <a:gd name="connsiteY62" fmla="*/ 2592280 h 2778711"/>
              <a:gd name="connsiteX63" fmla="*/ 5362112 w 7398354"/>
              <a:gd name="connsiteY63" fmla="*/ 2601157 h 2778711"/>
              <a:gd name="connsiteX64" fmla="*/ 5157926 w 7398354"/>
              <a:gd name="connsiteY64" fmla="*/ 2618913 h 2778711"/>
              <a:gd name="connsiteX65" fmla="*/ 5051394 w 7398354"/>
              <a:gd name="connsiteY65" fmla="*/ 2627790 h 2778711"/>
              <a:gd name="connsiteX66" fmla="*/ 4935984 w 7398354"/>
              <a:gd name="connsiteY66" fmla="*/ 2636668 h 2778711"/>
              <a:gd name="connsiteX67" fmla="*/ 4802819 w 7398354"/>
              <a:gd name="connsiteY67" fmla="*/ 2654423 h 2778711"/>
              <a:gd name="connsiteX68" fmla="*/ 4705165 w 7398354"/>
              <a:gd name="connsiteY68" fmla="*/ 2672179 h 2778711"/>
              <a:gd name="connsiteX69" fmla="*/ 4616388 w 7398354"/>
              <a:gd name="connsiteY69" fmla="*/ 2681056 h 2778711"/>
              <a:gd name="connsiteX70" fmla="*/ 4421079 w 7398354"/>
              <a:gd name="connsiteY70" fmla="*/ 2698812 h 2778711"/>
              <a:gd name="connsiteX71" fmla="*/ 4341180 w 7398354"/>
              <a:gd name="connsiteY71" fmla="*/ 2716567 h 2778711"/>
              <a:gd name="connsiteX72" fmla="*/ 4243526 w 7398354"/>
              <a:gd name="connsiteY72" fmla="*/ 2725445 h 2778711"/>
              <a:gd name="connsiteX73" fmla="*/ 4163627 w 7398354"/>
              <a:gd name="connsiteY73" fmla="*/ 2734322 h 2778711"/>
              <a:gd name="connsiteX74" fmla="*/ 4110361 w 7398354"/>
              <a:gd name="connsiteY74" fmla="*/ 2743200 h 2778711"/>
              <a:gd name="connsiteX75" fmla="*/ 4048217 w 7398354"/>
              <a:gd name="connsiteY75" fmla="*/ 2752078 h 2778711"/>
              <a:gd name="connsiteX76" fmla="*/ 3826275 w 7398354"/>
              <a:gd name="connsiteY76" fmla="*/ 2778711 h 2778711"/>
              <a:gd name="connsiteX77" fmla="*/ 3400147 w 7398354"/>
              <a:gd name="connsiteY77" fmla="*/ 2769833 h 2778711"/>
              <a:gd name="connsiteX78" fmla="*/ 3355759 w 7398354"/>
              <a:gd name="connsiteY78" fmla="*/ 2760955 h 2778711"/>
              <a:gd name="connsiteX79" fmla="*/ 3240349 w 7398354"/>
              <a:gd name="connsiteY79" fmla="*/ 2752078 h 2778711"/>
              <a:gd name="connsiteX80" fmla="*/ 2947386 w 7398354"/>
              <a:gd name="connsiteY80" fmla="*/ 2716567 h 2778711"/>
              <a:gd name="connsiteX81" fmla="*/ 2769833 w 7398354"/>
              <a:gd name="connsiteY81" fmla="*/ 2698812 h 2778711"/>
              <a:gd name="connsiteX82" fmla="*/ 2601157 w 7398354"/>
              <a:gd name="connsiteY82" fmla="*/ 2672179 h 2778711"/>
              <a:gd name="connsiteX83" fmla="*/ 2503503 w 7398354"/>
              <a:gd name="connsiteY83" fmla="*/ 2654423 h 2778711"/>
              <a:gd name="connsiteX84" fmla="*/ 2396971 w 7398354"/>
              <a:gd name="connsiteY84" fmla="*/ 2645546 h 2778711"/>
              <a:gd name="connsiteX85" fmla="*/ 2237172 w 7398354"/>
              <a:gd name="connsiteY85" fmla="*/ 2618913 h 2778711"/>
              <a:gd name="connsiteX86" fmla="*/ 1953087 w 7398354"/>
              <a:gd name="connsiteY86" fmla="*/ 2583402 h 2778711"/>
              <a:gd name="connsiteX87" fmla="*/ 1819922 w 7398354"/>
              <a:gd name="connsiteY87" fmla="*/ 2556769 h 2778711"/>
              <a:gd name="connsiteX88" fmla="*/ 1695635 w 7398354"/>
              <a:gd name="connsiteY88" fmla="*/ 2547891 h 2778711"/>
              <a:gd name="connsiteX89" fmla="*/ 1526959 w 7398354"/>
              <a:gd name="connsiteY89" fmla="*/ 2530136 h 2778711"/>
              <a:gd name="connsiteX90" fmla="*/ 1269506 w 7398354"/>
              <a:gd name="connsiteY90" fmla="*/ 2485748 h 2778711"/>
              <a:gd name="connsiteX91" fmla="*/ 1029809 w 7398354"/>
              <a:gd name="connsiteY91" fmla="*/ 2467992 h 2778711"/>
              <a:gd name="connsiteX92" fmla="*/ 941033 w 7398354"/>
              <a:gd name="connsiteY92" fmla="*/ 2441359 h 2778711"/>
              <a:gd name="connsiteX93" fmla="*/ 825623 w 7398354"/>
              <a:gd name="connsiteY93" fmla="*/ 2423604 h 2778711"/>
              <a:gd name="connsiteX94" fmla="*/ 648070 w 7398354"/>
              <a:gd name="connsiteY94" fmla="*/ 2352583 h 2778711"/>
              <a:gd name="connsiteX95" fmla="*/ 559293 w 7398354"/>
              <a:gd name="connsiteY95" fmla="*/ 2325950 h 2778711"/>
              <a:gd name="connsiteX96" fmla="*/ 275207 w 7398354"/>
              <a:gd name="connsiteY96" fmla="*/ 2166152 h 2778711"/>
              <a:gd name="connsiteX97" fmla="*/ 213064 w 7398354"/>
              <a:gd name="connsiteY97" fmla="*/ 2112886 h 2778711"/>
              <a:gd name="connsiteX98" fmla="*/ 142042 w 7398354"/>
              <a:gd name="connsiteY98" fmla="*/ 2041864 h 2778711"/>
              <a:gd name="connsiteX99" fmla="*/ 106532 w 7398354"/>
              <a:gd name="connsiteY99" fmla="*/ 1970843 h 2778711"/>
              <a:gd name="connsiteX100" fmla="*/ 44388 w 7398354"/>
              <a:gd name="connsiteY100" fmla="*/ 1748901 h 2778711"/>
              <a:gd name="connsiteX101" fmla="*/ 26633 w 7398354"/>
              <a:gd name="connsiteY101" fmla="*/ 1624614 h 2778711"/>
              <a:gd name="connsiteX102" fmla="*/ 0 w 7398354"/>
              <a:gd name="connsiteY102" fmla="*/ 1482571 h 277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7398354" h="2778711">
                <a:moveTo>
                  <a:pt x="0" y="1482571"/>
                </a:moveTo>
                <a:lnTo>
                  <a:pt x="0" y="1482571"/>
                </a:lnTo>
                <a:cubicBezTo>
                  <a:pt x="163342" y="1319229"/>
                  <a:pt x="44752" y="1429010"/>
                  <a:pt x="186431" y="1313895"/>
                </a:cubicBezTo>
                <a:cubicBezTo>
                  <a:pt x="207605" y="1296691"/>
                  <a:pt x="224770" y="1273959"/>
                  <a:pt x="248574" y="1260629"/>
                </a:cubicBezTo>
                <a:cubicBezTo>
                  <a:pt x="314713" y="1223591"/>
                  <a:pt x="621400" y="1103803"/>
                  <a:pt x="656947" y="1091954"/>
                </a:cubicBezTo>
                <a:cubicBezTo>
                  <a:pt x="692458" y="1080117"/>
                  <a:pt x="727721" y="1067511"/>
                  <a:pt x="763479" y="1056443"/>
                </a:cubicBezTo>
                <a:cubicBezTo>
                  <a:pt x="852020" y="1029037"/>
                  <a:pt x="943301" y="1009817"/>
                  <a:pt x="1029809" y="976544"/>
                </a:cubicBezTo>
                <a:cubicBezTo>
                  <a:pt x="1068279" y="961748"/>
                  <a:pt x="1105711" y="943901"/>
                  <a:pt x="1145219" y="932155"/>
                </a:cubicBezTo>
                <a:cubicBezTo>
                  <a:pt x="1215391" y="911293"/>
                  <a:pt x="1286369" y="892587"/>
                  <a:pt x="1358283" y="878889"/>
                </a:cubicBezTo>
                <a:cubicBezTo>
                  <a:pt x="1420427" y="867052"/>
                  <a:pt x="1483682" y="860024"/>
                  <a:pt x="1544714" y="843379"/>
                </a:cubicBezTo>
                <a:lnTo>
                  <a:pt x="1642369" y="816746"/>
                </a:lnTo>
                <a:cubicBezTo>
                  <a:pt x="1663083" y="804909"/>
                  <a:pt x="1682125" y="789483"/>
                  <a:pt x="1704512" y="781235"/>
                </a:cubicBezTo>
                <a:cubicBezTo>
                  <a:pt x="1830498" y="734819"/>
                  <a:pt x="1796034" y="779666"/>
                  <a:pt x="1917576" y="710214"/>
                </a:cubicBezTo>
                <a:cubicBezTo>
                  <a:pt x="2054637" y="631894"/>
                  <a:pt x="2110043" y="599548"/>
                  <a:pt x="2201662" y="497150"/>
                </a:cubicBezTo>
                <a:cubicBezTo>
                  <a:pt x="2226931" y="468908"/>
                  <a:pt x="2244441" y="433642"/>
                  <a:pt x="2272683" y="408373"/>
                </a:cubicBezTo>
                <a:cubicBezTo>
                  <a:pt x="2301437" y="382646"/>
                  <a:pt x="2338852" y="368531"/>
                  <a:pt x="2370337" y="346229"/>
                </a:cubicBezTo>
                <a:cubicBezTo>
                  <a:pt x="2409943" y="318175"/>
                  <a:pt x="2444744" y="283422"/>
                  <a:pt x="2485747" y="257453"/>
                </a:cubicBezTo>
                <a:cubicBezTo>
                  <a:pt x="2627390" y="167747"/>
                  <a:pt x="2654210" y="174843"/>
                  <a:pt x="2814221" y="115410"/>
                </a:cubicBezTo>
                <a:cubicBezTo>
                  <a:pt x="2859037" y="98764"/>
                  <a:pt x="2901300" y="74858"/>
                  <a:pt x="2947386" y="62144"/>
                </a:cubicBezTo>
                <a:cubicBezTo>
                  <a:pt x="2987729" y="51015"/>
                  <a:pt x="3030349" y="51000"/>
                  <a:pt x="3071673" y="44388"/>
                </a:cubicBezTo>
                <a:cubicBezTo>
                  <a:pt x="3208238" y="22537"/>
                  <a:pt x="3135904" y="28291"/>
                  <a:pt x="3284737" y="8878"/>
                </a:cubicBezTo>
                <a:cubicBezTo>
                  <a:pt x="3314227" y="5031"/>
                  <a:pt x="3343922" y="2959"/>
                  <a:pt x="3373514" y="0"/>
                </a:cubicBezTo>
                <a:cubicBezTo>
                  <a:pt x="3533153" y="12280"/>
                  <a:pt x="3583541" y="10288"/>
                  <a:pt x="3719743" y="35511"/>
                </a:cubicBezTo>
                <a:cubicBezTo>
                  <a:pt x="3996866" y="86831"/>
                  <a:pt x="3714033" y="36688"/>
                  <a:pt x="3932807" y="88777"/>
                </a:cubicBezTo>
                <a:cubicBezTo>
                  <a:pt x="3964993" y="96440"/>
                  <a:pt x="3997910" y="100614"/>
                  <a:pt x="4030462" y="106532"/>
                </a:cubicBezTo>
                <a:cubicBezTo>
                  <a:pt x="4115541" y="137470"/>
                  <a:pt x="4119529" y="142739"/>
                  <a:pt x="4199137" y="159798"/>
                </a:cubicBezTo>
                <a:cubicBezTo>
                  <a:pt x="4264964" y="173904"/>
                  <a:pt x="4241462" y="160747"/>
                  <a:pt x="4305670" y="186431"/>
                </a:cubicBezTo>
                <a:cubicBezTo>
                  <a:pt x="4317957" y="191346"/>
                  <a:pt x="4328717" y="199736"/>
                  <a:pt x="4341180" y="204187"/>
                </a:cubicBezTo>
                <a:cubicBezTo>
                  <a:pt x="4386638" y="220422"/>
                  <a:pt x="4580544" y="289498"/>
                  <a:pt x="4660776" y="301841"/>
                </a:cubicBezTo>
                <a:cubicBezTo>
                  <a:pt x="4701828" y="308157"/>
                  <a:pt x="4743635" y="307760"/>
                  <a:pt x="4785064" y="310719"/>
                </a:cubicBezTo>
                <a:cubicBezTo>
                  <a:pt x="4840358" y="329150"/>
                  <a:pt x="4905920" y="352646"/>
                  <a:pt x="4962617" y="363985"/>
                </a:cubicBezTo>
                <a:cubicBezTo>
                  <a:pt x="4988894" y="369240"/>
                  <a:pt x="5016061" y="368595"/>
                  <a:pt x="5042516" y="372862"/>
                </a:cubicBezTo>
                <a:cubicBezTo>
                  <a:pt x="5333470" y="419790"/>
                  <a:pt x="5136925" y="401646"/>
                  <a:pt x="5370990" y="417251"/>
                </a:cubicBezTo>
                <a:cubicBezTo>
                  <a:pt x="5630766" y="469206"/>
                  <a:pt x="5517708" y="455852"/>
                  <a:pt x="5708341" y="470517"/>
                </a:cubicBezTo>
                <a:cubicBezTo>
                  <a:pt x="5776403" y="482354"/>
                  <a:pt x="5843633" y="500923"/>
                  <a:pt x="5912528" y="506027"/>
                </a:cubicBezTo>
                <a:cubicBezTo>
                  <a:pt x="6176018" y="525545"/>
                  <a:pt x="6072726" y="513846"/>
                  <a:pt x="6223246" y="532660"/>
                </a:cubicBezTo>
                <a:lnTo>
                  <a:pt x="6782539" y="514905"/>
                </a:lnTo>
                <a:cubicBezTo>
                  <a:pt x="6897987" y="514905"/>
                  <a:pt x="7013359" y="520824"/>
                  <a:pt x="7128769" y="523783"/>
                </a:cubicBezTo>
                <a:cubicBezTo>
                  <a:pt x="7140584" y="526737"/>
                  <a:pt x="7225893" y="544665"/>
                  <a:pt x="7244178" y="559293"/>
                </a:cubicBezTo>
                <a:cubicBezTo>
                  <a:pt x="7353362" y="646639"/>
                  <a:pt x="7229466" y="588918"/>
                  <a:pt x="7332955" y="630315"/>
                </a:cubicBezTo>
                <a:cubicBezTo>
                  <a:pt x="7389979" y="801390"/>
                  <a:pt x="7307347" y="561860"/>
                  <a:pt x="7377343" y="736847"/>
                </a:cubicBezTo>
                <a:cubicBezTo>
                  <a:pt x="7384911" y="755768"/>
                  <a:pt x="7392588" y="810560"/>
                  <a:pt x="7395099" y="825623"/>
                </a:cubicBezTo>
                <a:cubicBezTo>
                  <a:pt x="7383068" y="1667787"/>
                  <a:pt x="7423707" y="1213267"/>
                  <a:pt x="7368466" y="1544715"/>
                </a:cubicBezTo>
                <a:cubicBezTo>
                  <a:pt x="7365026" y="1565355"/>
                  <a:pt x="7362081" y="1586082"/>
                  <a:pt x="7359588" y="1606858"/>
                </a:cubicBezTo>
                <a:cubicBezTo>
                  <a:pt x="7353203" y="1660070"/>
                  <a:pt x="7375313" y="1724806"/>
                  <a:pt x="7341833" y="1766656"/>
                </a:cubicBezTo>
                <a:cubicBezTo>
                  <a:pt x="7329996" y="1781452"/>
                  <a:pt x="7317188" y="1795522"/>
                  <a:pt x="7306322" y="1811045"/>
                </a:cubicBezTo>
                <a:cubicBezTo>
                  <a:pt x="7281579" y="1846392"/>
                  <a:pt x="7281701" y="1865929"/>
                  <a:pt x="7244178" y="1890944"/>
                </a:cubicBezTo>
                <a:cubicBezTo>
                  <a:pt x="7222155" y="1905626"/>
                  <a:pt x="7196511" y="1913999"/>
                  <a:pt x="7173157" y="1926454"/>
                </a:cubicBezTo>
                <a:cubicBezTo>
                  <a:pt x="7079828" y="1976229"/>
                  <a:pt x="7145363" y="1950515"/>
                  <a:pt x="7057747" y="1979721"/>
                </a:cubicBezTo>
                <a:cubicBezTo>
                  <a:pt x="7025196" y="2006354"/>
                  <a:pt x="6997711" y="2040811"/>
                  <a:pt x="6960093" y="2059620"/>
                </a:cubicBezTo>
                <a:cubicBezTo>
                  <a:pt x="6948256" y="2065538"/>
                  <a:pt x="6935285" y="2069591"/>
                  <a:pt x="6924582" y="2077375"/>
                </a:cubicBezTo>
                <a:cubicBezTo>
                  <a:pt x="6902517" y="2093422"/>
                  <a:pt x="6884439" y="2114507"/>
                  <a:pt x="6862438" y="2130641"/>
                </a:cubicBezTo>
                <a:cubicBezTo>
                  <a:pt x="6839925" y="2147150"/>
                  <a:pt x="6814645" y="2159543"/>
                  <a:pt x="6791417" y="2175029"/>
                </a:cubicBezTo>
                <a:cubicBezTo>
                  <a:pt x="6743609" y="2206901"/>
                  <a:pt x="6701880" y="2249348"/>
                  <a:pt x="6649374" y="2272684"/>
                </a:cubicBezTo>
                <a:cubicBezTo>
                  <a:pt x="6622741" y="2284521"/>
                  <a:pt x="6594344" y="2292996"/>
                  <a:pt x="6569475" y="2308194"/>
                </a:cubicBezTo>
                <a:cubicBezTo>
                  <a:pt x="6540685" y="2325788"/>
                  <a:pt x="6520151" y="2356070"/>
                  <a:pt x="6489576" y="2370338"/>
                </a:cubicBezTo>
                <a:cubicBezTo>
                  <a:pt x="6430216" y="2398039"/>
                  <a:pt x="6365487" y="2412372"/>
                  <a:pt x="6303145" y="2432482"/>
                </a:cubicBezTo>
                <a:cubicBezTo>
                  <a:pt x="6237826" y="2453553"/>
                  <a:pt x="6200737" y="2464248"/>
                  <a:pt x="6134470" y="2476870"/>
                </a:cubicBezTo>
                <a:cubicBezTo>
                  <a:pt x="6099105" y="2483606"/>
                  <a:pt x="6063116" y="2486977"/>
                  <a:pt x="6027937" y="2494625"/>
                </a:cubicBezTo>
                <a:cubicBezTo>
                  <a:pt x="5994967" y="2501792"/>
                  <a:pt x="5963016" y="2513075"/>
                  <a:pt x="5930283" y="2521258"/>
                </a:cubicBezTo>
                <a:cubicBezTo>
                  <a:pt x="5821574" y="2548436"/>
                  <a:pt x="5883822" y="2531411"/>
                  <a:pt x="5788240" y="2547891"/>
                </a:cubicBezTo>
                <a:cubicBezTo>
                  <a:pt x="5723032" y="2559134"/>
                  <a:pt x="5658873" y="2577907"/>
                  <a:pt x="5592932" y="2583402"/>
                </a:cubicBezTo>
                <a:lnTo>
                  <a:pt x="5486400" y="2592280"/>
                </a:lnTo>
                <a:lnTo>
                  <a:pt x="5362112" y="2601157"/>
                </a:lnTo>
                <a:lnTo>
                  <a:pt x="5157926" y="2618913"/>
                </a:lnTo>
                <a:lnTo>
                  <a:pt x="5051394" y="2627790"/>
                </a:lnTo>
                <a:cubicBezTo>
                  <a:pt x="5012933" y="2630867"/>
                  <a:pt x="4974229" y="2631569"/>
                  <a:pt x="4935984" y="2636668"/>
                </a:cubicBezTo>
                <a:cubicBezTo>
                  <a:pt x="4891596" y="2642586"/>
                  <a:pt x="4847079" y="2647614"/>
                  <a:pt x="4802819" y="2654423"/>
                </a:cubicBezTo>
                <a:cubicBezTo>
                  <a:pt x="4770119" y="2659454"/>
                  <a:pt x="4737918" y="2667500"/>
                  <a:pt x="4705165" y="2672179"/>
                </a:cubicBezTo>
                <a:cubicBezTo>
                  <a:pt x="4675724" y="2676385"/>
                  <a:pt x="4646006" y="2678364"/>
                  <a:pt x="4616388" y="2681056"/>
                </a:cubicBezTo>
                <a:cubicBezTo>
                  <a:pt x="4366885" y="2703738"/>
                  <a:pt x="4639902" y="2676929"/>
                  <a:pt x="4421079" y="2698812"/>
                </a:cubicBezTo>
                <a:cubicBezTo>
                  <a:pt x="4394446" y="2704730"/>
                  <a:pt x="4368161" y="2712520"/>
                  <a:pt x="4341180" y="2716567"/>
                </a:cubicBezTo>
                <a:cubicBezTo>
                  <a:pt x="4308856" y="2721416"/>
                  <a:pt x="4276049" y="2722193"/>
                  <a:pt x="4243526" y="2725445"/>
                </a:cubicBezTo>
                <a:cubicBezTo>
                  <a:pt x="4216862" y="2728111"/>
                  <a:pt x="4190189" y="2730780"/>
                  <a:pt x="4163627" y="2734322"/>
                </a:cubicBezTo>
                <a:cubicBezTo>
                  <a:pt x="4145785" y="2736701"/>
                  <a:pt x="4128152" y="2740463"/>
                  <a:pt x="4110361" y="2743200"/>
                </a:cubicBezTo>
                <a:cubicBezTo>
                  <a:pt x="4089679" y="2746382"/>
                  <a:pt x="4068966" y="2749372"/>
                  <a:pt x="4048217" y="2752078"/>
                </a:cubicBezTo>
                <a:cubicBezTo>
                  <a:pt x="3927043" y="2767883"/>
                  <a:pt x="3926946" y="2767525"/>
                  <a:pt x="3826275" y="2778711"/>
                </a:cubicBezTo>
                <a:lnTo>
                  <a:pt x="3400147" y="2769833"/>
                </a:lnTo>
                <a:cubicBezTo>
                  <a:pt x="3385069" y="2769264"/>
                  <a:pt x="3370756" y="2762621"/>
                  <a:pt x="3355759" y="2760955"/>
                </a:cubicBezTo>
                <a:cubicBezTo>
                  <a:pt x="3317411" y="2756694"/>
                  <a:pt x="3278707" y="2756247"/>
                  <a:pt x="3240349" y="2752078"/>
                </a:cubicBezTo>
                <a:cubicBezTo>
                  <a:pt x="3142556" y="2741448"/>
                  <a:pt x="3045267" y="2726355"/>
                  <a:pt x="2947386" y="2716567"/>
                </a:cubicBezTo>
                <a:cubicBezTo>
                  <a:pt x="2888202" y="2710649"/>
                  <a:pt x="2828830" y="2706376"/>
                  <a:pt x="2769833" y="2698812"/>
                </a:cubicBezTo>
                <a:cubicBezTo>
                  <a:pt x="2713373" y="2691574"/>
                  <a:pt x="2657304" y="2681537"/>
                  <a:pt x="2601157" y="2672179"/>
                </a:cubicBezTo>
                <a:cubicBezTo>
                  <a:pt x="2568522" y="2666740"/>
                  <a:pt x="2536310" y="2658702"/>
                  <a:pt x="2503503" y="2654423"/>
                </a:cubicBezTo>
                <a:cubicBezTo>
                  <a:pt x="2468169" y="2649814"/>
                  <a:pt x="2432482" y="2648505"/>
                  <a:pt x="2396971" y="2645546"/>
                </a:cubicBezTo>
                <a:cubicBezTo>
                  <a:pt x="2343705" y="2636668"/>
                  <a:pt x="2290652" y="2626400"/>
                  <a:pt x="2237172" y="2618913"/>
                </a:cubicBezTo>
                <a:cubicBezTo>
                  <a:pt x="2142662" y="2605682"/>
                  <a:pt x="2046666" y="2602118"/>
                  <a:pt x="1953087" y="2583402"/>
                </a:cubicBezTo>
                <a:cubicBezTo>
                  <a:pt x="1908699" y="2574524"/>
                  <a:pt x="1864765" y="2562954"/>
                  <a:pt x="1819922" y="2556769"/>
                </a:cubicBezTo>
                <a:cubicBezTo>
                  <a:pt x="1778777" y="2551094"/>
                  <a:pt x="1736999" y="2551651"/>
                  <a:pt x="1695635" y="2547891"/>
                </a:cubicBezTo>
                <a:cubicBezTo>
                  <a:pt x="1639331" y="2542772"/>
                  <a:pt x="1582927" y="2538131"/>
                  <a:pt x="1526959" y="2530136"/>
                </a:cubicBezTo>
                <a:cubicBezTo>
                  <a:pt x="1412329" y="2513760"/>
                  <a:pt x="1379469" y="2496744"/>
                  <a:pt x="1269506" y="2485748"/>
                </a:cubicBezTo>
                <a:cubicBezTo>
                  <a:pt x="1189786" y="2477776"/>
                  <a:pt x="1029809" y="2467992"/>
                  <a:pt x="1029809" y="2467992"/>
                </a:cubicBezTo>
                <a:cubicBezTo>
                  <a:pt x="1000217" y="2459114"/>
                  <a:pt x="971192" y="2448061"/>
                  <a:pt x="941033" y="2441359"/>
                </a:cubicBezTo>
                <a:cubicBezTo>
                  <a:pt x="918806" y="2436420"/>
                  <a:pt x="853076" y="2433487"/>
                  <a:pt x="825623" y="2423604"/>
                </a:cubicBezTo>
                <a:cubicBezTo>
                  <a:pt x="765648" y="2402013"/>
                  <a:pt x="709125" y="2370899"/>
                  <a:pt x="648070" y="2352583"/>
                </a:cubicBezTo>
                <a:cubicBezTo>
                  <a:pt x="618478" y="2343705"/>
                  <a:pt x="588129" y="2337041"/>
                  <a:pt x="559293" y="2325950"/>
                </a:cubicBezTo>
                <a:cubicBezTo>
                  <a:pt x="446022" y="2282384"/>
                  <a:pt x="369325" y="2246825"/>
                  <a:pt x="275207" y="2166152"/>
                </a:cubicBezTo>
                <a:cubicBezTo>
                  <a:pt x="254493" y="2148397"/>
                  <a:pt x="234179" y="2130162"/>
                  <a:pt x="213064" y="2112886"/>
                </a:cubicBezTo>
                <a:cubicBezTo>
                  <a:pt x="174355" y="2081215"/>
                  <a:pt x="171479" y="2089700"/>
                  <a:pt x="142042" y="2041864"/>
                </a:cubicBezTo>
                <a:cubicBezTo>
                  <a:pt x="128170" y="2019322"/>
                  <a:pt x="117141" y="1995092"/>
                  <a:pt x="106532" y="1970843"/>
                </a:cubicBezTo>
                <a:cubicBezTo>
                  <a:pt x="75706" y="1900382"/>
                  <a:pt x="56352" y="1824675"/>
                  <a:pt x="44388" y="1748901"/>
                </a:cubicBezTo>
                <a:cubicBezTo>
                  <a:pt x="12753" y="1548543"/>
                  <a:pt x="52641" y="1754663"/>
                  <a:pt x="26633" y="1624614"/>
                </a:cubicBezTo>
                <a:cubicBezTo>
                  <a:pt x="17591" y="1461861"/>
                  <a:pt x="4439" y="1506245"/>
                  <a:pt x="0" y="148257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0FEFB-2A86-25FC-1367-4E84D398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5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F93724-67CE-2E9A-FA84-8AB18E8555ED}"/>
              </a:ext>
            </a:extLst>
          </p:cNvPr>
          <p:cNvSpPr txBox="1">
            <a:spLocks/>
          </p:cNvSpPr>
          <p:nvPr/>
        </p:nvSpPr>
        <p:spPr>
          <a:xfrm>
            <a:off x="683580" y="136525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HƯỚNG GIẢI QUYẾT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67750-7B9A-B3BC-AA7C-EC4C9A52D8DD}"/>
              </a:ext>
            </a:extLst>
          </p:cNvPr>
          <p:cNvGrpSpPr/>
          <p:nvPr/>
        </p:nvGrpSpPr>
        <p:grpSpPr>
          <a:xfrm flipH="1">
            <a:off x="-1" y="2748140"/>
            <a:ext cx="2920753" cy="1791957"/>
            <a:chOff x="-121617" y="2861295"/>
            <a:chExt cx="4234713" cy="23596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D27EEC-1EDC-4627-8D04-DC30BBF161DB}"/>
                </a:ext>
              </a:extLst>
            </p:cNvPr>
            <p:cNvGrpSpPr/>
            <p:nvPr/>
          </p:nvGrpSpPr>
          <p:grpSpPr>
            <a:xfrm>
              <a:off x="-121617" y="2861295"/>
              <a:ext cx="4234713" cy="2359662"/>
              <a:chOff x="-77229" y="2594965"/>
              <a:chExt cx="4234713" cy="23596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84F801-8042-ED53-B9B1-39E154F3A37B}"/>
                  </a:ext>
                </a:extLst>
              </p:cNvPr>
              <p:cNvGrpSpPr/>
              <p:nvPr/>
            </p:nvGrpSpPr>
            <p:grpSpPr>
              <a:xfrm>
                <a:off x="-77229" y="2594965"/>
                <a:ext cx="4234713" cy="2359662"/>
                <a:chOff x="-77229" y="2594965"/>
                <a:chExt cx="4234713" cy="2359662"/>
              </a:xfrm>
            </p:grpSpPr>
            <p:pic>
              <p:nvPicPr>
                <p:cNvPr id="2050" name="Picture 2" descr="Sleeping Man Cartoon Images – Browse 18,753 Stock Photos, Vectors, and  Video | Adobe Stock">
                  <a:extLst>
                    <a:ext uri="{FF2B5EF4-FFF2-40B4-BE49-F238E27FC236}">
                      <a16:creationId xmlns:a16="http://schemas.microsoft.com/office/drawing/2014/main" id="{EF789EFA-3255-2070-BA76-30187454E3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667" b="92500" l="4358" r="9289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77229" y="2985002"/>
                  <a:ext cx="2214110" cy="18281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38C3E6D-CA57-60DB-0E59-436F9A2DB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58" b="98977" l="3476" r="97326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0416" y="2594965"/>
                  <a:ext cx="2257068" cy="2359662"/>
                </a:xfrm>
                <a:prstGeom prst="rect">
                  <a:avLst/>
                </a:prstGeom>
              </p:spPr>
            </p:pic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2A75E6-0CC2-EB5B-1DAD-9F3F2E119185}"/>
                  </a:ext>
                </a:extLst>
              </p:cNvPr>
              <p:cNvSpPr/>
              <p:nvPr/>
            </p:nvSpPr>
            <p:spPr>
              <a:xfrm>
                <a:off x="2734320" y="3085319"/>
                <a:ext cx="864121" cy="4052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00" b="1" cap="none" spc="0" dirty="0">
                    <a:ln w="0"/>
                    <a:solidFill>
                      <a:srgbClr val="FF0000"/>
                    </a:solidFill>
                    <a:effectLst/>
                  </a:rPr>
                  <a:t>NETFLIX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44456-A872-C99A-36F0-8CB8B9A7BAF4}"/>
                </a:ext>
              </a:extLst>
            </p:cNvPr>
            <p:cNvSpPr txBox="1"/>
            <p:nvPr/>
          </p:nvSpPr>
          <p:spPr>
            <a:xfrm>
              <a:off x="209895" y="3182931"/>
              <a:ext cx="672471" cy="68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Zzzz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FDF60-D2E4-2562-65B3-F8F4C1468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04" b="98457" l="9272" r="8940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95376" y="1245626"/>
            <a:ext cx="1288870" cy="1382762"/>
          </a:xfrm>
          <a:prstGeom prst="rect">
            <a:avLst/>
          </a:prstGeom>
        </p:spPr>
      </p:pic>
      <p:pic>
        <p:nvPicPr>
          <p:cNvPr id="14" name="Picture 2" descr="Sleeping Man Cartoon Images – Browse 18,753 Stock Photos, Vectors, and  Video | Adobe Stock">
            <a:extLst>
              <a:ext uri="{FF2B5EF4-FFF2-40B4-BE49-F238E27FC236}">
                <a16:creationId xmlns:a16="http://schemas.microsoft.com/office/drawing/2014/main" id="{5C798387-D812-DE7E-D584-688AA047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2500" l="4358" r="92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8473" y="997354"/>
            <a:ext cx="1578168" cy="13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leeping Man Cartoon Images – Browse 18,753 Stock Photos, Vectors, and  Video | Adobe Stock">
            <a:extLst>
              <a:ext uri="{FF2B5EF4-FFF2-40B4-BE49-F238E27FC236}">
                <a16:creationId xmlns:a16="http://schemas.microsoft.com/office/drawing/2014/main" id="{20196245-F1D1-4BF5-9561-028AD52A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2500" l="4358" r="92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1722" y="4779679"/>
            <a:ext cx="1578168" cy="13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B75D033-92BA-9742-E566-E7C669E7E8D5}"/>
              </a:ext>
            </a:extLst>
          </p:cNvPr>
          <p:cNvGrpSpPr/>
          <p:nvPr/>
        </p:nvGrpSpPr>
        <p:grpSpPr>
          <a:xfrm>
            <a:off x="4210706" y="4346464"/>
            <a:ext cx="2092754" cy="2414726"/>
            <a:chOff x="4175663" y="3977196"/>
            <a:chExt cx="2092754" cy="241472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8B4073-9FC8-AEE9-248D-7E98AC5448FB}"/>
                </a:ext>
              </a:extLst>
            </p:cNvPr>
            <p:cNvSpPr/>
            <p:nvPr/>
          </p:nvSpPr>
          <p:spPr>
            <a:xfrm>
              <a:off x="4175663" y="3977196"/>
              <a:ext cx="2092754" cy="2414726"/>
            </a:xfrm>
            <a:custGeom>
              <a:avLst/>
              <a:gdLst>
                <a:gd name="connsiteX0" fmla="*/ 1408391 w 2092754"/>
                <a:gd name="connsiteY0" fmla="*/ 71021 h 2414726"/>
                <a:gd name="connsiteX1" fmla="*/ 1408391 w 2092754"/>
                <a:gd name="connsiteY1" fmla="*/ 71021 h 2414726"/>
                <a:gd name="connsiteX2" fmla="*/ 1230838 w 2092754"/>
                <a:gd name="connsiteY2" fmla="*/ 26633 h 2414726"/>
                <a:gd name="connsiteX3" fmla="*/ 1062162 w 2092754"/>
                <a:gd name="connsiteY3" fmla="*/ 0 h 2414726"/>
                <a:gd name="connsiteX4" fmla="*/ 565013 w 2092754"/>
                <a:gd name="connsiteY4" fmla="*/ 8878 h 2414726"/>
                <a:gd name="connsiteX5" fmla="*/ 431848 w 2092754"/>
                <a:gd name="connsiteY5" fmla="*/ 35511 h 2414726"/>
                <a:gd name="connsiteX6" fmla="*/ 343071 w 2092754"/>
                <a:gd name="connsiteY6" fmla="*/ 53266 h 2414726"/>
                <a:gd name="connsiteX7" fmla="*/ 263172 w 2092754"/>
                <a:gd name="connsiteY7" fmla="*/ 106532 h 2414726"/>
                <a:gd name="connsiteX8" fmla="*/ 165518 w 2092754"/>
                <a:gd name="connsiteY8" fmla="*/ 159798 h 2414726"/>
                <a:gd name="connsiteX9" fmla="*/ 130007 w 2092754"/>
                <a:gd name="connsiteY9" fmla="*/ 204187 h 2414726"/>
                <a:gd name="connsiteX10" fmla="*/ 103374 w 2092754"/>
                <a:gd name="connsiteY10" fmla="*/ 257453 h 2414726"/>
                <a:gd name="connsiteX11" fmla="*/ 76741 w 2092754"/>
                <a:gd name="connsiteY11" fmla="*/ 292963 h 2414726"/>
                <a:gd name="connsiteX12" fmla="*/ 50108 w 2092754"/>
                <a:gd name="connsiteY12" fmla="*/ 381740 h 2414726"/>
                <a:gd name="connsiteX13" fmla="*/ 41230 w 2092754"/>
                <a:gd name="connsiteY13" fmla="*/ 435006 h 2414726"/>
                <a:gd name="connsiteX14" fmla="*/ 23475 w 2092754"/>
                <a:gd name="connsiteY14" fmla="*/ 488272 h 2414726"/>
                <a:gd name="connsiteX15" fmla="*/ 14597 w 2092754"/>
                <a:gd name="connsiteY15" fmla="*/ 1020932 h 2414726"/>
                <a:gd name="connsiteX16" fmla="*/ 41230 w 2092754"/>
                <a:gd name="connsiteY16" fmla="*/ 1127464 h 2414726"/>
                <a:gd name="connsiteX17" fmla="*/ 58986 w 2092754"/>
                <a:gd name="connsiteY17" fmla="*/ 1216241 h 2414726"/>
                <a:gd name="connsiteX18" fmla="*/ 76741 w 2092754"/>
                <a:gd name="connsiteY18" fmla="*/ 1349406 h 2414726"/>
                <a:gd name="connsiteX19" fmla="*/ 67863 w 2092754"/>
                <a:gd name="connsiteY19" fmla="*/ 1766656 h 2414726"/>
                <a:gd name="connsiteX20" fmla="*/ 58986 w 2092754"/>
                <a:gd name="connsiteY20" fmla="*/ 1837678 h 2414726"/>
                <a:gd name="connsiteX21" fmla="*/ 50108 w 2092754"/>
                <a:gd name="connsiteY21" fmla="*/ 1944210 h 2414726"/>
                <a:gd name="connsiteX22" fmla="*/ 58986 w 2092754"/>
                <a:gd name="connsiteY22" fmla="*/ 2112886 h 2414726"/>
                <a:gd name="connsiteX23" fmla="*/ 85619 w 2092754"/>
                <a:gd name="connsiteY23" fmla="*/ 2166152 h 2414726"/>
                <a:gd name="connsiteX24" fmla="*/ 147762 w 2092754"/>
                <a:gd name="connsiteY24" fmla="*/ 2246051 h 2414726"/>
                <a:gd name="connsiteX25" fmla="*/ 298683 w 2092754"/>
                <a:gd name="connsiteY25" fmla="*/ 2325950 h 2414726"/>
                <a:gd name="connsiteX26" fmla="*/ 405215 w 2092754"/>
                <a:gd name="connsiteY26" fmla="*/ 2352583 h 2414726"/>
                <a:gd name="connsiteX27" fmla="*/ 547257 w 2092754"/>
                <a:gd name="connsiteY27" fmla="*/ 2370338 h 2414726"/>
                <a:gd name="connsiteX28" fmla="*/ 715933 w 2092754"/>
                <a:gd name="connsiteY28" fmla="*/ 2405849 h 2414726"/>
                <a:gd name="connsiteX29" fmla="*/ 840220 w 2092754"/>
                <a:gd name="connsiteY29" fmla="*/ 2414726 h 2414726"/>
                <a:gd name="connsiteX30" fmla="*/ 1204205 w 2092754"/>
                <a:gd name="connsiteY30" fmla="*/ 2396971 h 2414726"/>
                <a:gd name="connsiteX31" fmla="*/ 1292982 w 2092754"/>
                <a:gd name="connsiteY31" fmla="*/ 2379216 h 2414726"/>
                <a:gd name="connsiteX32" fmla="*/ 1559312 w 2092754"/>
                <a:gd name="connsiteY32" fmla="*/ 2352583 h 2414726"/>
                <a:gd name="connsiteX33" fmla="*/ 1630333 w 2092754"/>
                <a:gd name="connsiteY33" fmla="*/ 2334827 h 2414726"/>
                <a:gd name="connsiteX34" fmla="*/ 1736865 w 2092754"/>
                <a:gd name="connsiteY34" fmla="*/ 2317072 h 2414726"/>
                <a:gd name="connsiteX35" fmla="*/ 1914419 w 2092754"/>
                <a:gd name="connsiteY35" fmla="*/ 2228295 h 2414726"/>
                <a:gd name="connsiteX36" fmla="*/ 1985440 w 2092754"/>
                <a:gd name="connsiteY36" fmla="*/ 2175029 h 2414726"/>
                <a:gd name="connsiteX37" fmla="*/ 2083094 w 2092754"/>
                <a:gd name="connsiteY37" fmla="*/ 2006354 h 2414726"/>
                <a:gd name="connsiteX38" fmla="*/ 2065339 w 2092754"/>
                <a:gd name="connsiteY38" fmla="*/ 1704513 h 2414726"/>
                <a:gd name="connsiteX39" fmla="*/ 1958807 w 2092754"/>
                <a:gd name="connsiteY39" fmla="*/ 1491449 h 2414726"/>
                <a:gd name="connsiteX40" fmla="*/ 1932174 w 2092754"/>
                <a:gd name="connsiteY40" fmla="*/ 1447060 h 2414726"/>
                <a:gd name="connsiteX41" fmla="*/ 1896663 w 2092754"/>
                <a:gd name="connsiteY41" fmla="*/ 1393794 h 2414726"/>
                <a:gd name="connsiteX42" fmla="*/ 1843397 w 2092754"/>
                <a:gd name="connsiteY42" fmla="*/ 1305018 h 2414726"/>
                <a:gd name="connsiteX43" fmla="*/ 1834520 w 2092754"/>
                <a:gd name="connsiteY43" fmla="*/ 1278385 h 2414726"/>
                <a:gd name="connsiteX44" fmla="*/ 1843397 w 2092754"/>
                <a:gd name="connsiteY44" fmla="*/ 1056443 h 2414726"/>
                <a:gd name="connsiteX45" fmla="*/ 1905541 w 2092754"/>
                <a:gd name="connsiteY45" fmla="*/ 958788 h 2414726"/>
                <a:gd name="connsiteX46" fmla="*/ 1949929 w 2092754"/>
                <a:gd name="connsiteY46" fmla="*/ 878889 h 2414726"/>
                <a:gd name="connsiteX47" fmla="*/ 1941052 w 2092754"/>
                <a:gd name="connsiteY47" fmla="*/ 594804 h 2414726"/>
                <a:gd name="connsiteX48" fmla="*/ 1923296 w 2092754"/>
                <a:gd name="connsiteY48" fmla="*/ 532660 h 2414726"/>
                <a:gd name="connsiteX49" fmla="*/ 1852275 w 2092754"/>
                <a:gd name="connsiteY49" fmla="*/ 443884 h 2414726"/>
                <a:gd name="connsiteX50" fmla="*/ 1825642 w 2092754"/>
                <a:gd name="connsiteY50" fmla="*/ 381740 h 2414726"/>
                <a:gd name="connsiteX51" fmla="*/ 1745743 w 2092754"/>
                <a:gd name="connsiteY51" fmla="*/ 301841 h 2414726"/>
                <a:gd name="connsiteX52" fmla="*/ 1683599 w 2092754"/>
                <a:gd name="connsiteY52" fmla="*/ 221942 h 2414726"/>
                <a:gd name="connsiteX53" fmla="*/ 1603700 w 2092754"/>
                <a:gd name="connsiteY53" fmla="*/ 150921 h 2414726"/>
                <a:gd name="connsiteX54" fmla="*/ 1568189 w 2092754"/>
                <a:gd name="connsiteY54" fmla="*/ 106532 h 2414726"/>
                <a:gd name="connsiteX55" fmla="*/ 1470535 w 2092754"/>
                <a:gd name="connsiteY55" fmla="*/ 71021 h 2414726"/>
                <a:gd name="connsiteX56" fmla="*/ 1408391 w 2092754"/>
                <a:gd name="connsiteY56" fmla="*/ 71021 h 241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092754" h="2414726">
                  <a:moveTo>
                    <a:pt x="1408391" y="71021"/>
                  </a:moveTo>
                  <a:lnTo>
                    <a:pt x="1408391" y="71021"/>
                  </a:lnTo>
                  <a:cubicBezTo>
                    <a:pt x="1349207" y="56225"/>
                    <a:pt x="1290346" y="40070"/>
                    <a:pt x="1230838" y="26633"/>
                  </a:cubicBezTo>
                  <a:cubicBezTo>
                    <a:pt x="1162570" y="11218"/>
                    <a:pt x="1127895" y="8217"/>
                    <a:pt x="1062162" y="0"/>
                  </a:cubicBezTo>
                  <a:lnTo>
                    <a:pt x="565013" y="8878"/>
                  </a:lnTo>
                  <a:cubicBezTo>
                    <a:pt x="491774" y="11167"/>
                    <a:pt x="499630" y="19562"/>
                    <a:pt x="431848" y="35511"/>
                  </a:cubicBezTo>
                  <a:cubicBezTo>
                    <a:pt x="402472" y="42423"/>
                    <a:pt x="372663" y="47348"/>
                    <a:pt x="343071" y="53266"/>
                  </a:cubicBezTo>
                  <a:cubicBezTo>
                    <a:pt x="260875" y="86144"/>
                    <a:pt x="333340" y="50397"/>
                    <a:pt x="263172" y="106532"/>
                  </a:cubicBezTo>
                  <a:cubicBezTo>
                    <a:pt x="218821" y="142013"/>
                    <a:pt x="213160" y="140742"/>
                    <a:pt x="165518" y="159798"/>
                  </a:cubicBezTo>
                  <a:cubicBezTo>
                    <a:pt x="146806" y="178510"/>
                    <a:pt x="144006" y="178988"/>
                    <a:pt x="130007" y="204187"/>
                  </a:cubicBezTo>
                  <a:cubicBezTo>
                    <a:pt x="120367" y="221540"/>
                    <a:pt x="113587" y="240431"/>
                    <a:pt x="103374" y="257453"/>
                  </a:cubicBezTo>
                  <a:cubicBezTo>
                    <a:pt x="95762" y="270140"/>
                    <a:pt x="85619" y="281126"/>
                    <a:pt x="76741" y="292963"/>
                  </a:cubicBezTo>
                  <a:cubicBezTo>
                    <a:pt x="45383" y="449748"/>
                    <a:pt x="93907" y="221144"/>
                    <a:pt x="50108" y="381740"/>
                  </a:cubicBezTo>
                  <a:cubicBezTo>
                    <a:pt x="45372" y="399106"/>
                    <a:pt x="45596" y="417543"/>
                    <a:pt x="41230" y="435006"/>
                  </a:cubicBezTo>
                  <a:cubicBezTo>
                    <a:pt x="36691" y="453163"/>
                    <a:pt x="29393" y="470517"/>
                    <a:pt x="23475" y="488272"/>
                  </a:cubicBezTo>
                  <a:cubicBezTo>
                    <a:pt x="-11784" y="735089"/>
                    <a:pt x="-887" y="610602"/>
                    <a:pt x="14597" y="1020932"/>
                  </a:cubicBezTo>
                  <a:cubicBezTo>
                    <a:pt x="18029" y="1111872"/>
                    <a:pt x="21568" y="1053732"/>
                    <a:pt x="41230" y="1127464"/>
                  </a:cubicBezTo>
                  <a:cubicBezTo>
                    <a:pt x="49006" y="1156623"/>
                    <a:pt x="53068" y="1186649"/>
                    <a:pt x="58986" y="1216241"/>
                  </a:cubicBezTo>
                  <a:cubicBezTo>
                    <a:pt x="73694" y="1289782"/>
                    <a:pt x="66363" y="1245635"/>
                    <a:pt x="76741" y="1349406"/>
                  </a:cubicBezTo>
                  <a:cubicBezTo>
                    <a:pt x="73782" y="1488489"/>
                    <a:pt x="72918" y="1627633"/>
                    <a:pt x="67863" y="1766656"/>
                  </a:cubicBezTo>
                  <a:cubicBezTo>
                    <a:pt x="66996" y="1790498"/>
                    <a:pt x="61360" y="1813938"/>
                    <a:pt x="58986" y="1837678"/>
                  </a:cubicBezTo>
                  <a:cubicBezTo>
                    <a:pt x="55440" y="1873135"/>
                    <a:pt x="53067" y="1908699"/>
                    <a:pt x="50108" y="1944210"/>
                  </a:cubicBezTo>
                  <a:cubicBezTo>
                    <a:pt x="53067" y="2000435"/>
                    <a:pt x="50091" y="2057290"/>
                    <a:pt x="58986" y="2112886"/>
                  </a:cubicBezTo>
                  <a:cubicBezTo>
                    <a:pt x="62122" y="2132488"/>
                    <a:pt x="75617" y="2149005"/>
                    <a:pt x="85619" y="2166152"/>
                  </a:cubicBezTo>
                  <a:cubicBezTo>
                    <a:pt x="99278" y="2189567"/>
                    <a:pt x="122993" y="2228038"/>
                    <a:pt x="147762" y="2246051"/>
                  </a:cubicBezTo>
                  <a:cubicBezTo>
                    <a:pt x="190163" y="2276888"/>
                    <a:pt x="248954" y="2309374"/>
                    <a:pt x="298683" y="2325950"/>
                  </a:cubicBezTo>
                  <a:cubicBezTo>
                    <a:pt x="333408" y="2337525"/>
                    <a:pt x="369181" y="2346148"/>
                    <a:pt x="405215" y="2352583"/>
                  </a:cubicBezTo>
                  <a:cubicBezTo>
                    <a:pt x="452188" y="2360971"/>
                    <a:pt x="500227" y="2362276"/>
                    <a:pt x="547257" y="2370338"/>
                  </a:cubicBezTo>
                  <a:cubicBezTo>
                    <a:pt x="603889" y="2380046"/>
                    <a:pt x="659124" y="2397242"/>
                    <a:pt x="715933" y="2405849"/>
                  </a:cubicBezTo>
                  <a:cubicBezTo>
                    <a:pt x="756999" y="2412071"/>
                    <a:pt x="798791" y="2411767"/>
                    <a:pt x="840220" y="2414726"/>
                  </a:cubicBezTo>
                  <a:cubicBezTo>
                    <a:pt x="877787" y="2413281"/>
                    <a:pt x="1131555" y="2405689"/>
                    <a:pt x="1204205" y="2396971"/>
                  </a:cubicBezTo>
                  <a:cubicBezTo>
                    <a:pt x="1234168" y="2393375"/>
                    <a:pt x="1263019" y="2382812"/>
                    <a:pt x="1292982" y="2379216"/>
                  </a:cubicBezTo>
                  <a:cubicBezTo>
                    <a:pt x="1514193" y="2352671"/>
                    <a:pt x="1338400" y="2391003"/>
                    <a:pt x="1559312" y="2352583"/>
                  </a:cubicBezTo>
                  <a:cubicBezTo>
                    <a:pt x="1583353" y="2348402"/>
                    <a:pt x="1606405" y="2339613"/>
                    <a:pt x="1630333" y="2334827"/>
                  </a:cubicBezTo>
                  <a:cubicBezTo>
                    <a:pt x="1665634" y="2327767"/>
                    <a:pt x="1701354" y="2322990"/>
                    <a:pt x="1736865" y="2317072"/>
                  </a:cubicBezTo>
                  <a:cubicBezTo>
                    <a:pt x="1800256" y="2288258"/>
                    <a:pt x="1856092" y="2266037"/>
                    <a:pt x="1914419" y="2228295"/>
                  </a:cubicBezTo>
                  <a:cubicBezTo>
                    <a:pt x="1939264" y="2212219"/>
                    <a:pt x="1965249" y="2196663"/>
                    <a:pt x="1985440" y="2175029"/>
                  </a:cubicBezTo>
                  <a:cubicBezTo>
                    <a:pt x="2024004" y="2133711"/>
                    <a:pt x="2058557" y="2055429"/>
                    <a:pt x="2083094" y="2006354"/>
                  </a:cubicBezTo>
                  <a:cubicBezTo>
                    <a:pt x="2093396" y="1882731"/>
                    <a:pt x="2104222" y="1845906"/>
                    <a:pt x="2065339" y="1704513"/>
                  </a:cubicBezTo>
                  <a:cubicBezTo>
                    <a:pt x="2032740" y="1585971"/>
                    <a:pt x="2009413" y="1570973"/>
                    <a:pt x="1958807" y="1491449"/>
                  </a:cubicBezTo>
                  <a:cubicBezTo>
                    <a:pt x="1949543" y="1476891"/>
                    <a:pt x="1941438" y="1461618"/>
                    <a:pt x="1932174" y="1447060"/>
                  </a:cubicBezTo>
                  <a:cubicBezTo>
                    <a:pt x="1920717" y="1429057"/>
                    <a:pt x="1907642" y="1412092"/>
                    <a:pt x="1896663" y="1393794"/>
                  </a:cubicBezTo>
                  <a:cubicBezTo>
                    <a:pt x="1814767" y="1257301"/>
                    <a:pt x="1974287" y="1501352"/>
                    <a:pt x="1843397" y="1305018"/>
                  </a:cubicBezTo>
                  <a:cubicBezTo>
                    <a:pt x="1840438" y="1296140"/>
                    <a:pt x="1836550" y="1287520"/>
                    <a:pt x="1834520" y="1278385"/>
                  </a:cubicBezTo>
                  <a:cubicBezTo>
                    <a:pt x="1816440" y="1197025"/>
                    <a:pt x="1823465" y="1156104"/>
                    <a:pt x="1843397" y="1056443"/>
                  </a:cubicBezTo>
                  <a:cubicBezTo>
                    <a:pt x="1851524" y="1015810"/>
                    <a:pt x="1883383" y="990442"/>
                    <a:pt x="1905541" y="958788"/>
                  </a:cubicBezTo>
                  <a:cubicBezTo>
                    <a:pt x="1925051" y="930917"/>
                    <a:pt x="1935143" y="908462"/>
                    <a:pt x="1949929" y="878889"/>
                  </a:cubicBezTo>
                  <a:cubicBezTo>
                    <a:pt x="1970006" y="758434"/>
                    <a:pt x="1966567" y="805297"/>
                    <a:pt x="1941052" y="594804"/>
                  </a:cubicBezTo>
                  <a:cubicBezTo>
                    <a:pt x="1938460" y="573417"/>
                    <a:pt x="1934219" y="551229"/>
                    <a:pt x="1923296" y="532660"/>
                  </a:cubicBezTo>
                  <a:cubicBezTo>
                    <a:pt x="1904082" y="499996"/>
                    <a:pt x="1867203" y="478716"/>
                    <a:pt x="1852275" y="443884"/>
                  </a:cubicBezTo>
                  <a:cubicBezTo>
                    <a:pt x="1843397" y="423169"/>
                    <a:pt x="1837453" y="400934"/>
                    <a:pt x="1825642" y="381740"/>
                  </a:cubicBezTo>
                  <a:cubicBezTo>
                    <a:pt x="1797942" y="336727"/>
                    <a:pt x="1782996" y="329781"/>
                    <a:pt x="1745743" y="301841"/>
                  </a:cubicBezTo>
                  <a:cubicBezTo>
                    <a:pt x="1714577" y="223928"/>
                    <a:pt x="1748008" y="286351"/>
                    <a:pt x="1683599" y="221942"/>
                  </a:cubicBezTo>
                  <a:cubicBezTo>
                    <a:pt x="1608380" y="146723"/>
                    <a:pt x="1690680" y="203109"/>
                    <a:pt x="1603700" y="150921"/>
                  </a:cubicBezTo>
                  <a:cubicBezTo>
                    <a:pt x="1591863" y="136125"/>
                    <a:pt x="1583146" y="118165"/>
                    <a:pt x="1568189" y="106532"/>
                  </a:cubicBezTo>
                  <a:cubicBezTo>
                    <a:pt x="1557606" y="98301"/>
                    <a:pt x="1478808" y="74468"/>
                    <a:pt x="1470535" y="71021"/>
                  </a:cubicBezTo>
                  <a:cubicBezTo>
                    <a:pt x="1393912" y="39094"/>
                    <a:pt x="1418748" y="71021"/>
                    <a:pt x="1408391" y="71021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0ACBA0-6E8F-FFEA-CCAE-745569937D3F}"/>
                </a:ext>
              </a:extLst>
            </p:cNvPr>
            <p:cNvGrpSpPr/>
            <p:nvPr/>
          </p:nvGrpSpPr>
          <p:grpSpPr>
            <a:xfrm>
              <a:off x="4299300" y="4222077"/>
              <a:ext cx="1724978" cy="1871978"/>
              <a:chOff x="4746288" y="4245222"/>
              <a:chExt cx="1724978" cy="187197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68708E4-466E-2F5D-6208-1B73B45BB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099" b="96620" l="1802" r="9459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46288" y="4715985"/>
                <a:ext cx="703492" cy="138276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ABA1115-2201-638C-1A24-450C337E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739" b="98575" l="14454" r="92330">
                            <a14:foregroundMark x1="61357" y1="96912" x2="61357" y2="96912"/>
                            <a14:foregroundMark x1="47788" y1="66508" x2="47788" y2="66508"/>
                            <a14:foregroundMark x1="48083" y1="65083" x2="48083" y2="65083"/>
                            <a14:foregroundMark x1="46608" y1="63183" x2="46608" y2="63183"/>
                            <a14:foregroundMark x1="48378" y1="63420" x2="48378" y2="63420"/>
                            <a14:foregroundMark x1="48083" y1="61045" x2="48083" y2="61045"/>
                            <a14:foregroundMark x1="53097" y1="58907" x2="53097" y2="58907"/>
                            <a14:foregroundMark x1="54277" y1="59382" x2="54277" y2="59382"/>
                            <a14:foregroundMark x1="57227" y1="61045" x2="57227" y2="61045"/>
                            <a14:foregroundMark x1="56342" y1="64371" x2="56342" y2="64371"/>
                            <a14:foregroundMark x1="56932" y1="66271" x2="56932" y2="66271"/>
                            <a14:foregroundMark x1="56932" y1="67696" x2="56932" y2="67696"/>
                            <a14:foregroundMark x1="56637" y1="68646" x2="41888" y2="71021"/>
                            <a14:foregroundMark x1="41298" y1="60333" x2="53097" y2="58432"/>
                            <a14:foregroundMark x1="46018" y1="31591" x2="46018" y2="31591"/>
                            <a14:foregroundMark x1="48378" y1="32067" x2="48378" y2="32067"/>
                            <a14:foregroundMark x1="49263" y1="32779" x2="42183" y2="35392"/>
                            <a14:foregroundMark x1="42183" y1="35392" x2="46018" y2="30166"/>
                            <a14:foregroundMark x1="46608" y1="29691" x2="50147" y2="32067"/>
                            <a14:foregroundMark x1="56342" y1="23278" x2="56342" y2="23278"/>
                            <a14:foregroundMark x1="46018" y1="23040" x2="46018" y2="23040"/>
                            <a14:foregroundMark x1="58112" y1="15914" x2="58112" y2="15914"/>
                            <a14:foregroundMark x1="72271" y1="33254" x2="72271" y2="33254"/>
                            <a14:foregroundMark x1="83776" y1="65796" x2="83776" y2="65796"/>
                            <a14:foregroundMark x1="90265" y1="65558" x2="90265" y2="65558"/>
                            <a14:foregroundMark x1="62832" y1="36105" x2="63422" y2="37530"/>
                            <a14:foregroundMark x1="60177" y1="33017" x2="55752" y2="35154"/>
                            <a14:foregroundMark x1="17699" y1="33492" x2="17699" y2="33492"/>
                            <a14:foregroundMark x1="57522" y1="15439" x2="57522" y2="15439"/>
                            <a14:foregroundMark x1="48083" y1="14727" x2="66077" y2="14489"/>
                            <a14:foregroundMark x1="57522" y1="19715" x2="55457" y2="239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33876" y="4953067"/>
                <a:ext cx="937390" cy="116413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4973F0-5BB8-60C7-0909-94862CD5C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4286" r="94286">
                            <a14:foregroundMark x1="37143" y1="60000" x2="37143" y2="60000"/>
                            <a14:foregroundMark x1="25000" y1="67857" x2="25000" y2="67857"/>
                            <a14:foregroundMark x1="33571" y1="68571" x2="33571" y2="68571"/>
                            <a14:foregroundMark x1="18571" y1="57143" x2="18571" y2="57143"/>
                            <a14:foregroundMark x1="34286" y1="51429" x2="34286" y2="51429"/>
                            <a14:foregroundMark x1="19286" y1="48571" x2="19286" y2="4857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49780" y="4245222"/>
                <a:ext cx="937390" cy="937390"/>
              </a:xfrm>
              <a:prstGeom prst="rect">
                <a:avLst/>
              </a:prstGeom>
            </p:spPr>
          </p:pic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8722BA-3134-3B3C-0340-6599D212BD54}"/>
              </a:ext>
            </a:extLst>
          </p:cNvPr>
          <p:cNvSpPr/>
          <p:nvPr/>
        </p:nvSpPr>
        <p:spPr>
          <a:xfrm>
            <a:off x="6902981" y="1248378"/>
            <a:ext cx="157816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thức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hoặc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ngủ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5EA44A-33D4-C325-8579-3924124BD496}"/>
              </a:ext>
            </a:extLst>
          </p:cNvPr>
          <p:cNvSpPr/>
          <p:nvPr/>
        </p:nvSpPr>
        <p:spPr>
          <a:xfrm>
            <a:off x="6823160" y="4833538"/>
            <a:ext cx="157816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thức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hoặc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ngủ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341DF3-D872-AFD9-2398-90909C5915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7388" y="3273078"/>
            <a:ext cx="991995" cy="99199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E1ACB4DA-6EE6-D23D-B563-BDD77DB8452B}"/>
              </a:ext>
            </a:extLst>
          </p:cNvPr>
          <p:cNvSpPr/>
          <p:nvPr/>
        </p:nvSpPr>
        <p:spPr>
          <a:xfrm rot="18655126">
            <a:off x="1750011" y="2486531"/>
            <a:ext cx="663175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838F044-5895-AAB6-1F43-4202308F028E}"/>
              </a:ext>
            </a:extLst>
          </p:cNvPr>
          <p:cNvSpPr/>
          <p:nvPr/>
        </p:nvSpPr>
        <p:spPr>
          <a:xfrm>
            <a:off x="3961043" y="1525958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0EA1AC-323A-FDB2-DF22-F7DDE7C7D0B5}"/>
              </a:ext>
            </a:extLst>
          </p:cNvPr>
          <p:cNvSpPr/>
          <p:nvPr/>
        </p:nvSpPr>
        <p:spPr>
          <a:xfrm>
            <a:off x="6141444" y="1525958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0D57078-F3D0-4BF0-029A-568E80E21194}"/>
              </a:ext>
            </a:extLst>
          </p:cNvPr>
          <p:cNvSpPr/>
          <p:nvPr/>
        </p:nvSpPr>
        <p:spPr>
          <a:xfrm rot="10800000" flipH="1">
            <a:off x="8238108" y="1771405"/>
            <a:ext cx="761538" cy="8041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B98F9F2E-DFE2-3875-7A94-6C3776057A5E}"/>
              </a:ext>
            </a:extLst>
          </p:cNvPr>
          <p:cNvSpPr/>
          <p:nvPr/>
        </p:nvSpPr>
        <p:spPr>
          <a:xfrm>
            <a:off x="8297388" y="4695721"/>
            <a:ext cx="702257" cy="92022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1F34F97-519D-C2B6-A898-BE990A61C2EA}"/>
              </a:ext>
            </a:extLst>
          </p:cNvPr>
          <p:cNvSpPr/>
          <p:nvPr/>
        </p:nvSpPr>
        <p:spPr>
          <a:xfrm>
            <a:off x="6298466" y="5254769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A52C120-B348-B221-B048-FF16BAFD312C}"/>
              </a:ext>
            </a:extLst>
          </p:cNvPr>
          <p:cNvSpPr/>
          <p:nvPr/>
        </p:nvSpPr>
        <p:spPr>
          <a:xfrm>
            <a:off x="3384930" y="5264426"/>
            <a:ext cx="761537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5F93B55-27C2-C921-8C96-7888068B6076}"/>
              </a:ext>
            </a:extLst>
          </p:cNvPr>
          <p:cNvSpPr/>
          <p:nvPr/>
        </p:nvSpPr>
        <p:spPr>
          <a:xfrm rot="2998490">
            <a:off x="1699162" y="4520343"/>
            <a:ext cx="679264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786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25" grpId="0"/>
      <p:bldP spid="28" grpId="0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6</a:t>
            </a:fld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3F344-DBE8-1E61-EDEA-6D55A372C0BC}"/>
              </a:ext>
            </a:extLst>
          </p:cNvPr>
          <p:cNvSpPr txBox="1">
            <a:spLocks/>
          </p:cNvSpPr>
          <p:nvPr/>
        </p:nvSpPr>
        <p:spPr>
          <a:xfrm>
            <a:off x="1572915" y="2782375"/>
            <a:ext cx="6363722" cy="164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2.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Phạm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vi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nghiên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cứu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và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mô</a:t>
            </a:r>
            <a:r>
              <a:rPr lang="en-US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 </a:t>
            </a:r>
            <a:r>
              <a:rPr lang="en-US" dirty="0" err="1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tả</a:t>
            </a:r>
            <a:endParaRPr lang="en-US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A36AEC-3B84-B5E0-58A8-C5972EAE971F}"/>
              </a:ext>
            </a:extLst>
          </p:cNvPr>
          <p:cNvSpPr txBox="1">
            <a:spLocks/>
          </p:cNvSpPr>
          <p:nvPr/>
        </p:nvSpPr>
        <p:spPr>
          <a:xfrm>
            <a:off x="-628650" y="269632"/>
            <a:ext cx="9144000" cy="117666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3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/>
              </a:rPr>
              <a:t>NỘI DUNG BÁO CÁO</a:t>
            </a:r>
          </a:p>
        </p:txBody>
      </p:sp>
    </p:spTree>
    <p:extLst>
      <p:ext uri="{BB962C8B-B14F-4D97-AF65-F5344CB8AC3E}">
        <p14:creationId xmlns:p14="http://schemas.microsoft.com/office/powerpoint/2010/main" val="634820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A8B9-A1E8-2C1C-1454-2CDDD60A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7</a:t>
            </a:fld>
            <a:endParaRPr lang="en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86E25-DC0F-FF1F-39E5-39CEF3D86FCB}"/>
              </a:ext>
            </a:extLst>
          </p:cNvPr>
          <p:cNvSpPr txBox="1">
            <a:spLocks/>
          </p:cNvSpPr>
          <p:nvPr/>
        </p:nvSpPr>
        <p:spPr>
          <a:xfrm>
            <a:off x="1060305" y="103649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PHẠM VI NGHIÊN CỨU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EC7EC-C3C9-DBC2-3390-FCF709096287}"/>
              </a:ext>
            </a:extLst>
          </p:cNvPr>
          <p:cNvSpPr/>
          <p:nvPr/>
        </p:nvSpPr>
        <p:spPr>
          <a:xfrm>
            <a:off x="196883" y="1535432"/>
            <a:ext cx="3935401" cy="5016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EC326-C52A-895D-9064-FAC3022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3" b="98377" l="9957" r="8917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9" y="2746173"/>
            <a:ext cx="1023936" cy="242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BC5CB-CE68-0A00-B97E-80425784A5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44" l="1152" r="99040">
                        <a14:foregroundMark x1="33013" y1="35449" x2="33013" y2="35449"/>
                        <a14:foregroundMark x1="39923" y1="36324" x2="39923" y2="36324"/>
                        <a14:foregroundMark x1="42226" y1="33042" x2="42226" y2="33042"/>
                        <a14:foregroundMark x1="43378" y1="31947" x2="43378" y2="31947"/>
                        <a14:foregroundMark x1="16315" y1="65864" x2="16315" y2="65864"/>
                        <a14:foregroundMark x1="38196" y1="7877" x2="38196" y2="7877"/>
                        <a14:foregroundMark x1="37236" y1="5033" x2="37236" y2="5033"/>
                        <a14:foregroundMark x1="38964" y1="91685" x2="38964" y2="91685"/>
                        <a14:foregroundMark x1="44722" y1="94311" x2="44722" y2="94311"/>
                        <a14:foregroundMark x1="43762" y1="94311" x2="43762" y2="94311"/>
                      </a14:backgroundRemoval>
                    </a14:imgEffect>
                  </a14:imgLayer>
                </a14:imgProps>
              </a:ext>
            </a:extLst>
          </a:blip>
          <a:srcRect b="2370"/>
          <a:stretch/>
        </p:blipFill>
        <p:spPr>
          <a:xfrm>
            <a:off x="1705977" y="1745967"/>
            <a:ext cx="2206965" cy="21119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5CA8760-D9F6-3BAC-B5A1-43132904F548}"/>
              </a:ext>
            </a:extLst>
          </p:cNvPr>
          <p:cNvGrpSpPr/>
          <p:nvPr/>
        </p:nvGrpSpPr>
        <p:grpSpPr>
          <a:xfrm>
            <a:off x="1554258" y="4266831"/>
            <a:ext cx="2051596" cy="2069214"/>
            <a:chOff x="3182346" y="4116210"/>
            <a:chExt cx="2364672" cy="2149779"/>
          </a:xfrm>
        </p:grpSpPr>
        <p:pic>
          <p:nvPicPr>
            <p:cNvPr id="10" name="Picture 2" descr="Sleeping Man Cartoon Images – Browse 18,753 Stock Photos, Vectors, and  Video | Adobe Stock">
              <a:extLst>
                <a:ext uri="{FF2B5EF4-FFF2-40B4-BE49-F238E27FC236}">
                  <a16:creationId xmlns:a16="http://schemas.microsoft.com/office/drawing/2014/main" id="{41E70A53-7BA0-9FBA-A008-1C05009B1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67" b="92500" l="4358" r="928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82346" y="4116210"/>
              <a:ext cx="2364672" cy="214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90B9BD-03C1-62E7-57D7-34E66E0B59BD}"/>
                </a:ext>
              </a:extLst>
            </p:cNvPr>
            <p:cNvSpPr txBox="1"/>
            <p:nvPr/>
          </p:nvSpPr>
          <p:spPr>
            <a:xfrm flipH="1">
              <a:off x="4454221" y="4332922"/>
              <a:ext cx="463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Zzzz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D9DCC7-099A-23E4-6A8D-A186DCFAB9F4}"/>
              </a:ext>
            </a:extLst>
          </p:cNvPr>
          <p:cNvSpPr/>
          <p:nvPr/>
        </p:nvSpPr>
        <p:spPr>
          <a:xfrm>
            <a:off x="4442640" y="3175986"/>
            <a:ext cx="1057784" cy="86759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88FF3-338A-F51A-DF8F-3A93148CC9A5}"/>
              </a:ext>
            </a:extLst>
          </p:cNvPr>
          <p:cNvSpPr/>
          <p:nvPr/>
        </p:nvSpPr>
        <p:spPr>
          <a:xfrm>
            <a:off x="5564014" y="2094058"/>
            <a:ext cx="3935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Tư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thế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đứng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B1948B-635D-B980-0F64-4A1BB3F8456E}"/>
              </a:ext>
            </a:extLst>
          </p:cNvPr>
          <p:cNvSpPr/>
          <p:nvPr/>
        </p:nvSpPr>
        <p:spPr>
          <a:xfrm>
            <a:off x="5408610" y="3335690"/>
            <a:ext cx="3935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Tư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thế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ngồi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D8AE0-4F39-5CA4-A956-BA079243A9BC}"/>
              </a:ext>
            </a:extLst>
          </p:cNvPr>
          <p:cNvSpPr/>
          <p:nvPr/>
        </p:nvSpPr>
        <p:spPr>
          <a:xfrm>
            <a:off x="5489659" y="4816599"/>
            <a:ext cx="3935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Tư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thế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nằm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8BF990A-457C-EAAA-9008-707757457608}"/>
              </a:ext>
            </a:extLst>
          </p:cNvPr>
          <p:cNvSpPr/>
          <p:nvPr/>
        </p:nvSpPr>
        <p:spPr>
          <a:xfrm>
            <a:off x="5681709" y="1753140"/>
            <a:ext cx="1367161" cy="4257044"/>
          </a:xfrm>
          <a:prstGeom prst="leftBracke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253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4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B5D02-872D-517B-DCCF-C2206FD2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8</a:t>
            </a:fld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CC175-6ED1-C9D4-43C0-4CA4C124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86" r="94286">
                        <a14:foregroundMark x1="37143" y1="60000" x2="37143" y2="60000"/>
                        <a14:foregroundMark x1="25000" y1="67857" x2="25000" y2="67857"/>
                        <a14:foregroundMark x1="33571" y1="68571" x2="33571" y2="68571"/>
                        <a14:foregroundMark x1="18571" y1="57143" x2="18571" y2="57143"/>
                        <a14:foregroundMark x1="34286" y1="51429" x2="34286" y2="51429"/>
                        <a14:foregroundMark x1="19286" y1="48571" x2="19286" y2="4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6796" y="1625871"/>
            <a:ext cx="937390" cy="93739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6A0975B-430A-DB1A-AAAA-EEC14F3438CA}"/>
              </a:ext>
            </a:extLst>
          </p:cNvPr>
          <p:cNvGrpSpPr/>
          <p:nvPr/>
        </p:nvGrpSpPr>
        <p:grpSpPr>
          <a:xfrm>
            <a:off x="569964" y="2219418"/>
            <a:ext cx="1590491" cy="892378"/>
            <a:chOff x="541538" y="1757779"/>
            <a:chExt cx="1590491" cy="89237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B410B5-A5F1-1B53-C3DF-8C1572333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38" y="1757779"/>
              <a:ext cx="1145691" cy="73897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C63BB-3903-A6E7-ADF1-5816630E0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2864" y="1966355"/>
              <a:ext cx="289165" cy="683802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78545D-D229-C1DA-86DC-37AC7B21AFA1}"/>
              </a:ext>
            </a:extLst>
          </p:cNvPr>
          <p:cNvSpPr/>
          <p:nvPr/>
        </p:nvSpPr>
        <p:spPr>
          <a:xfrm>
            <a:off x="3034233" y="2147832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FA8F8-86E7-411A-AA98-54623BA7DAED}"/>
              </a:ext>
            </a:extLst>
          </p:cNvPr>
          <p:cNvSpPr/>
          <p:nvPr/>
        </p:nvSpPr>
        <p:spPr>
          <a:xfrm>
            <a:off x="3788851" y="1679139"/>
            <a:ext cx="216986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AI</a:t>
            </a:r>
          </a:p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Computer Vision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30E2B6-C7C9-36D8-FEE4-6FF259E3FA02}"/>
              </a:ext>
            </a:extLst>
          </p:cNvPr>
          <p:cNvSpPr/>
          <p:nvPr/>
        </p:nvSpPr>
        <p:spPr>
          <a:xfrm>
            <a:off x="6114346" y="2145446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3AF11F-C8E8-CE04-086F-52F0897FEBF9}"/>
              </a:ext>
            </a:extLst>
          </p:cNvPr>
          <p:cNvGrpSpPr/>
          <p:nvPr/>
        </p:nvGrpSpPr>
        <p:grpSpPr>
          <a:xfrm>
            <a:off x="92080" y="3206595"/>
            <a:ext cx="2281560" cy="2743200"/>
            <a:chOff x="196883" y="1535432"/>
            <a:chExt cx="3935401" cy="501628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DF2CAC5-1523-41C5-8444-35D32664C6D6}"/>
                </a:ext>
              </a:extLst>
            </p:cNvPr>
            <p:cNvSpPr/>
            <p:nvPr/>
          </p:nvSpPr>
          <p:spPr>
            <a:xfrm>
              <a:off x="196883" y="1535432"/>
              <a:ext cx="3935401" cy="5016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06D7939-1040-52D0-B244-F84C44C1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3" b="98377" l="9957" r="8917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99" y="2746173"/>
              <a:ext cx="1023936" cy="24243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9C4CF91-F4F9-6FA7-8622-01958AF51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9344" l="1152" r="99040">
                          <a14:foregroundMark x1="33013" y1="35449" x2="33013" y2="35449"/>
                          <a14:foregroundMark x1="39923" y1="36324" x2="39923" y2="36324"/>
                          <a14:foregroundMark x1="42226" y1="33042" x2="42226" y2="33042"/>
                          <a14:foregroundMark x1="43378" y1="31947" x2="43378" y2="31947"/>
                          <a14:foregroundMark x1="16315" y1="65864" x2="16315" y2="65864"/>
                          <a14:foregroundMark x1="38196" y1="7877" x2="38196" y2="7877"/>
                          <a14:foregroundMark x1="37236" y1="5033" x2="37236" y2="5033"/>
                          <a14:foregroundMark x1="38964" y1="91685" x2="38964" y2="91685"/>
                          <a14:foregroundMark x1="44722" y1="94311" x2="44722" y2="94311"/>
                          <a14:foregroundMark x1="43762" y1="94311" x2="43762" y2="94311"/>
                        </a14:backgroundRemoval>
                      </a14:imgEffect>
                    </a14:imgLayer>
                  </a14:imgProps>
                </a:ext>
              </a:extLst>
            </a:blip>
            <a:srcRect b="2370"/>
            <a:stretch/>
          </p:blipFill>
          <p:spPr>
            <a:xfrm>
              <a:off x="1705977" y="1745967"/>
              <a:ext cx="2206965" cy="2111952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DF0627-4075-B89E-480F-8FB632778570}"/>
                </a:ext>
              </a:extLst>
            </p:cNvPr>
            <p:cNvGrpSpPr/>
            <p:nvPr/>
          </p:nvGrpSpPr>
          <p:grpSpPr>
            <a:xfrm>
              <a:off x="1554258" y="4068455"/>
              <a:ext cx="2051596" cy="2267590"/>
              <a:chOff x="3182346" y="3910110"/>
              <a:chExt cx="2364672" cy="2355879"/>
            </a:xfrm>
          </p:grpSpPr>
          <p:pic>
            <p:nvPicPr>
              <p:cNvPr id="33" name="Picture 2" descr="Sleeping Man Cartoon Images – Browse 18,753 Stock Photos, Vectors, and  Video | Adobe Stock">
                <a:extLst>
                  <a:ext uri="{FF2B5EF4-FFF2-40B4-BE49-F238E27FC236}">
                    <a16:creationId xmlns:a16="http://schemas.microsoft.com/office/drawing/2014/main" id="{9EBF1DA7-FC1D-5668-9190-E39D421C05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667" b="92500" l="4358" r="928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82346" y="4116210"/>
                <a:ext cx="2364672" cy="2149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CCD22E-1A57-1B5F-2BF2-BDE147342E0F}"/>
                  </a:ext>
                </a:extLst>
              </p:cNvPr>
              <p:cNvSpPr txBox="1"/>
              <p:nvPr/>
            </p:nvSpPr>
            <p:spPr>
              <a:xfrm flipH="1">
                <a:off x="4192449" y="3910110"/>
                <a:ext cx="919977" cy="994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Zzzz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39D6-6319-E923-16C4-B9E2DFE9EF96}"/>
              </a:ext>
            </a:extLst>
          </p:cNvPr>
          <p:cNvGrpSpPr/>
          <p:nvPr/>
        </p:nvGrpSpPr>
        <p:grpSpPr>
          <a:xfrm>
            <a:off x="6760807" y="1640960"/>
            <a:ext cx="2613975" cy="1604246"/>
            <a:chOff x="6732381" y="1152687"/>
            <a:chExt cx="2613975" cy="16042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E0BCF3-7110-7DB3-59FE-51C5DDC5BA98}"/>
                </a:ext>
              </a:extLst>
            </p:cNvPr>
            <p:cNvGrpSpPr/>
            <p:nvPr/>
          </p:nvGrpSpPr>
          <p:grpSpPr>
            <a:xfrm>
              <a:off x="6732381" y="1152687"/>
              <a:ext cx="1508537" cy="1604246"/>
              <a:chOff x="3182346" y="4116210"/>
              <a:chExt cx="2364672" cy="2149779"/>
            </a:xfrm>
          </p:grpSpPr>
          <p:pic>
            <p:nvPicPr>
              <p:cNvPr id="6" name="Picture 2" descr="Sleeping Man Cartoon Images – Browse 18,753 Stock Photos, Vectors, and  Video | Adobe Stock">
                <a:extLst>
                  <a:ext uri="{FF2B5EF4-FFF2-40B4-BE49-F238E27FC236}">
                    <a16:creationId xmlns:a16="http://schemas.microsoft.com/office/drawing/2014/main" id="{742CA0B2-D161-6916-AFD6-EB93EFD19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667" b="92500" l="4358" r="928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82346" y="4116210"/>
                <a:ext cx="2364672" cy="2149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11DC4C-4C5D-945D-697F-E8B94FBACBA1}"/>
                  </a:ext>
                </a:extLst>
              </p:cNvPr>
              <p:cNvSpPr txBox="1"/>
              <p:nvPr/>
            </p:nvSpPr>
            <p:spPr>
              <a:xfrm flipH="1">
                <a:off x="4364681" y="4262701"/>
                <a:ext cx="751461" cy="70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Zzzz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D1D5F17-DA24-7E27-FA96-3505D6F56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568" y="1222461"/>
              <a:ext cx="1487788" cy="148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B2736AF-1AA7-2492-E40A-1DBB20AF7838}"/>
              </a:ext>
            </a:extLst>
          </p:cNvPr>
          <p:cNvSpPr/>
          <p:nvPr/>
        </p:nvSpPr>
        <p:spPr>
          <a:xfrm rot="5400000">
            <a:off x="7514963" y="3344278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3177C38-C85E-EE57-BAC8-83EE7F456491}"/>
              </a:ext>
            </a:extLst>
          </p:cNvPr>
          <p:cNvSpPr txBox="1">
            <a:spLocks/>
          </p:cNvSpPr>
          <p:nvPr/>
        </p:nvSpPr>
        <p:spPr>
          <a:xfrm>
            <a:off x="-236621" y="125342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MÔ TẢ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3" name="Picture 2" descr="Sleeping Man Cartoon Images – Browse 18,753 Stock Photos, Vectors, and  Video | Adobe Stock">
            <a:extLst>
              <a:ext uri="{FF2B5EF4-FFF2-40B4-BE49-F238E27FC236}">
                <a16:creationId xmlns:a16="http://schemas.microsoft.com/office/drawing/2014/main" id="{B286DC7C-819A-CF09-3B79-EA83A6398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92500" l="4358" r="928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0313" y="3518763"/>
            <a:ext cx="1782969" cy="15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E1237F2-D242-FE12-C77A-87C437E4B28C}"/>
              </a:ext>
            </a:extLst>
          </p:cNvPr>
          <p:cNvSpPr/>
          <p:nvPr/>
        </p:nvSpPr>
        <p:spPr>
          <a:xfrm>
            <a:off x="7548041" y="4700392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C681ED-A5DB-2E01-533A-82E3F3E0B578}"/>
              </a:ext>
            </a:extLst>
          </p:cNvPr>
          <p:cNvSpPr/>
          <p:nvPr/>
        </p:nvSpPr>
        <p:spPr>
          <a:xfrm>
            <a:off x="7278923" y="4498458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4336D3-A156-9FC2-4D51-2143EFACF2E8}"/>
              </a:ext>
            </a:extLst>
          </p:cNvPr>
          <p:cNvSpPr/>
          <p:nvPr/>
        </p:nvSpPr>
        <p:spPr>
          <a:xfrm>
            <a:off x="7492308" y="4455524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CD6714-1B3E-A45A-4E89-7DB6D1A34034}"/>
              </a:ext>
            </a:extLst>
          </p:cNvPr>
          <p:cNvSpPr/>
          <p:nvPr/>
        </p:nvSpPr>
        <p:spPr>
          <a:xfrm>
            <a:off x="7258057" y="4551082"/>
            <a:ext cx="52250" cy="39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27EC06-5544-95B8-9D92-4A8C1FD464B9}"/>
              </a:ext>
            </a:extLst>
          </p:cNvPr>
          <p:cNvSpPr/>
          <p:nvPr/>
        </p:nvSpPr>
        <p:spPr>
          <a:xfrm>
            <a:off x="7186878" y="4316227"/>
            <a:ext cx="610860" cy="469709"/>
          </a:xfrm>
          <a:prstGeom prst="ellipse">
            <a:avLst/>
          </a:prstGeom>
          <a:noFill/>
          <a:ln w="19050">
            <a:solidFill>
              <a:srgbClr val="D0F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E4DA0199-E3AB-9324-7544-571FF5B18B13}"/>
              </a:ext>
            </a:extLst>
          </p:cNvPr>
          <p:cNvSpPr/>
          <p:nvPr/>
        </p:nvSpPr>
        <p:spPr>
          <a:xfrm rot="5400000" flipV="1">
            <a:off x="7186878" y="5187270"/>
            <a:ext cx="827453" cy="89534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BC833F-77BC-A68A-A19C-778B14FA3754}"/>
              </a:ext>
            </a:extLst>
          </p:cNvPr>
          <p:cNvSpPr/>
          <p:nvPr/>
        </p:nvSpPr>
        <p:spPr>
          <a:xfrm>
            <a:off x="5381546" y="5507732"/>
            <a:ext cx="1805332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Ngủ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913DEF4-3D6B-010C-A325-BECE74A0DE52}"/>
              </a:ext>
            </a:extLst>
          </p:cNvPr>
          <p:cNvSpPr/>
          <p:nvPr/>
        </p:nvSpPr>
        <p:spPr>
          <a:xfrm flipH="1">
            <a:off x="4704317" y="5557445"/>
            <a:ext cx="744060" cy="468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33A1EE4-9F17-3ACE-833B-7A693CBB49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9206" y="5295794"/>
            <a:ext cx="991995" cy="99199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4AA6000-6435-3447-DDE9-D0FCEAE7EFC5}"/>
              </a:ext>
            </a:extLst>
          </p:cNvPr>
          <p:cNvGrpSpPr/>
          <p:nvPr/>
        </p:nvGrpSpPr>
        <p:grpSpPr>
          <a:xfrm>
            <a:off x="4109563" y="3792085"/>
            <a:ext cx="3129565" cy="816966"/>
            <a:chOff x="4109563" y="3792085"/>
            <a:chExt cx="3129565" cy="816966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F2AACC0-0A45-043A-8FFF-7C7D9B76BDBD}"/>
                </a:ext>
              </a:extLst>
            </p:cNvPr>
            <p:cNvCxnSpPr>
              <a:cxnSpLocks/>
            </p:cNvCxnSpPr>
            <p:nvPr/>
          </p:nvCxnSpPr>
          <p:spPr>
            <a:xfrm>
              <a:off x="5736768" y="3792085"/>
              <a:ext cx="1502360" cy="561268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5E9531-E8A2-82A5-FB22-E4C6893B21C8}"/>
                </a:ext>
              </a:extLst>
            </p:cNvPr>
            <p:cNvSpPr/>
            <p:nvPr/>
          </p:nvSpPr>
          <p:spPr>
            <a:xfrm>
              <a:off x="4109563" y="4024276"/>
              <a:ext cx="27241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b="1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Human Pose Estimation</a:t>
              </a:r>
            </a:p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 </a:t>
              </a:r>
              <a:r>
                <a:rPr lang="en-US" sz="1600" b="1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MediaPipe</a:t>
              </a:r>
              <a:r>
                <a:rPr lang="en-US" sz="16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)</a:t>
              </a:r>
              <a:endParaRPr lang="en-US" sz="16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9426482-F218-497D-8699-3E2F391DFD87}"/>
              </a:ext>
            </a:extLst>
          </p:cNvPr>
          <p:cNvSpPr/>
          <p:nvPr/>
        </p:nvSpPr>
        <p:spPr>
          <a:xfrm>
            <a:off x="3341888" y="3149204"/>
            <a:ext cx="31444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73315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5" grpId="0" animBg="1"/>
      <p:bldP spid="57" grpId="0"/>
      <p:bldP spid="58" grpId="0" animBg="1"/>
      <p:bldP spid="10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B5D02-872D-517B-DCCF-C2206FD2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A2D9-6A4B-4743-9F7C-CF6FC0623F3A}" type="slidenum">
              <a:rPr lang="en-VN" smtClean="0"/>
              <a:t>9</a:t>
            </a:fld>
            <a:endParaRPr lang="en-V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3177C38-C85E-EE57-BAC8-83EE7F456491}"/>
              </a:ext>
            </a:extLst>
          </p:cNvPr>
          <p:cNvSpPr txBox="1">
            <a:spLocks/>
          </p:cNvSpPr>
          <p:nvPr/>
        </p:nvSpPr>
        <p:spPr>
          <a:xfrm>
            <a:off x="-236621" y="125342"/>
            <a:ext cx="5163670" cy="8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buClrTx/>
              <a:buFontTx/>
            </a:pPr>
            <a:r>
              <a:rPr lang="en-US" sz="2400" dirty="0">
                <a:ln/>
                <a:solidFill>
                  <a:srgbClr val="0F6F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sym typeface="Times New Roman"/>
              </a:rPr>
              <a:t>MÔ TẢ</a:t>
            </a:r>
            <a:endParaRPr lang="en-US" sz="2400" dirty="0">
              <a:ln/>
              <a:solidFill>
                <a:srgbClr val="0F6F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Picture 2" descr="A Comprehensive Guide on Human Pose Estimation - Analytics Vidhya">
            <a:extLst>
              <a:ext uri="{FF2B5EF4-FFF2-40B4-BE49-F238E27FC236}">
                <a16:creationId xmlns:a16="http://schemas.microsoft.com/office/drawing/2014/main" id="{8F630A71-6B4A-A3DC-84A7-32C4E9B9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6" y="2483932"/>
            <a:ext cx="3094270" cy="15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3A0A3-DBA6-7637-F3F1-921F6E4B9DDB}"/>
              </a:ext>
            </a:extLst>
          </p:cNvPr>
          <p:cNvSpPr/>
          <p:nvPr/>
        </p:nvSpPr>
        <p:spPr>
          <a:xfrm>
            <a:off x="549618" y="1768607"/>
            <a:ext cx="2724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Pose Estimation</a:t>
            </a:r>
          </a:p>
          <a:p>
            <a:pPr algn="ctr"/>
            <a:r>
              <a: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</a:t>
            </a:r>
            <a:r>
              <a:rPr lang="en-US" sz="16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MediaPipe</a:t>
            </a:r>
            <a:r>
              <a:rPr lang="en-US" sz="1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</a:t>
            </a:r>
            <a:endParaRPr lang="en-US" sz="16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4" descr="Viết ứng dụng kiểm tra động tác tập gym bằng mediapipe - THỊ GIÁC MÁY TÍNH">
            <a:extLst>
              <a:ext uri="{FF2B5EF4-FFF2-40B4-BE49-F238E27FC236}">
                <a16:creationId xmlns:a16="http://schemas.microsoft.com/office/drawing/2014/main" id="{2E834247-9DC5-2A8F-5C73-4D5EE315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38" y="1440327"/>
            <a:ext cx="3874791" cy="240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1685082-D265-FF61-6386-28023AEF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080" y="4100636"/>
            <a:ext cx="6274920" cy="2648195"/>
          </a:xfrm>
          <a:prstGeom prst="rect">
            <a:avLst/>
          </a:prstGeom>
        </p:spPr>
      </p:pic>
      <p:pic>
        <p:nvPicPr>
          <p:cNvPr id="13" name="Picture 10" descr="question-mark - Sinh Trắc Vân Tay (DMIT)">
            <a:extLst>
              <a:ext uri="{FF2B5EF4-FFF2-40B4-BE49-F238E27FC236}">
                <a16:creationId xmlns:a16="http://schemas.microsoft.com/office/drawing/2014/main" id="{DCBCE757-39DC-A23D-519C-6968F775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13" y="1433266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47A3E8-49E7-F296-8FDD-01C60A43673D}"/>
              </a:ext>
            </a:extLst>
          </p:cNvPr>
          <p:cNvGrpSpPr/>
          <p:nvPr/>
        </p:nvGrpSpPr>
        <p:grpSpPr>
          <a:xfrm>
            <a:off x="-107109" y="4649268"/>
            <a:ext cx="3389673" cy="1769287"/>
            <a:chOff x="-107109" y="4649268"/>
            <a:chExt cx="3389673" cy="14017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28571-CF59-4F78-91CA-6EFEDD4705BF}"/>
                </a:ext>
              </a:extLst>
            </p:cNvPr>
            <p:cNvSpPr/>
            <p:nvPr/>
          </p:nvSpPr>
          <p:spPr>
            <a:xfrm>
              <a:off x="-107109" y="5681641"/>
              <a:ext cx="338967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n w="0"/>
                  <a:solidFill>
                    <a:srgbClr val="99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Lí</a:t>
              </a:r>
              <a:r>
                <a:rPr lang="en-US" sz="1800" b="1" dirty="0">
                  <a:ln w="0"/>
                  <a:solidFill>
                    <a:srgbClr val="99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do </a:t>
              </a:r>
              <a:r>
                <a:rPr lang="en-US" sz="1800" b="1" dirty="0" err="1">
                  <a:ln w="0"/>
                  <a:solidFill>
                    <a:srgbClr val="99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MediaPipe</a:t>
              </a:r>
              <a:endParaRPr lang="en-US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6" name="Picture 15" descr="Question mark PNG transparent image download, size: 1500x1500px">
              <a:extLst>
                <a:ext uri="{FF2B5EF4-FFF2-40B4-BE49-F238E27FC236}">
                  <a16:creationId xmlns:a16="http://schemas.microsoft.com/office/drawing/2014/main" id="{DD1AFCA7-8FD8-2304-15C6-46A313690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255" y="4649268"/>
              <a:ext cx="1061122" cy="106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579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Words>983</Words>
  <Application>Microsoft Office PowerPoint</Application>
  <PresentationFormat>On-screen Show (4:3)</PresentationFormat>
  <Paragraphs>258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imes New Roman</vt:lpstr>
      <vt:lpstr>Times New Roman</vt:lpstr>
      <vt:lpstr>Wingdings</vt:lpstr>
      <vt:lpstr>Custom Design</vt:lpstr>
      <vt:lpstr>TRƯỜNG ĐẠI HỌC CẦN THƠ TRƯỜNG CÔNG NGHỆ THÔNG TIN VÀ TRUYỀN THÔNG</vt:lpstr>
      <vt:lpstr>PowerPoint Presentation</vt:lpstr>
      <vt:lpstr>PowerPoint Presentation</vt:lpstr>
      <vt:lpstr>ĐẶT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VÀ CÀI ĐẶT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luan van KHMT (nhàn)</dc:title>
  <dc:creator>LRC</dc:creator>
  <cp:lastModifiedBy>Minh Dat</cp:lastModifiedBy>
  <cp:revision>443</cp:revision>
  <dcterms:created xsi:type="dcterms:W3CDTF">2008-08-06T06:37:20Z</dcterms:created>
  <dcterms:modified xsi:type="dcterms:W3CDTF">2023-12-11T05:57:27Z</dcterms:modified>
</cp:coreProperties>
</file>