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0" r:id="rId1"/>
  </p:sldMasterIdLst>
  <p:notesMasterIdLst>
    <p:notesMasterId r:id="rId34"/>
  </p:notesMasterIdLst>
  <p:handoutMasterIdLst>
    <p:handoutMasterId r:id="rId35"/>
  </p:handoutMasterIdLst>
  <p:sldIdLst>
    <p:sldId id="256" r:id="rId2"/>
    <p:sldId id="391" r:id="rId3"/>
    <p:sldId id="393" r:id="rId4"/>
    <p:sldId id="341" r:id="rId5"/>
    <p:sldId id="392" r:id="rId6"/>
    <p:sldId id="394" r:id="rId7"/>
    <p:sldId id="412" r:id="rId8"/>
    <p:sldId id="396" r:id="rId9"/>
    <p:sldId id="413" r:id="rId10"/>
    <p:sldId id="398" r:id="rId11"/>
    <p:sldId id="414" r:id="rId12"/>
    <p:sldId id="415" r:id="rId13"/>
    <p:sldId id="419" r:id="rId14"/>
    <p:sldId id="416" r:id="rId15"/>
    <p:sldId id="417" r:id="rId16"/>
    <p:sldId id="411" r:id="rId17"/>
    <p:sldId id="404" r:id="rId18"/>
    <p:sldId id="406" r:id="rId19"/>
    <p:sldId id="409" r:id="rId20"/>
    <p:sldId id="410" r:id="rId21"/>
    <p:sldId id="405" r:id="rId22"/>
    <p:sldId id="418" r:id="rId23"/>
    <p:sldId id="420" r:id="rId24"/>
    <p:sldId id="421" r:id="rId25"/>
    <p:sldId id="422" r:id="rId26"/>
    <p:sldId id="423" r:id="rId27"/>
    <p:sldId id="424" r:id="rId28"/>
    <p:sldId id="277" r:id="rId29"/>
    <p:sldId id="426" r:id="rId30"/>
    <p:sldId id="425" r:id="rId31"/>
    <p:sldId id="401" r:id="rId32"/>
    <p:sldId id="427" r:id="rId3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6DDA1844-3E21-47FD-A14B-01E8A2BDB1FE}">
          <p14:sldIdLst>
            <p14:sldId id="256"/>
            <p14:sldId id="391"/>
            <p14:sldId id="393"/>
            <p14:sldId id="341"/>
            <p14:sldId id="392"/>
            <p14:sldId id="394"/>
            <p14:sldId id="412"/>
            <p14:sldId id="396"/>
            <p14:sldId id="413"/>
            <p14:sldId id="398"/>
            <p14:sldId id="414"/>
            <p14:sldId id="415"/>
            <p14:sldId id="419"/>
            <p14:sldId id="416"/>
            <p14:sldId id="417"/>
            <p14:sldId id="411"/>
            <p14:sldId id="404"/>
            <p14:sldId id="406"/>
            <p14:sldId id="409"/>
            <p14:sldId id="410"/>
            <p14:sldId id="405"/>
            <p14:sldId id="418"/>
            <p14:sldId id="420"/>
            <p14:sldId id="421"/>
            <p14:sldId id="422"/>
            <p14:sldId id="423"/>
            <p14:sldId id="424"/>
            <p14:sldId id="277"/>
            <p14:sldId id="426"/>
            <p14:sldId id="425"/>
            <p14:sldId id="401"/>
            <p14:sldId id="42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50" roundtripDataSignature="AMtx7mgxbOKsxz72S0yOf4NfD6BhFVAY3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060"/>
    <a:srgbClr val="F28482"/>
    <a:srgbClr val="84A59D"/>
    <a:srgbClr val="F5CAC3"/>
    <a:srgbClr val="F7EDE2"/>
    <a:srgbClr val="F6BD60"/>
    <a:srgbClr val="C1C515"/>
    <a:srgbClr val="966544"/>
    <a:srgbClr val="E5D2C5"/>
    <a:srgbClr val="C7AB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21D746D-9230-424E-95E9-F09C6DED92C2}">
  <a:tblStyle styleId="{E21D746D-9230-424E-95E9-F09C6DED92C2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3F9FA"/>
          </a:solidFill>
        </a:fill>
      </a:tcStyle>
    </a:wholeTbl>
    <a:band1H>
      <a:tcTxStyle/>
      <a:tcStyle>
        <a:tcBdr/>
        <a:fill>
          <a:solidFill>
            <a:srgbClr val="E7F3F4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7F3F4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265" autoAdjust="0"/>
    <p:restoredTop sz="86389" autoAdjust="0"/>
  </p:normalViewPr>
  <p:slideViewPr>
    <p:cSldViewPr snapToGrid="0">
      <p:cViewPr varScale="1">
        <p:scale>
          <a:sx n="86" d="100"/>
          <a:sy n="86" d="100"/>
        </p:scale>
        <p:origin x="773" y="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4131"/>
    </p:cViewPr>
  </p:outlineViewPr>
  <p:notesTextViewPr>
    <p:cViewPr>
      <p:scale>
        <a:sx n="33" d="100"/>
        <a:sy n="33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93" d="100"/>
          <a:sy n="93" d="100"/>
        </p:scale>
        <p:origin x="3784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50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650FEA-DF5B-43A6-9379-86457218CCC5}" type="doc">
      <dgm:prSet loTypeId="urn:microsoft.com/office/officeart/2008/layout/VerticalCurvedList" loCatId="list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vi-VN"/>
        </a:p>
      </dgm:t>
    </dgm:pt>
    <dgm:pt modelId="{39FFDB01-08F2-4D68-A48A-9EA03AA4BA07}">
      <dgm:prSet phldrT="[Text]"/>
      <dgm:spPr/>
      <dgm:t>
        <a:bodyPr/>
        <a:lstStyle/>
        <a:p>
          <a:r>
            <a:rPr lang="en-US" b="1" dirty="0">
              <a:latin typeface="+mj-lt"/>
            </a:rPr>
            <a:t>1. </a:t>
          </a:r>
          <a:r>
            <a:rPr lang="en-US" b="1" dirty="0" err="1">
              <a:latin typeface="+mj-lt"/>
            </a:rPr>
            <a:t>Đặt</a:t>
          </a:r>
          <a:r>
            <a:rPr lang="en-US" b="1" dirty="0">
              <a:latin typeface="+mj-lt"/>
            </a:rPr>
            <a:t> </a:t>
          </a:r>
          <a:r>
            <a:rPr lang="en-US" b="1" dirty="0" err="1">
              <a:latin typeface="+mj-lt"/>
            </a:rPr>
            <a:t>vấn</a:t>
          </a:r>
          <a:r>
            <a:rPr lang="en-US" b="1" dirty="0">
              <a:latin typeface="+mj-lt"/>
            </a:rPr>
            <a:t> </a:t>
          </a:r>
          <a:r>
            <a:rPr lang="en-US" b="1" dirty="0" err="1">
              <a:latin typeface="+mj-lt"/>
            </a:rPr>
            <a:t>đề</a:t>
          </a:r>
          <a:endParaRPr lang="vi-VN" b="1" dirty="0">
            <a:latin typeface="+mj-lt"/>
          </a:endParaRPr>
        </a:p>
      </dgm:t>
    </dgm:pt>
    <dgm:pt modelId="{06932946-8E3B-4238-8344-3C5061AF6FB6}" type="parTrans" cxnId="{488C510D-BE69-4BEC-B941-4BDEE187D1CE}">
      <dgm:prSet/>
      <dgm:spPr/>
      <dgm:t>
        <a:bodyPr/>
        <a:lstStyle/>
        <a:p>
          <a:endParaRPr lang="vi-VN"/>
        </a:p>
      </dgm:t>
    </dgm:pt>
    <dgm:pt modelId="{A371C848-43D1-4EB9-94E9-CA8AAD2CA616}" type="sibTrans" cxnId="{488C510D-BE69-4BEC-B941-4BDEE187D1CE}">
      <dgm:prSet/>
      <dgm:spPr/>
      <dgm:t>
        <a:bodyPr/>
        <a:lstStyle/>
        <a:p>
          <a:endParaRPr lang="vi-VN"/>
        </a:p>
      </dgm:t>
    </dgm:pt>
    <dgm:pt modelId="{3A7387FD-B30D-4F38-86EB-A2F29D21B491}">
      <dgm:prSet phldrT="[Text]"/>
      <dgm:spPr/>
      <dgm:t>
        <a:bodyPr/>
        <a:lstStyle/>
        <a:p>
          <a:r>
            <a:rPr lang="en-US" b="1" dirty="0">
              <a:latin typeface="+mj-lt"/>
            </a:rPr>
            <a:t>2. </a:t>
          </a:r>
          <a:r>
            <a:rPr lang="en-US" b="1" dirty="0" err="1">
              <a:latin typeface="+mj-lt"/>
            </a:rPr>
            <a:t>Phạm</a:t>
          </a:r>
          <a:r>
            <a:rPr lang="en-US" b="1" dirty="0">
              <a:latin typeface="+mj-lt"/>
            </a:rPr>
            <a:t> vi </a:t>
          </a:r>
          <a:r>
            <a:rPr lang="en-US" b="1" dirty="0" err="1">
              <a:latin typeface="+mj-lt"/>
            </a:rPr>
            <a:t>và</a:t>
          </a:r>
          <a:r>
            <a:rPr lang="en-US" b="1" dirty="0">
              <a:latin typeface="+mj-lt"/>
            </a:rPr>
            <a:t> </a:t>
          </a:r>
          <a:r>
            <a:rPr lang="en-US" b="1" dirty="0" err="1">
              <a:latin typeface="+mj-lt"/>
            </a:rPr>
            <a:t>mô</a:t>
          </a:r>
          <a:r>
            <a:rPr lang="en-US" b="1" dirty="0">
              <a:latin typeface="+mj-lt"/>
            </a:rPr>
            <a:t> </a:t>
          </a:r>
          <a:r>
            <a:rPr lang="en-US" b="1" dirty="0" err="1">
              <a:latin typeface="+mj-lt"/>
            </a:rPr>
            <a:t>tả</a:t>
          </a:r>
          <a:endParaRPr lang="vi-VN" b="1" dirty="0">
            <a:latin typeface="+mj-lt"/>
          </a:endParaRPr>
        </a:p>
      </dgm:t>
    </dgm:pt>
    <dgm:pt modelId="{0564CF17-3645-4B47-8BFF-5DB62766F8E0}" type="parTrans" cxnId="{2D7E5EDE-3015-4FA3-AEC5-A0AE731AD8E9}">
      <dgm:prSet/>
      <dgm:spPr/>
      <dgm:t>
        <a:bodyPr/>
        <a:lstStyle/>
        <a:p>
          <a:endParaRPr lang="vi-VN"/>
        </a:p>
      </dgm:t>
    </dgm:pt>
    <dgm:pt modelId="{AD7DBA5A-1BBB-4734-9D1D-A5B7788E902E}" type="sibTrans" cxnId="{2D7E5EDE-3015-4FA3-AEC5-A0AE731AD8E9}">
      <dgm:prSet/>
      <dgm:spPr/>
      <dgm:t>
        <a:bodyPr/>
        <a:lstStyle/>
        <a:p>
          <a:endParaRPr lang="vi-VN"/>
        </a:p>
      </dgm:t>
    </dgm:pt>
    <dgm:pt modelId="{6C937566-A5E1-4DCC-B59B-9C5C2E0420BE}">
      <dgm:prSet phldrT="[Text]"/>
      <dgm:spPr/>
      <dgm:t>
        <a:bodyPr/>
        <a:lstStyle/>
        <a:p>
          <a:r>
            <a:rPr lang="en-US" b="1" dirty="0">
              <a:latin typeface="+mj-lt"/>
            </a:rPr>
            <a:t>3. </a:t>
          </a:r>
          <a:r>
            <a:rPr lang="en-US" b="1" dirty="0" err="1">
              <a:latin typeface="+mj-lt"/>
            </a:rPr>
            <a:t>Thiết</a:t>
          </a:r>
          <a:r>
            <a:rPr lang="en-US" b="1" dirty="0">
              <a:latin typeface="+mj-lt"/>
            </a:rPr>
            <a:t> </a:t>
          </a:r>
          <a:r>
            <a:rPr lang="en-US" b="1" dirty="0" err="1">
              <a:latin typeface="+mj-lt"/>
            </a:rPr>
            <a:t>kế</a:t>
          </a:r>
          <a:r>
            <a:rPr lang="en-US" b="1" dirty="0">
              <a:latin typeface="+mj-lt"/>
            </a:rPr>
            <a:t> </a:t>
          </a:r>
          <a:r>
            <a:rPr lang="en-US" b="1" dirty="0" err="1">
              <a:latin typeface="+mj-lt"/>
            </a:rPr>
            <a:t>và</a:t>
          </a:r>
          <a:r>
            <a:rPr lang="en-US" b="1" dirty="0">
              <a:latin typeface="+mj-lt"/>
            </a:rPr>
            <a:t> </a:t>
          </a:r>
          <a:r>
            <a:rPr lang="en-US" b="1" dirty="0" err="1">
              <a:latin typeface="+mj-lt"/>
            </a:rPr>
            <a:t>cài</a:t>
          </a:r>
          <a:r>
            <a:rPr lang="en-US" b="1" dirty="0">
              <a:latin typeface="+mj-lt"/>
            </a:rPr>
            <a:t> </a:t>
          </a:r>
          <a:r>
            <a:rPr lang="en-US" b="1" dirty="0" err="1">
              <a:latin typeface="+mj-lt"/>
            </a:rPr>
            <a:t>đặt</a:t>
          </a:r>
          <a:r>
            <a:rPr lang="en-US" b="1" dirty="0">
              <a:latin typeface="+mj-lt"/>
            </a:rPr>
            <a:t> </a:t>
          </a:r>
          <a:r>
            <a:rPr lang="en-US" b="1" dirty="0" err="1">
              <a:latin typeface="+mj-lt"/>
            </a:rPr>
            <a:t>hệ</a:t>
          </a:r>
          <a:r>
            <a:rPr lang="en-US" b="1" dirty="0">
              <a:latin typeface="+mj-lt"/>
            </a:rPr>
            <a:t> </a:t>
          </a:r>
          <a:r>
            <a:rPr lang="en-US" b="1" dirty="0" err="1">
              <a:latin typeface="+mj-lt"/>
            </a:rPr>
            <a:t>thống</a:t>
          </a:r>
          <a:endParaRPr lang="vi-VN" b="1" dirty="0">
            <a:latin typeface="+mj-lt"/>
          </a:endParaRPr>
        </a:p>
      </dgm:t>
    </dgm:pt>
    <dgm:pt modelId="{AFDA8396-4EB1-40DA-A1D2-DA0C254D654D}" type="parTrans" cxnId="{020BB46B-218E-4A1E-94BF-BF8937CEEA62}">
      <dgm:prSet/>
      <dgm:spPr/>
      <dgm:t>
        <a:bodyPr/>
        <a:lstStyle/>
        <a:p>
          <a:endParaRPr lang="vi-VN"/>
        </a:p>
      </dgm:t>
    </dgm:pt>
    <dgm:pt modelId="{C1E4B34F-F14F-4A22-9EEC-4794B4933E10}" type="sibTrans" cxnId="{020BB46B-218E-4A1E-94BF-BF8937CEEA62}">
      <dgm:prSet/>
      <dgm:spPr/>
      <dgm:t>
        <a:bodyPr/>
        <a:lstStyle/>
        <a:p>
          <a:endParaRPr lang="vi-VN"/>
        </a:p>
      </dgm:t>
    </dgm:pt>
    <dgm:pt modelId="{6127996E-3999-470B-ABC2-76ADD205F2F6}">
      <dgm:prSet/>
      <dgm:spPr/>
      <dgm:t>
        <a:bodyPr/>
        <a:lstStyle/>
        <a:p>
          <a:r>
            <a:rPr lang="en-US" b="1" dirty="0">
              <a:latin typeface="+mj-lt"/>
            </a:rPr>
            <a:t>4. </a:t>
          </a:r>
          <a:r>
            <a:rPr lang="en-US" b="1" dirty="0" err="1">
              <a:latin typeface="+mj-lt"/>
            </a:rPr>
            <a:t>Kết</a:t>
          </a:r>
          <a:r>
            <a:rPr lang="en-US" b="1" dirty="0">
              <a:latin typeface="+mj-lt"/>
            </a:rPr>
            <a:t> </a:t>
          </a:r>
          <a:r>
            <a:rPr lang="en-US" b="1" dirty="0" err="1">
              <a:latin typeface="+mj-lt"/>
            </a:rPr>
            <a:t>quả</a:t>
          </a:r>
          <a:r>
            <a:rPr lang="en-US" b="1" dirty="0">
              <a:latin typeface="+mj-lt"/>
            </a:rPr>
            <a:t> </a:t>
          </a:r>
          <a:r>
            <a:rPr lang="en-US" b="1" dirty="0" err="1">
              <a:latin typeface="+mj-lt"/>
            </a:rPr>
            <a:t>và</a:t>
          </a:r>
          <a:r>
            <a:rPr lang="en-US" b="1" dirty="0">
              <a:latin typeface="+mj-lt"/>
            </a:rPr>
            <a:t> </a:t>
          </a:r>
          <a:r>
            <a:rPr lang="en-US" b="1" dirty="0" err="1">
              <a:latin typeface="+mj-lt"/>
            </a:rPr>
            <a:t>đánh</a:t>
          </a:r>
          <a:r>
            <a:rPr lang="en-US" b="1" dirty="0">
              <a:latin typeface="+mj-lt"/>
            </a:rPr>
            <a:t> </a:t>
          </a:r>
          <a:r>
            <a:rPr lang="en-US" b="1" dirty="0" err="1">
              <a:latin typeface="+mj-lt"/>
            </a:rPr>
            <a:t>giá</a:t>
          </a:r>
          <a:endParaRPr lang="vi-VN" b="1" dirty="0">
            <a:latin typeface="+mj-lt"/>
          </a:endParaRPr>
        </a:p>
      </dgm:t>
    </dgm:pt>
    <dgm:pt modelId="{238B94B9-7166-4EAF-A5CA-742D451937DA}" type="parTrans" cxnId="{ECB1171E-ACE3-47CD-A1CB-9A6557F8D283}">
      <dgm:prSet/>
      <dgm:spPr/>
      <dgm:t>
        <a:bodyPr/>
        <a:lstStyle/>
        <a:p>
          <a:endParaRPr lang="vi-VN"/>
        </a:p>
      </dgm:t>
    </dgm:pt>
    <dgm:pt modelId="{F2241641-C494-4747-95F7-5C354E5ABD7D}" type="sibTrans" cxnId="{ECB1171E-ACE3-47CD-A1CB-9A6557F8D283}">
      <dgm:prSet/>
      <dgm:spPr/>
      <dgm:t>
        <a:bodyPr/>
        <a:lstStyle/>
        <a:p>
          <a:endParaRPr lang="vi-VN"/>
        </a:p>
      </dgm:t>
    </dgm:pt>
    <dgm:pt modelId="{19993176-18E9-4B98-AD6C-F87655769246}">
      <dgm:prSet/>
      <dgm:spPr/>
      <dgm:t>
        <a:bodyPr/>
        <a:lstStyle/>
        <a:p>
          <a:r>
            <a:rPr lang="en-US" b="1" dirty="0">
              <a:latin typeface="+mj-lt"/>
            </a:rPr>
            <a:t>6. </a:t>
          </a:r>
          <a:r>
            <a:rPr lang="en-US" b="1" dirty="0" err="1">
              <a:latin typeface="+mj-lt"/>
            </a:rPr>
            <a:t>Kết</a:t>
          </a:r>
          <a:r>
            <a:rPr lang="en-US" b="1" dirty="0">
              <a:latin typeface="+mj-lt"/>
            </a:rPr>
            <a:t> </a:t>
          </a:r>
          <a:r>
            <a:rPr lang="en-US" b="1" dirty="0" err="1">
              <a:latin typeface="+mj-lt"/>
            </a:rPr>
            <a:t>luận</a:t>
          </a:r>
          <a:r>
            <a:rPr lang="en-US" b="1" dirty="0">
              <a:latin typeface="+mj-lt"/>
            </a:rPr>
            <a:t> </a:t>
          </a:r>
          <a:r>
            <a:rPr lang="en-US" b="1" dirty="0" err="1">
              <a:latin typeface="+mj-lt"/>
            </a:rPr>
            <a:t>và</a:t>
          </a:r>
          <a:r>
            <a:rPr lang="en-US" b="1" dirty="0">
              <a:latin typeface="+mj-lt"/>
            </a:rPr>
            <a:t> </a:t>
          </a:r>
          <a:r>
            <a:rPr lang="en-US" b="1" dirty="0" err="1">
              <a:latin typeface="+mj-lt"/>
            </a:rPr>
            <a:t>hướng</a:t>
          </a:r>
          <a:r>
            <a:rPr lang="en-US" b="1" dirty="0">
              <a:latin typeface="+mj-lt"/>
            </a:rPr>
            <a:t> </a:t>
          </a:r>
          <a:r>
            <a:rPr lang="en-US" b="1" dirty="0" err="1">
              <a:latin typeface="+mj-lt"/>
            </a:rPr>
            <a:t>phát</a:t>
          </a:r>
          <a:r>
            <a:rPr lang="en-US" b="1" dirty="0">
              <a:latin typeface="+mj-lt"/>
            </a:rPr>
            <a:t> </a:t>
          </a:r>
          <a:r>
            <a:rPr lang="en-US" b="1" dirty="0" err="1">
              <a:latin typeface="+mj-lt"/>
            </a:rPr>
            <a:t>triển</a:t>
          </a:r>
          <a:endParaRPr lang="vi-VN" b="1" dirty="0">
            <a:latin typeface="+mj-lt"/>
          </a:endParaRPr>
        </a:p>
      </dgm:t>
    </dgm:pt>
    <dgm:pt modelId="{3FF4D6B1-18A0-48B4-9DE1-DBC4807EE183}" type="parTrans" cxnId="{42173EB6-8027-4A99-8DAF-CD8EF8B59FE2}">
      <dgm:prSet/>
      <dgm:spPr/>
      <dgm:t>
        <a:bodyPr/>
        <a:lstStyle/>
        <a:p>
          <a:endParaRPr lang="vi-VN"/>
        </a:p>
      </dgm:t>
    </dgm:pt>
    <dgm:pt modelId="{17CFD4FB-A1AE-4CA5-AF73-3AB3ED1FEDBC}" type="sibTrans" cxnId="{42173EB6-8027-4A99-8DAF-CD8EF8B59FE2}">
      <dgm:prSet/>
      <dgm:spPr/>
      <dgm:t>
        <a:bodyPr/>
        <a:lstStyle/>
        <a:p>
          <a:endParaRPr lang="vi-VN"/>
        </a:p>
      </dgm:t>
    </dgm:pt>
    <dgm:pt modelId="{DED9D01B-CF45-4B17-842A-0B29EE41F4E5}">
      <dgm:prSet/>
      <dgm:spPr/>
      <dgm:t>
        <a:bodyPr/>
        <a:lstStyle/>
        <a:p>
          <a:r>
            <a:rPr lang="en-US" b="1" dirty="0">
              <a:latin typeface="+mj-lt"/>
            </a:rPr>
            <a:t>5. Demo </a:t>
          </a:r>
          <a:r>
            <a:rPr lang="en-US" b="1" dirty="0" err="1">
              <a:latin typeface="+mj-lt"/>
            </a:rPr>
            <a:t>ứng</a:t>
          </a:r>
          <a:r>
            <a:rPr lang="en-US" b="1" dirty="0">
              <a:latin typeface="+mj-lt"/>
            </a:rPr>
            <a:t> </a:t>
          </a:r>
          <a:r>
            <a:rPr lang="en-US" b="1" dirty="0" err="1">
              <a:latin typeface="+mj-lt"/>
            </a:rPr>
            <a:t>dụng</a:t>
          </a:r>
          <a:endParaRPr lang="vi-VN" b="1" dirty="0">
            <a:latin typeface="+mj-lt"/>
          </a:endParaRPr>
        </a:p>
      </dgm:t>
    </dgm:pt>
    <dgm:pt modelId="{FB3F776F-4E39-45C6-8A6E-53A838F15497}" type="parTrans" cxnId="{83994CB1-E88E-4DA5-AC1A-AA170A78BADD}">
      <dgm:prSet/>
      <dgm:spPr/>
      <dgm:t>
        <a:bodyPr/>
        <a:lstStyle/>
        <a:p>
          <a:endParaRPr lang="vi-VN"/>
        </a:p>
      </dgm:t>
    </dgm:pt>
    <dgm:pt modelId="{E8F43788-2D07-47DA-B131-06495E22FDED}" type="sibTrans" cxnId="{83994CB1-E88E-4DA5-AC1A-AA170A78BADD}">
      <dgm:prSet/>
      <dgm:spPr/>
      <dgm:t>
        <a:bodyPr/>
        <a:lstStyle/>
        <a:p>
          <a:endParaRPr lang="vi-VN"/>
        </a:p>
      </dgm:t>
    </dgm:pt>
    <dgm:pt modelId="{C8083703-2B3F-492A-A86C-AAEB90D0F0E5}" type="pres">
      <dgm:prSet presAssocID="{D8650FEA-DF5B-43A6-9379-86457218CCC5}" presName="Name0" presStyleCnt="0">
        <dgm:presLayoutVars>
          <dgm:chMax val="7"/>
          <dgm:chPref val="7"/>
          <dgm:dir/>
        </dgm:presLayoutVars>
      </dgm:prSet>
      <dgm:spPr/>
    </dgm:pt>
    <dgm:pt modelId="{13AB380E-2B7D-4C46-AF1C-3C6EE56D0AF6}" type="pres">
      <dgm:prSet presAssocID="{D8650FEA-DF5B-43A6-9379-86457218CCC5}" presName="Name1" presStyleCnt="0"/>
      <dgm:spPr/>
    </dgm:pt>
    <dgm:pt modelId="{352035E8-F853-4583-97B9-E8BA412E0AB0}" type="pres">
      <dgm:prSet presAssocID="{D8650FEA-DF5B-43A6-9379-86457218CCC5}" presName="cycle" presStyleCnt="0"/>
      <dgm:spPr/>
    </dgm:pt>
    <dgm:pt modelId="{7F8676A3-4C84-4DF9-B211-30DEC805AEA7}" type="pres">
      <dgm:prSet presAssocID="{D8650FEA-DF5B-43A6-9379-86457218CCC5}" presName="srcNode" presStyleLbl="node1" presStyleIdx="0" presStyleCnt="6"/>
      <dgm:spPr/>
    </dgm:pt>
    <dgm:pt modelId="{C7DB84EB-400A-4319-9CBD-1A772F268671}" type="pres">
      <dgm:prSet presAssocID="{D8650FEA-DF5B-43A6-9379-86457218CCC5}" presName="conn" presStyleLbl="parChTrans1D2" presStyleIdx="0" presStyleCnt="1"/>
      <dgm:spPr/>
    </dgm:pt>
    <dgm:pt modelId="{3165FA52-AA9D-4E11-A0E7-4E3689541ABC}" type="pres">
      <dgm:prSet presAssocID="{D8650FEA-DF5B-43A6-9379-86457218CCC5}" presName="extraNode" presStyleLbl="node1" presStyleIdx="0" presStyleCnt="6"/>
      <dgm:spPr/>
    </dgm:pt>
    <dgm:pt modelId="{C1083DE8-D069-46F3-B96D-FD9B94A66816}" type="pres">
      <dgm:prSet presAssocID="{D8650FEA-DF5B-43A6-9379-86457218CCC5}" presName="dstNode" presStyleLbl="node1" presStyleIdx="0" presStyleCnt="6"/>
      <dgm:spPr/>
    </dgm:pt>
    <dgm:pt modelId="{88873E83-FAED-427A-9A9D-D9ADBA38863E}" type="pres">
      <dgm:prSet presAssocID="{39FFDB01-08F2-4D68-A48A-9EA03AA4BA07}" presName="text_1" presStyleLbl="node1" presStyleIdx="0" presStyleCnt="6">
        <dgm:presLayoutVars>
          <dgm:bulletEnabled val="1"/>
        </dgm:presLayoutVars>
      </dgm:prSet>
      <dgm:spPr/>
    </dgm:pt>
    <dgm:pt modelId="{006F0445-F0F3-4C76-9F20-573560908C94}" type="pres">
      <dgm:prSet presAssocID="{39FFDB01-08F2-4D68-A48A-9EA03AA4BA07}" presName="accent_1" presStyleCnt="0"/>
      <dgm:spPr/>
    </dgm:pt>
    <dgm:pt modelId="{485AABCA-F3C0-4F1D-AE43-71701C8FE8D8}" type="pres">
      <dgm:prSet presAssocID="{39FFDB01-08F2-4D68-A48A-9EA03AA4BA07}" presName="accentRepeatNode" presStyleLbl="solidFgAcc1" presStyleIdx="0" presStyleCnt="6"/>
      <dgm:spPr>
        <a:prstGeom prst="flowChartConnector">
          <a:avLst/>
        </a:prstGeom>
      </dgm:spPr>
    </dgm:pt>
    <dgm:pt modelId="{71410CB8-8088-43DE-8DDD-CDD73DACFF82}" type="pres">
      <dgm:prSet presAssocID="{3A7387FD-B30D-4F38-86EB-A2F29D21B491}" presName="text_2" presStyleLbl="node1" presStyleIdx="1" presStyleCnt="6">
        <dgm:presLayoutVars>
          <dgm:bulletEnabled val="1"/>
        </dgm:presLayoutVars>
      </dgm:prSet>
      <dgm:spPr/>
    </dgm:pt>
    <dgm:pt modelId="{BAB9C52B-A071-4CC3-973C-EFE8B38671F3}" type="pres">
      <dgm:prSet presAssocID="{3A7387FD-B30D-4F38-86EB-A2F29D21B491}" presName="accent_2" presStyleCnt="0"/>
      <dgm:spPr/>
    </dgm:pt>
    <dgm:pt modelId="{5B802075-B35E-4DDF-B67D-66B3603AC073}" type="pres">
      <dgm:prSet presAssocID="{3A7387FD-B30D-4F38-86EB-A2F29D21B491}" presName="accentRepeatNode" presStyleLbl="solidFgAcc1" presStyleIdx="1" presStyleCnt="6"/>
      <dgm:spPr>
        <a:prstGeom prst="flowChartConnector">
          <a:avLst/>
        </a:prstGeom>
      </dgm:spPr>
    </dgm:pt>
    <dgm:pt modelId="{FE5549B0-CF24-4E4D-9C26-5164E77D9A05}" type="pres">
      <dgm:prSet presAssocID="{6C937566-A5E1-4DCC-B59B-9C5C2E0420BE}" presName="text_3" presStyleLbl="node1" presStyleIdx="2" presStyleCnt="6">
        <dgm:presLayoutVars>
          <dgm:bulletEnabled val="1"/>
        </dgm:presLayoutVars>
      </dgm:prSet>
      <dgm:spPr/>
    </dgm:pt>
    <dgm:pt modelId="{666D5DDF-AE55-4CFB-BFB4-7F7FD2DE57C4}" type="pres">
      <dgm:prSet presAssocID="{6C937566-A5E1-4DCC-B59B-9C5C2E0420BE}" presName="accent_3" presStyleCnt="0"/>
      <dgm:spPr/>
    </dgm:pt>
    <dgm:pt modelId="{C4F2979F-3844-421A-B593-ECEC8709A50F}" type="pres">
      <dgm:prSet presAssocID="{6C937566-A5E1-4DCC-B59B-9C5C2E0420BE}" presName="accentRepeatNode" presStyleLbl="solidFgAcc1" presStyleIdx="2" presStyleCnt="6" custLinFactNeighborX="1369" custLinFactNeighborY="-2738"/>
      <dgm:spPr>
        <a:prstGeom prst="flowChartConnector">
          <a:avLst/>
        </a:prstGeom>
      </dgm:spPr>
    </dgm:pt>
    <dgm:pt modelId="{B0542870-166A-4B73-A509-E341CAA9DB2F}" type="pres">
      <dgm:prSet presAssocID="{6127996E-3999-470B-ABC2-76ADD205F2F6}" presName="text_4" presStyleLbl="node1" presStyleIdx="3" presStyleCnt="6">
        <dgm:presLayoutVars>
          <dgm:bulletEnabled val="1"/>
        </dgm:presLayoutVars>
      </dgm:prSet>
      <dgm:spPr/>
    </dgm:pt>
    <dgm:pt modelId="{5AC56FE3-725F-45E4-9F31-95A19F6991C4}" type="pres">
      <dgm:prSet presAssocID="{6127996E-3999-470B-ABC2-76ADD205F2F6}" presName="accent_4" presStyleCnt="0"/>
      <dgm:spPr/>
    </dgm:pt>
    <dgm:pt modelId="{6A5A24F9-7F4D-4638-A31B-FBA5F1434BB2}" type="pres">
      <dgm:prSet presAssocID="{6127996E-3999-470B-ABC2-76ADD205F2F6}" presName="accentRepeatNode" presStyleLbl="solidFgAcc1" presStyleIdx="3" presStyleCnt="6"/>
      <dgm:spPr>
        <a:prstGeom prst="flowChartConnector">
          <a:avLst/>
        </a:prstGeom>
      </dgm:spPr>
    </dgm:pt>
    <dgm:pt modelId="{2F7210ED-8237-46C4-890C-82EA05F3ABB5}" type="pres">
      <dgm:prSet presAssocID="{DED9D01B-CF45-4B17-842A-0B29EE41F4E5}" presName="text_5" presStyleLbl="node1" presStyleIdx="4" presStyleCnt="6">
        <dgm:presLayoutVars>
          <dgm:bulletEnabled val="1"/>
        </dgm:presLayoutVars>
      </dgm:prSet>
      <dgm:spPr/>
    </dgm:pt>
    <dgm:pt modelId="{F56B809A-9765-4D75-B150-D79ABD9FBE89}" type="pres">
      <dgm:prSet presAssocID="{DED9D01B-CF45-4B17-842A-0B29EE41F4E5}" presName="accent_5" presStyleCnt="0"/>
      <dgm:spPr/>
    </dgm:pt>
    <dgm:pt modelId="{AAB120D8-7DF9-49D3-8B1C-F441D914A7B2}" type="pres">
      <dgm:prSet presAssocID="{DED9D01B-CF45-4B17-842A-0B29EE41F4E5}" presName="accentRepeatNode" presStyleLbl="solidFgAcc1" presStyleIdx="4" presStyleCnt="6"/>
      <dgm:spPr/>
    </dgm:pt>
    <dgm:pt modelId="{05132A5B-B313-445C-9C29-D021559C4E16}" type="pres">
      <dgm:prSet presAssocID="{19993176-18E9-4B98-AD6C-F87655769246}" presName="text_6" presStyleLbl="node1" presStyleIdx="5" presStyleCnt="6">
        <dgm:presLayoutVars>
          <dgm:bulletEnabled val="1"/>
        </dgm:presLayoutVars>
      </dgm:prSet>
      <dgm:spPr/>
    </dgm:pt>
    <dgm:pt modelId="{2AADFBEB-E30F-4DDC-8772-A62D40CEA5D7}" type="pres">
      <dgm:prSet presAssocID="{19993176-18E9-4B98-AD6C-F87655769246}" presName="accent_6" presStyleCnt="0"/>
      <dgm:spPr/>
    </dgm:pt>
    <dgm:pt modelId="{47B08224-4475-41FD-9AA9-5D3786480FC4}" type="pres">
      <dgm:prSet presAssocID="{19993176-18E9-4B98-AD6C-F87655769246}" presName="accentRepeatNode" presStyleLbl="solidFgAcc1" presStyleIdx="5" presStyleCnt="6"/>
      <dgm:spPr>
        <a:prstGeom prst="flowChartConnector">
          <a:avLst/>
        </a:prstGeom>
      </dgm:spPr>
    </dgm:pt>
  </dgm:ptLst>
  <dgm:cxnLst>
    <dgm:cxn modelId="{F2B6C603-A48C-491D-BD82-B71486710B33}" type="presOf" srcId="{6127996E-3999-470B-ABC2-76ADD205F2F6}" destId="{B0542870-166A-4B73-A509-E341CAA9DB2F}" srcOrd="0" destOrd="0" presId="urn:microsoft.com/office/officeart/2008/layout/VerticalCurvedList"/>
    <dgm:cxn modelId="{488C510D-BE69-4BEC-B941-4BDEE187D1CE}" srcId="{D8650FEA-DF5B-43A6-9379-86457218CCC5}" destId="{39FFDB01-08F2-4D68-A48A-9EA03AA4BA07}" srcOrd="0" destOrd="0" parTransId="{06932946-8E3B-4238-8344-3C5061AF6FB6}" sibTransId="{A371C848-43D1-4EB9-94E9-CA8AAD2CA616}"/>
    <dgm:cxn modelId="{B6E44B10-CC31-436B-BB0E-28640B059DF9}" type="presOf" srcId="{19993176-18E9-4B98-AD6C-F87655769246}" destId="{05132A5B-B313-445C-9C29-D021559C4E16}" srcOrd="0" destOrd="0" presId="urn:microsoft.com/office/officeart/2008/layout/VerticalCurvedList"/>
    <dgm:cxn modelId="{ECB1171E-ACE3-47CD-A1CB-9A6557F8D283}" srcId="{D8650FEA-DF5B-43A6-9379-86457218CCC5}" destId="{6127996E-3999-470B-ABC2-76ADD205F2F6}" srcOrd="3" destOrd="0" parTransId="{238B94B9-7166-4EAF-A5CA-742D451937DA}" sibTransId="{F2241641-C494-4747-95F7-5C354E5ABD7D}"/>
    <dgm:cxn modelId="{696AC332-E10B-4E6D-B0EB-4ECE366CFAD0}" type="presOf" srcId="{39FFDB01-08F2-4D68-A48A-9EA03AA4BA07}" destId="{88873E83-FAED-427A-9A9D-D9ADBA38863E}" srcOrd="0" destOrd="0" presId="urn:microsoft.com/office/officeart/2008/layout/VerticalCurvedList"/>
    <dgm:cxn modelId="{7C453A66-0092-4E29-9BD5-301BAD996F8C}" type="presOf" srcId="{6C937566-A5E1-4DCC-B59B-9C5C2E0420BE}" destId="{FE5549B0-CF24-4E4D-9C26-5164E77D9A05}" srcOrd="0" destOrd="0" presId="urn:microsoft.com/office/officeart/2008/layout/VerticalCurvedList"/>
    <dgm:cxn modelId="{020BB46B-218E-4A1E-94BF-BF8937CEEA62}" srcId="{D8650FEA-DF5B-43A6-9379-86457218CCC5}" destId="{6C937566-A5E1-4DCC-B59B-9C5C2E0420BE}" srcOrd="2" destOrd="0" parTransId="{AFDA8396-4EB1-40DA-A1D2-DA0C254D654D}" sibTransId="{C1E4B34F-F14F-4A22-9EEC-4794B4933E10}"/>
    <dgm:cxn modelId="{3CC3C34B-9F94-4D55-9226-D7F9DF316BDB}" type="presOf" srcId="{A371C848-43D1-4EB9-94E9-CA8AAD2CA616}" destId="{C7DB84EB-400A-4319-9CBD-1A772F268671}" srcOrd="0" destOrd="0" presId="urn:microsoft.com/office/officeart/2008/layout/VerticalCurvedList"/>
    <dgm:cxn modelId="{EAEC18A3-809F-49B2-BB7D-8182202F7A99}" type="presOf" srcId="{D8650FEA-DF5B-43A6-9379-86457218CCC5}" destId="{C8083703-2B3F-492A-A86C-AAEB90D0F0E5}" srcOrd="0" destOrd="0" presId="urn:microsoft.com/office/officeart/2008/layout/VerticalCurvedList"/>
    <dgm:cxn modelId="{83994CB1-E88E-4DA5-AC1A-AA170A78BADD}" srcId="{D8650FEA-DF5B-43A6-9379-86457218CCC5}" destId="{DED9D01B-CF45-4B17-842A-0B29EE41F4E5}" srcOrd="4" destOrd="0" parTransId="{FB3F776F-4E39-45C6-8A6E-53A838F15497}" sibTransId="{E8F43788-2D07-47DA-B131-06495E22FDED}"/>
    <dgm:cxn modelId="{42173EB6-8027-4A99-8DAF-CD8EF8B59FE2}" srcId="{D8650FEA-DF5B-43A6-9379-86457218CCC5}" destId="{19993176-18E9-4B98-AD6C-F87655769246}" srcOrd="5" destOrd="0" parTransId="{3FF4D6B1-18A0-48B4-9DE1-DBC4807EE183}" sibTransId="{17CFD4FB-A1AE-4CA5-AF73-3AB3ED1FEDBC}"/>
    <dgm:cxn modelId="{2D7E5EDE-3015-4FA3-AEC5-A0AE731AD8E9}" srcId="{D8650FEA-DF5B-43A6-9379-86457218CCC5}" destId="{3A7387FD-B30D-4F38-86EB-A2F29D21B491}" srcOrd="1" destOrd="0" parTransId="{0564CF17-3645-4B47-8BFF-5DB62766F8E0}" sibTransId="{AD7DBA5A-1BBB-4734-9D1D-A5B7788E902E}"/>
    <dgm:cxn modelId="{C00BC2E7-FCAF-4680-8EDE-BCF1EDC509AA}" type="presOf" srcId="{DED9D01B-CF45-4B17-842A-0B29EE41F4E5}" destId="{2F7210ED-8237-46C4-890C-82EA05F3ABB5}" srcOrd="0" destOrd="0" presId="urn:microsoft.com/office/officeart/2008/layout/VerticalCurvedList"/>
    <dgm:cxn modelId="{EF26ADF0-8DD1-4861-8831-303A1891B6AB}" type="presOf" srcId="{3A7387FD-B30D-4F38-86EB-A2F29D21B491}" destId="{71410CB8-8088-43DE-8DDD-CDD73DACFF82}" srcOrd="0" destOrd="0" presId="urn:microsoft.com/office/officeart/2008/layout/VerticalCurvedList"/>
    <dgm:cxn modelId="{580ADEBE-C77B-41D1-B5C6-65DD5E813D00}" type="presParOf" srcId="{C8083703-2B3F-492A-A86C-AAEB90D0F0E5}" destId="{13AB380E-2B7D-4C46-AF1C-3C6EE56D0AF6}" srcOrd="0" destOrd="0" presId="urn:microsoft.com/office/officeart/2008/layout/VerticalCurvedList"/>
    <dgm:cxn modelId="{5EA16CEF-DA88-414C-BC7F-71F3498FFFEB}" type="presParOf" srcId="{13AB380E-2B7D-4C46-AF1C-3C6EE56D0AF6}" destId="{352035E8-F853-4583-97B9-E8BA412E0AB0}" srcOrd="0" destOrd="0" presId="urn:microsoft.com/office/officeart/2008/layout/VerticalCurvedList"/>
    <dgm:cxn modelId="{7A28A5C1-549A-44F1-90E9-5A2C3F44D87C}" type="presParOf" srcId="{352035E8-F853-4583-97B9-E8BA412E0AB0}" destId="{7F8676A3-4C84-4DF9-B211-30DEC805AEA7}" srcOrd="0" destOrd="0" presId="urn:microsoft.com/office/officeart/2008/layout/VerticalCurvedList"/>
    <dgm:cxn modelId="{C90E155C-7CBD-4FFA-AA8D-02C04BBF6F4D}" type="presParOf" srcId="{352035E8-F853-4583-97B9-E8BA412E0AB0}" destId="{C7DB84EB-400A-4319-9CBD-1A772F268671}" srcOrd="1" destOrd="0" presId="urn:microsoft.com/office/officeart/2008/layout/VerticalCurvedList"/>
    <dgm:cxn modelId="{D3A05F2A-8D67-47A4-B8DD-E9AD924E906B}" type="presParOf" srcId="{352035E8-F853-4583-97B9-E8BA412E0AB0}" destId="{3165FA52-AA9D-4E11-A0E7-4E3689541ABC}" srcOrd="2" destOrd="0" presId="urn:microsoft.com/office/officeart/2008/layout/VerticalCurvedList"/>
    <dgm:cxn modelId="{26380722-DE56-4C05-9BA8-AF6BD2E3EFF0}" type="presParOf" srcId="{352035E8-F853-4583-97B9-E8BA412E0AB0}" destId="{C1083DE8-D069-46F3-B96D-FD9B94A66816}" srcOrd="3" destOrd="0" presId="urn:microsoft.com/office/officeart/2008/layout/VerticalCurvedList"/>
    <dgm:cxn modelId="{14C61976-DA56-4450-9558-8C4CB694073D}" type="presParOf" srcId="{13AB380E-2B7D-4C46-AF1C-3C6EE56D0AF6}" destId="{88873E83-FAED-427A-9A9D-D9ADBA38863E}" srcOrd="1" destOrd="0" presId="urn:microsoft.com/office/officeart/2008/layout/VerticalCurvedList"/>
    <dgm:cxn modelId="{3B4BCFF3-124F-4ABB-8CFE-69D617DC763A}" type="presParOf" srcId="{13AB380E-2B7D-4C46-AF1C-3C6EE56D0AF6}" destId="{006F0445-F0F3-4C76-9F20-573560908C94}" srcOrd="2" destOrd="0" presId="urn:microsoft.com/office/officeart/2008/layout/VerticalCurvedList"/>
    <dgm:cxn modelId="{0AC2AFDB-8A76-4EF2-ADCB-9A3700670200}" type="presParOf" srcId="{006F0445-F0F3-4C76-9F20-573560908C94}" destId="{485AABCA-F3C0-4F1D-AE43-71701C8FE8D8}" srcOrd="0" destOrd="0" presId="urn:microsoft.com/office/officeart/2008/layout/VerticalCurvedList"/>
    <dgm:cxn modelId="{A679CADB-DA90-4EBD-802B-92814AD82A41}" type="presParOf" srcId="{13AB380E-2B7D-4C46-AF1C-3C6EE56D0AF6}" destId="{71410CB8-8088-43DE-8DDD-CDD73DACFF82}" srcOrd="3" destOrd="0" presId="urn:microsoft.com/office/officeart/2008/layout/VerticalCurvedList"/>
    <dgm:cxn modelId="{226B8C31-13FD-432C-833B-5D965385B48D}" type="presParOf" srcId="{13AB380E-2B7D-4C46-AF1C-3C6EE56D0AF6}" destId="{BAB9C52B-A071-4CC3-973C-EFE8B38671F3}" srcOrd="4" destOrd="0" presId="urn:microsoft.com/office/officeart/2008/layout/VerticalCurvedList"/>
    <dgm:cxn modelId="{0E901236-BF25-4B2F-9732-EE8E1BCF6DE1}" type="presParOf" srcId="{BAB9C52B-A071-4CC3-973C-EFE8B38671F3}" destId="{5B802075-B35E-4DDF-B67D-66B3603AC073}" srcOrd="0" destOrd="0" presId="urn:microsoft.com/office/officeart/2008/layout/VerticalCurvedList"/>
    <dgm:cxn modelId="{C65B2A4B-F916-4235-BBE9-E0E1BC607854}" type="presParOf" srcId="{13AB380E-2B7D-4C46-AF1C-3C6EE56D0AF6}" destId="{FE5549B0-CF24-4E4D-9C26-5164E77D9A05}" srcOrd="5" destOrd="0" presId="urn:microsoft.com/office/officeart/2008/layout/VerticalCurvedList"/>
    <dgm:cxn modelId="{1750884A-107D-45D6-98EF-87893FF01B77}" type="presParOf" srcId="{13AB380E-2B7D-4C46-AF1C-3C6EE56D0AF6}" destId="{666D5DDF-AE55-4CFB-BFB4-7F7FD2DE57C4}" srcOrd="6" destOrd="0" presId="urn:microsoft.com/office/officeart/2008/layout/VerticalCurvedList"/>
    <dgm:cxn modelId="{F805FA8F-7F78-484F-A85A-213508652AEC}" type="presParOf" srcId="{666D5DDF-AE55-4CFB-BFB4-7F7FD2DE57C4}" destId="{C4F2979F-3844-421A-B593-ECEC8709A50F}" srcOrd="0" destOrd="0" presId="urn:microsoft.com/office/officeart/2008/layout/VerticalCurvedList"/>
    <dgm:cxn modelId="{CDF94609-3871-4C96-8D3E-11572D774A5B}" type="presParOf" srcId="{13AB380E-2B7D-4C46-AF1C-3C6EE56D0AF6}" destId="{B0542870-166A-4B73-A509-E341CAA9DB2F}" srcOrd="7" destOrd="0" presId="urn:microsoft.com/office/officeart/2008/layout/VerticalCurvedList"/>
    <dgm:cxn modelId="{1BBFBF50-32DE-4AD9-B159-507F7943848C}" type="presParOf" srcId="{13AB380E-2B7D-4C46-AF1C-3C6EE56D0AF6}" destId="{5AC56FE3-725F-45E4-9F31-95A19F6991C4}" srcOrd="8" destOrd="0" presId="urn:microsoft.com/office/officeart/2008/layout/VerticalCurvedList"/>
    <dgm:cxn modelId="{7DADD271-FBD5-4CCE-8278-A08A7923913C}" type="presParOf" srcId="{5AC56FE3-725F-45E4-9F31-95A19F6991C4}" destId="{6A5A24F9-7F4D-4638-A31B-FBA5F1434BB2}" srcOrd="0" destOrd="0" presId="urn:microsoft.com/office/officeart/2008/layout/VerticalCurvedList"/>
    <dgm:cxn modelId="{7627B049-1AF1-452A-9CEE-F985FF7C11B2}" type="presParOf" srcId="{13AB380E-2B7D-4C46-AF1C-3C6EE56D0AF6}" destId="{2F7210ED-8237-46C4-890C-82EA05F3ABB5}" srcOrd="9" destOrd="0" presId="urn:microsoft.com/office/officeart/2008/layout/VerticalCurvedList"/>
    <dgm:cxn modelId="{2EA19D3C-07A5-45D1-9DC7-C23F1547C52A}" type="presParOf" srcId="{13AB380E-2B7D-4C46-AF1C-3C6EE56D0AF6}" destId="{F56B809A-9765-4D75-B150-D79ABD9FBE89}" srcOrd="10" destOrd="0" presId="urn:microsoft.com/office/officeart/2008/layout/VerticalCurvedList"/>
    <dgm:cxn modelId="{E6A5B290-7CB2-4E53-AF82-0DEAB10A4DF4}" type="presParOf" srcId="{F56B809A-9765-4D75-B150-D79ABD9FBE89}" destId="{AAB120D8-7DF9-49D3-8B1C-F441D914A7B2}" srcOrd="0" destOrd="0" presId="urn:microsoft.com/office/officeart/2008/layout/VerticalCurvedList"/>
    <dgm:cxn modelId="{67BED7F3-C752-4ACB-8732-045924C88B9C}" type="presParOf" srcId="{13AB380E-2B7D-4C46-AF1C-3C6EE56D0AF6}" destId="{05132A5B-B313-445C-9C29-D021559C4E16}" srcOrd="11" destOrd="0" presId="urn:microsoft.com/office/officeart/2008/layout/VerticalCurvedList"/>
    <dgm:cxn modelId="{A1E8ACD0-E43F-468F-A7C2-C0B61D20944E}" type="presParOf" srcId="{13AB380E-2B7D-4C46-AF1C-3C6EE56D0AF6}" destId="{2AADFBEB-E30F-4DDC-8772-A62D40CEA5D7}" srcOrd="12" destOrd="0" presId="urn:microsoft.com/office/officeart/2008/layout/VerticalCurvedList"/>
    <dgm:cxn modelId="{A4FE5DFF-4B04-47E3-B36E-F7C2910F96FD}" type="presParOf" srcId="{2AADFBEB-E30F-4DDC-8772-A62D40CEA5D7}" destId="{47B08224-4475-41FD-9AA9-5D3786480FC4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5A1364F-F1AB-4D19-BEFA-431A402CC38F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10B79CF1-5EAF-414B-BE7D-85D45B0895D9}">
      <dgm:prSet phldrT="[Text]" custT="1"/>
      <dgm:spPr>
        <a:solidFill>
          <a:srgbClr val="F6BD60"/>
        </a:solidFill>
      </dgm:spPr>
      <dgm:t>
        <a:bodyPr/>
        <a:lstStyle/>
        <a:p>
          <a:r>
            <a:rPr lang="en-US" sz="1800" b="1" dirty="0">
              <a:solidFill>
                <a:schemeClr val="tx1"/>
              </a:solidFill>
              <a:latin typeface="+mj-lt"/>
            </a:rPr>
            <a:t>Camera </a:t>
          </a:r>
          <a:r>
            <a:rPr lang="en-US" sz="1800" b="1" dirty="0" err="1">
              <a:solidFill>
                <a:schemeClr val="tx1"/>
              </a:solidFill>
              <a:latin typeface="+mj-lt"/>
            </a:rPr>
            <a:t>nhiều</a:t>
          </a:r>
          <a:r>
            <a:rPr lang="en-US" sz="1800" b="1" dirty="0">
              <a:solidFill>
                <a:schemeClr val="tx1"/>
              </a:solidFill>
              <a:latin typeface="+mj-lt"/>
            </a:rPr>
            <a:t> </a:t>
          </a:r>
          <a:r>
            <a:rPr lang="en-US" sz="1800" b="1" dirty="0" err="1">
              <a:solidFill>
                <a:schemeClr val="tx1"/>
              </a:solidFill>
              <a:latin typeface="+mj-lt"/>
            </a:rPr>
            <a:t>góc</a:t>
          </a:r>
          <a:r>
            <a:rPr lang="en-US" sz="1800" b="1" dirty="0">
              <a:solidFill>
                <a:schemeClr val="tx1"/>
              </a:solidFill>
              <a:latin typeface="+mj-lt"/>
            </a:rPr>
            <a:t> </a:t>
          </a:r>
          <a:r>
            <a:rPr lang="en-US" sz="1800" b="1" dirty="0" err="1">
              <a:solidFill>
                <a:schemeClr val="tx1"/>
              </a:solidFill>
              <a:latin typeface="+mj-lt"/>
            </a:rPr>
            <a:t>khác</a:t>
          </a:r>
          <a:r>
            <a:rPr lang="en-US" sz="1800" b="1" dirty="0">
              <a:solidFill>
                <a:schemeClr val="tx1"/>
              </a:solidFill>
              <a:latin typeface="+mj-lt"/>
            </a:rPr>
            <a:t> </a:t>
          </a:r>
          <a:r>
            <a:rPr lang="en-US" sz="1800" b="1" dirty="0" err="1">
              <a:solidFill>
                <a:schemeClr val="tx1"/>
              </a:solidFill>
              <a:latin typeface="+mj-lt"/>
            </a:rPr>
            <a:t>và</a:t>
          </a:r>
          <a:r>
            <a:rPr lang="en-US" sz="1800" b="1" dirty="0">
              <a:solidFill>
                <a:schemeClr val="tx1"/>
              </a:solidFill>
              <a:latin typeface="+mj-lt"/>
            </a:rPr>
            <a:t> </a:t>
          </a:r>
          <a:r>
            <a:rPr lang="en-US" sz="1800" b="1" dirty="0" err="1">
              <a:solidFill>
                <a:schemeClr val="tx1"/>
              </a:solidFill>
              <a:latin typeface="+mj-lt"/>
            </a:rPr>
            <a:t>cải</a:t>
          </a:r>
          <a:r>
            <a:rPr lang="en-US" sz="1800" b="1" dirty="0">
              <a:solidFill>
                <a:schemeClr val="tx1"/>
              </a:solidFill>
              <a:latin typeface="+mj-lt"/>
            </a:rPr>
            <a:t> </a:t>
          </a:r>
          <a:r>
            <a:rPr lang="en-US" sz="1800" b="1" dirty="0" err="1">
              <a:solidFill>
                <a:schemeClr val="tx1"/>
              </a:solidFill>
              <a:latin typeface="+mj-lt"/>
            </a:rPr>
            <a:t>thiện</a:t>
          </a:r>
          <a:r>
            <a:rPr lang="en-US" sz="1800" b="1" dirty="0">
              <a:solidFill>
                <a:schemeClr val="tx1"/>
              </a:solidFill>
              <a:latin typeface="+mj-lt"/>
            </a:rPr>
            <a:t> </a:t>
          </a:r>
          <a:r>
            <a:rPr lang="en-US" sz="1800" b="1" dirty="0" err="1">
              <a:solidFill>
                <a:schemeClr val="tx1"/>
              </a:solidFill>
              <a:latin typeface="+mj-lt"/>
            </a:rPr>
            <a:t>chất</a:t>
          </a:r>
          <a:r>
            <a:rPr lang="en-US" sz="1800" b="1" dirty="0">
              <a:solidFill>
                <a:schemeClr val="tx1"/>
              </a:solidFill>
              <a:latin typeface="+mj-lt"/>
            </a:rPr>
            <a:t> </a:t>
          </a:r>
          <a:r>
            <a:rPr lang="en-US" sz="1800" b="1" dirty="0" err="1">
              <a:solidFill>
                <a:schemeClr val="tx1"/>
              </a:solidFill>
              <a:latin typeface="+mj-lt"/>
            </a:rPr>
            <a:t>lượng</a:t>
          </a:r>
          <a:r>
            <a:rPr lang="en-US" sz="1800" b="1" dirty="0">
              <a:solidFill>
                <a:schemeClr val="tx1"/>
              </a:solidFill>
              <a:latin typeface="+mj-lt"/>
            </a:rPr>
            <a:t> camera</a:t>
          </a:r>
          <a:endParaRPr lang="vi-VN" sz="1800" b="1" dirty="0">
            <a:solidFill>
              <a:schemeClr val="tx1"/>
            </a:solidFill>
            <a:latin typeface="+mj-lt"/>
          </a:endParaRPr>
        </a:p>
      </dgm:t>
    </dgm:pt>
    <dgm:pt modelId="{44B851D5-B79D-436B-AD96-08489A995995}" type="parTrans" cxnId="{7B275DFA-4320-4F3F-9FFA-FA48BDE0C9A8}">
      <dgm:prSet/>
      <dgm:spPr/>
      <dgm:t>
        <a:bodyPr/>
        <a:lstStyle/>
        <a:p>
          <a:endParaRPr lang="vi-VN"/>
        </a:p>
      </dgm:t>
    </dgm:pt>
    <dgm:pt modelId="{180D8FA2-65C6-4D4A-A5CB-D7233608F6F1}" type="sibTrans" cxnId="{7B275DFA-4320-4F3F-9FFA-FA48BDE0C9A8}">
      <dgm:prSet/>
      <dgm:spPr/>
      <dgm:t>
        <a:bodyPr/>
        <a:lstStyle/>
        <a:p>
          <a:endParaRPr lang="vi-VN"/>
        </a:p>
      </dgm:t>
    </dgm:pt>
    <dgm:pt modelId="{D37A43DF-5CF3-4458-8E61-AA60A1DF8F19}">
      <dgm:prSet phldrT="[Text]" custT="1"/>
      <dgm:spPr>
        <a:solidFill>
          <a:srgbClr val="F7EDE2">
            <a:alpha val="89804"/>
          </a:srgbClr>
        </a:solidFill>
      </dgm:spPr>
      <dgm:t>
        <a:bodyPr/>
        <a:lstStyle/>
        <a:p>
          <a:r>
            <a:rPr lang="en-US" sz="1800" b="1" dirty="0" err="1">
              <a:solidFill>
                <a:schemeClr val="tx1"/>
              </a:solidFill>
              <a:latin typeface="+mj-lt"/>
            </a:rPr>
            <a:t>Phát</a:t>
          </a:r>
          <a:r>
            <a:rPr lang="en-US" sz="1800" b="1" dirty="0">
              <a:solidFill>
                <a:schemeClr val="tx1"/>
              </a:solidFill>
              <a:latin typeface="+mj-lt"/>
            </a:rPr>
            <a:t> </a:t>
          </a:r>
          <a:r>
            <a:rPr lang="en-US" sz="1800" b="1" dirty="0" err="1">
              <a:solidFill>
                <a:schemeClr val="tx1"/>
              </a:solidFill>
              <a:latin typeface="+mj-lt"/>
            </a:rPr>
            <a:t>triển</a:t>
          </a:r>
          <a:r>
            <a:rPr lang="en-US" sz="1800" b="1" dirty="0">
              <a:solidFill>
                <a:schemeClr val="tx1"/>
              </a:solidFill>
              <a:latin typeface="+mj-lt"/>
            </a:rPr>
            <a:t> </a:t>
          </a:r>
          <a:r>
            <a:rPr lang="en-US" sz="1800" b="1" dirty="0" err="1">
              <a:solidFill>
                <a:schemeClr val="tx1"/>
              </a:solidFill>
              <a:latin typeface="+mj-lt"/>
            </a:rPr>
            <a:t>thêm</a:t>
          </a:r>
          <a:r>
            <a:rPr lang="en-US" sz="1800" b="1" dirty="0">
              <a:solidFill>
                <a:schemeClr val="tx1"/>
              </a:solidFill>
              <a:latin typeface="+mj-lt"/>
            </a:rPr>
            <a:t> </a:t>
          </a:r>
          <a:r>
            <a:rPr lang="en-US" sz="1800" b="1" dirty="0" err="1">
              <a:solidFill>
                <a:schemeClr val="tx1"/>
              </a:solidFill>
              <a:latin typeface="+mj-lt"/>
            </a:rPr>
            <a:t>nền</a:t>
          </a:r>
          <a:r>
            <a:rPr lang="en-US" sz="1800" b="1" dirty="0">
              <a:solidFill>
                <a:schemeClr val="tx1"/>
              </a:solidFill>
              <a:latin typeface="+mj-lt"/>
            </a:rPr>
            <a:t> </a:t>
          </a:r>
          <a:r>
            <a:rPr lang="en-US" sz="1800" b="1" dirty="0" err="1">
              <a:solidFill>
                <a:schemeClr val="tx1"/>
              </a:solidFill>
              <a:latin typeface="+mj-lt"/>
            </a:rPr>
            <a:t>tảng</a:t>
          </a:r>
          <a:r>
            <a:rPr lang="en-US" sz="1800" b="1" dirty="0">
              <a:solidFill>
                <a:schemeClr val="tx1"/>
              </a:solidFill>
              <a:latin typeface="+mj-lt"/>
            </a:rPr>
            <a:t> Web </a:t>
          </a:r>
          <a:r>
            <a:rPr lang="en-US" sz="1800" b="1" dirty="0" err="1">
              <a:solidFill>
                <a:schemeClr val="tx1"/>
              </a:solidFill>
              <a:latin typeface="+mj-lt"/>
            </a:rPr>
            <a:t>và</a:t>
          </a:r>
          <a:r>
            <a:rPr lang="en-US" sz="1800" b="1" dirty="0">
              <a:solidFill>
                <a:schemeClr val="tx1"/>
              </a:solidFill>
              <a:latin typeface="+mj-lt"/>
            </a:rPr>
            <a:t> Mobile</a:t>
          </a:r>
          <a:endParaRPr lang="vi-VN" sz="1800" b="1" dirty="0">
            <a:solidFill>
              <a:schemeClr val="tx1"/>
            </a:solidFill>
            <a:latin typeface="+mj-lt"/>
          </a:endParaRPr>
        </a:p>
      </dgm:t>
    </dgm:pt>
    <dgm:pt modelId="{706693B8-3114-4A30-931E-503CF624A76D}" type="parTrans" cxnId="{60769B11-53B8-4415-A06B-E1C353068D5B}">
      <dgm:prSet/>
      <dgm:spPr/>
      <dgm:t>
        <a:bodyPr/>
        <a:lstStyle/>
        <a:p>
          <a:endParaRPr lang="vi-VN"/>
        </a:p>
      </dgm:t>
    </dgm:pt>
    <dgm:pt modelId="{DBB9B8D8-55D8-4355-86AA-AB7314953635}" type="sibTrans" cxnId="{60769B11-53B8-4415-A06B-E1C353068D5B}">
      <dgm:prSet/>
      <dgm:spPr/>
      <dgm:t>
        <a:bodyPr/>
        <a:lstStyle/>
        <a:p>
          <a:endParaRPr lang="vi-VN"/>
        </a:p>
      </dgm:t>
    </dgm:pt>
    <dgm:pt modelId="{A25A46E1-7555-4786-93B0-E2B6CA12E9A5}">
      <dgm:prSet phldrT="[Text]" custT="1"/>
      <dgm:spPr>
        <a:solidFill>
          <a:srgbClr val="F5CAC3"/>
        </a:solidFill>
      </dgm:spPr>
      <dgm:t>
        <a:bodyPr/>
        <a:lstStyle/>
        <a:p>
          <a:r>
            <a:rPr lang="en-US" sz="1800" b="1" dirty="0" err="1">
              <a:solidFill>
                <a:schemeClr val="tx1"/>
              </a:solidFill>
              <a:latin typeface="+mj-lt"/>
            </a:rPr>
            <a:t>Thêm</a:t>
          </a:r>
          <a:r>
            <a:rPr lang="en-US" sz="1800" b="1" dirty="0">
              <a:solidFill>
                <a:schemeClr val="tx1"/>
              </a:solidFill>
              <a:latin typeface="+mj-lt"/>
            </a:rPr>
            <a:t> </a:t>
          </a:r>
          <a:r>
            <a:rPr lang="en-US" sz="1800" b="1" dirty="0" err="1">
              <a:solidFill>
                <a:schemeClr val="tx1"/>
              </a:solidFill>
              <a:latin typeface="+mj-lt"/>
            </a:rPr>
            <a:t>cơ</a:t>
          </a:r>
          <a:r>
            <a:rPr lang="en-US" sz="1800" b="1" dirty="0">
              <a:solidFill>
                <a:schemeClr val="tx1"/>
              </a:solidFill>
              <a:latin typeface="+mj-lt"/>
            </a:rPr>
            <a:t> </a:t>
          </a:r>
          <a:r>
            <a:rPr lang="en-US" sz="1800" b="1" dirty="0" err="1">
              <a:solidFill>
                <a:schemeClr val="tx1"/>
              </a:solidFill>
              <a:latin typeface="+mj-lt"/>
            </a:rPr>
            <a:t>sở</a:t>
          </a:r>
          <a:r>
            <a:rPr lang="en-US" sz="1800" b="1" dirty="0">
              <a:solidFill>
                <a:schemeClr val="tx1"/>
              </a:solidFill>
              <a:latin typeface="+mj-lt"/>
            </a:rPr>
            <a:t> </a:t>
          </a:r>
          <a:r>
            <a:rPr lang="en-US" sz="1800" b="1" dirty="0" err="1">
              <a:solidFill>
                <a:schemeClr val="tx1"/>
              </a:solidFill>
              <a:latin typeface="+mj-lt"/>
            </a:rPr>
            <a:t>dữ</a:t>
          </a:r>
          <a:r>
            <a:rPr lang="en-US" sz="1800" b="1" dirty="0">
              <a:solidFill>
                <a:schemeClr val="tx1"/>
              </a:solidFill>
              <a:latin typeface="+mj-lt"/>
            </a:rPr>
            <a:t> </a:t>
          </a:r>
          <a:r>
            <a:rPr lang="en-US" sz="1800" b="1" dirty="0" err="1">
              <a:solidFill>
                <a:schemeClr val="tx1"/>
              </a:solidFill>
              <a:latin typeface="+mj-lt"/>
            </a:rPr>
            <a:t>liệu</a:t>
          </a:r>
          <a:endParaRPr lang="vi-VN" sz="1800" b="1" dirty="0">
            <a:solidFill>
              <a:schemeClr val="tx1"/>
            </a:solidFill>
            <a:latin typeface="+mj-lt"/>
          </a:endParaRPr>
        </a:p>
      </dgm:t>
    </dgm:pt>
    <dgm:pt modelId="{869CAEB6-2046-4A7C-9F0B-B372F6EBEF2D}" type="parTrans" cxnId="{3905FB49-951C-42AB-AFA0-9DFD7E3DDB05}">
      <dgm:prSet/>
      <dgm:spPr/>
      <dgm:t>
        <a:bodyPr/>
        <a:lstStyle/>
        <a:p>
          <a:endParaRPr lang="vi-VN"/>
        </a:p>
      </dgm:t>
    </dgm:pt>
    <dgm:pt modelId="{100B4618-D046-419C-B1E0-F3FCBD09FF43}" type="sibTrans" cxnId="{3905FB49-951C-42AB-AFA0-9DFD7E3DDB05}">
      <dgm:prSet/>
      <dgm:spPr/>
      <dgm:t>
        <a:bodyPr/>
        <a:lstStyle/>
        <a:p>
          <a:endParaRPr lang="vi-VN"/>
        </a:p>
      </dgm:t>
    </dgm:pt>
    <dgm:pt modelId="{2944A3B1-6BC2-46D9-BF45-A1320F1D0F91}">
      <dgm:prSet custT="1"/>
      <dgm:spPr>
        <a:solidFill>
          <a:srgbClr val="84A59D">
            <a:alpha val="62353"/>
          </a:srgbClr>
        </a:solidFill>
      </dgm:spPr>
      <dgm:t>
        <a:bodyPr/>
        <a:lstStyle/>
        <a:p>
          <a:r>
            <a:rPr lang="en-US" sz="1800" b="1" dirty="0" err="1">
              <a:solidFill>
                <a:schemeClr val="tx1"/>
              </a:solidFill>
              <a:latin typeface="+mj-lt"/>
            </a:rPr>
            <a:t>Xác</a:t>
          </a:r>
          <a:r>
            <a:rPr lang="en-US" sz="1800" b="1" dirty="0">
              <a:solidFill>
                <a:schemeClr val="tx1"/>
              </a:solidFill>
              <a:latin typeface="+mj-lt"/>
            </a:rPr>
            <a:t> </a:t>
          </a:r>
          <a:r>
            <a:rPr lang="en-US" sz="1800" b="1" dirty="0" err="1">
              <a:solidFill>
                <a:schemeClr val="tx1"/>
              </a:solidFill>
              <a:latin typeface="+mj-lt"/>
            </a:rPr>
            <a:t>định</a:t>
          </a:r>
          <a:r>
            <a:rPr lang="en-US" sz="1800" b="1" dirty="0">
              <a:solidFill>
                <a:schemeClr val="tx1"/>
              </a:solidFill>
              <a:latin typeface="+mj-lt"/>
            </a:rPr>
            <a:t> </a:t>
          </a:r>
          <a:r>
            <a:rPr lang="en-US" sz="1800" b="1" dirty="0" err="1">
              <a:solidFill>
                <a:schemeClr val="tx1"/>
              </a:solidFill>
              <a:latin typeface="+mj-lt"/>
            </a:rPr>
            <a:t>trạng</a:t>
          </a:r>
          <a:r>
            <a:rPr lang="en-US" sz="1800" b="1" dirty="0">
              <a:solidFill>
                <a:schemeClr val="tx1"/>
              </a:solidFill>
              <a:latin typeface="+mj-lt"/>
            </a:rPr>
            <a:t> </a:t>
          </a:r>
          <a:r>
            <a:rPr lang="en-US" sz="1800" b="1" dirty="0" err="1">
              <a:solidFill>
                <a:schemeClr val="tx1"/>
              </a:solidFill>
              <a:latin typeface="+mj-lt"/>
            </a:rPr>
            <a:t>thái</a:t>
          </a:r>
          <a:r>
            <a:rPr lang="en-US" sz="1800" b="1" dirty="0">
              <a:solidFill>
                <a:schemeClr val="tx1"/>
              </a:solidFill>
              <a:latin typeface="+mj-lt"/>
            </a:rPr>
            <a:t> </a:t>
          </a:r>
          <a:r>
            <a:rPr lang="en-US" sz="1800" b="1" dirty="0" err="1">
              <a:solidFill>
                <a:schemeClr val="tx1"/>
              </a:solidFill>
              <a:latin typeface="+mj-lt"/>
            </a:rPr>
            <a:t>cho</a:t>
          </a:r>
          <a:r>
            <a:rPr lang="en-US" sz="1800" b="1" dirty="0">
              <a:solidFill>
                <a:schemeClr val="tx1"/>
              </a:solidFill>
              <a:latin typeface="+mj-lt"/>
            </a:rPr>
            <a:t> </a:t>
          </a:r>
          <a:r>
            <a:rPr lang="en-US" sz="1800" b="1" dirty="0" err="1">
              <a:solidFill>
                <a:schemeClr val="tx1"/>
              </a:solidFill>
              <a:latin typeface="+mj-lt"/>
            </a:rPr>
            <a:t>tư</a:t>
          </a:r>
          <a:r>
            <a:rPr lang="en-US" sz="1800" b="1" dirty="0">
              <a:solidFill>
                <a:schemeClr val="tx1"/>
              </a:solidFill>
              <a:latin typeface="+mj-lt"/>
            </a:rPr>
            <a:t> </a:t>
          </a:r>
          <a:r>
            <a:rPr lang="en-US" sz="1800" b="1" dirty="0" err="1">
              <a:solidFill>
                <a:schemeClr val="tx1"/>
              </a:solidFill>
              <a:latin typeface="+mj-lt"/>
            </a:rPr>
            <a:t>thế</a:t>
          </a:r>
          <a:r>
            <a:rPr lang="en-US" sz="1800" b="1" dirty="0">
              <a:solidFill>
                <a:schemeClr val="tx1"/>
              </a:solidFill>
              <a:latin typeface="+mj-lt"/>
            </a:rPr>
            <a:t> </a:t>
          </a:r>
          <a:r>
            <a:rPr lang="en-US" sz="1800" b="1" dirty="0" err="1">
              <a:solidFill>
                <a:schemeClr val="tx1"/>
              </a:solidFill>
              <a:latin typeface="+mj-lt"/>
            </a:rPr>
            <a:t>ngồi</a:t>
          </a:r>
          <a:endParaRPr lang="vi-VN" sz="1800" b="1" dirty="0">
            <a:solidFill>
              <a:schemeClr val="tx1"/>
            </a:solidFill>
            <a:latin typeface="+mj-lt"/>
          </a:endParaRPr>
        </a:p>
      </dgm:t>
    </dgm:pt>
    <dgm:pt modelId="{ED5B40AE-7297-463A-AC5B-0029193ACEB1}" type="sibTrans" cxnId="{35BC4B19-3D73-413C-8BBA-A428C592F78D}">
      <dgm:prSet/>
      <dgm:spPr/>
      <dgm:t>
        <a:bodyPr/>
        <a:lstStyle/>
        <a:p>
          <a:endParaRPr lang="vi-VN"/>
        </a:p>
      </dgm:t>
    </dgm:pt>
    <dgm:pt modelId="{5EF82F55-5D6D-4956-8D62-BD817C78FB6C}" type="parTrans" cxnId="{35BC4B19-3D73-413C-8BBA-A428C592F78D}">
      <dgm:prSet/>
      <dgm:spPr/>
      <dgm:t>
        <a:bodyPr/>
        <a:lstStyle/>
        <a:p>
          <a:endParaRPr lang="vi-VN"/>
        </a:p>
      </dgm:t>
    </dgm:pt>
    <dgm:pt modelId="{19042195-E207-4684-A678-99BB71658116}">
      <dgm:prSet custT="1"/>
      <dgm:spPr>
        <a:solidFill>
          <a:srgbClr val="F28482"/>
        </a:solidFill>
      </dgm:spPr>
      <dgm:t>
        <a:bodyPr/>
        <a:lstStyle/>
        <a:p>
          <a:r>
            <a:rPr lang="en-US" sz="1800" b="1" dirty="0" err="1">
              <a:solidFill>
                <a:schemeClr val="tx1"/>
              </a:solidFill>
              <a:latin typeface="+mj-lt"/>
            </a:rPr>
            <a:t>Xây</a:t>
          </a:r>
          <a:r>
            <a:rPr lang="en-US" sz="1800" b="1" dirty="0">
              <a:solidFill>
                <a:schemeClr val="tx1"/>
              </a:solidFill>
              <a:latin typeface="+mj-lt"/>
            </a:rPr>
            <a:t> </a:t>
          </a:r>
          <a:r>
            <a:rPr lang="en-US" sz="1800" b="1" dirty="0" err="1">
              <a:solidFill>
                <a:schemeClr val="tx1"/>
              </a:solidFill>
              <a:latin typeface="+mj-lt"/>
            </a:rPr>
            <a:t>dụng</a:t>
          </a:r>
          <a:r>
            <a:rPr lang="en-US" sz="1800" b="1" dirty="0">
              <a:solidFill>
                <a:schemeClr val="tx1"/>
              </a:solidFill>
              <a:latin typeface="+mj-lt"/>
            </a:rPr>
            <a:t> </a:t>
          </a:r>
          <a:r>
            <a:rPr lang="en-US" sz="1800" b="1" dirty="0" err="1">
              <a:solidFill>
                <a:schemeClr val="tx1"/>
              </a:solidFill>
              <a:latin typeface="+mj-lt"/>
            </a:rPr>
            <a:t>thêm</a:t>
          </a:r>
          <a:r>
            <a:rPr lang="en-US" sz="1800" b="1" dirty="0">
              <a:solidFill>
                <a:schemeClr val="tx1"/>
              </a:solidFill>
              <a:latin typeface="+mj-lt"/>
            </a:rPr>
            <a:t> </a:t>
          </a:r>
          <a:r>
            <a:rPr lang="en-US" sz="1800" b="1" dirty="0" err="1">
              <a:solidFill>
                <a:schemeClr val="tx1"/>
              </a:solidFill>
              <a:latin typeface="+mj-lt"/>
            </a:rPr>
            <a:t>khu</a:t>
          </a:r>
          <a:r>
            <a:rPr lang="en-US" sz="1800" b="1" dirty="0">
              <a:solidFill>
                <a:schemeClr val="tx1"/>
              </a:solidFill>
              <a:latin typeface="+mj-lt"/>
            </a:rPr>
            <a:t> </a:t>
          </a:r>
          <a:r>
            <a:rPr lang="en-US" sz="1800" b="1" dirty="0" err="1">
              <a:solidFill>
                <a:schemeClr val="tx1"/>
              </a:solidFill>
              <a:latin typeface="+mj-lt"/>
            </a:rPr>
            <a:t>vực</a:t>
          </a:r>
          <a:r>
            <a:rPr lang="en-US" sz="1800" b="1" dirty="0">
              <a:solidFill>
                <a:schemeClr val="tx1"/>
              </a:solidFill>
              <a:latin typeface="+mj-lt"/>
            </a:rPr>
            <a:t> </a:t>
          </a:r>
          <a:r>
            <a:rPr lang="en-US" sz="1800" b="1" dirty="0" err="1">
              <a:solidFill>
                <a:schemeClr val="tx1"/>
              </a:solidFill>
              <a:latin typeface="+mj-lt"/>
            </a:rPr>
            <a:t>không</a:t>
          </a:r>
          <a:r>
            <a:rPr lang="en-US" sz="1800" b="1" dirty="0">
              <a:solidFill>
                <a:schemeClr val="tx1"/>
              </a:solidFill>
              <a:latin typeface="+mj-lt"/>
            </a:rPr>
            <a:t> </a:t>
          </a:r>
          <a:r>
            <a:rPr lang="en-US" sz="1800" b="1" dirty="0" err="1">
              <a:solidFill>
                <a:schemeClr val="tx1"/>
              </a:solidFill>
              <a:latin typeface="+mj-lt"/>
            </a:rPr>
            <a:t>có</a:t>
          </a:r>
          <a:r>
            <a:rPr lang="en-US" sz="1800" b="1" dirty="0">
              <a:solidFill>
                <a:schemeClr val="tx1"/>
              </a:solidFill>
              <a:latin typeface="+mj-lt"/>
            </a:rPr>
            <a:t> </a:t>
          </a:r>
          <a:r>
            <a:rPr lang="en-US" sz="1800" b="1" dirty="0" err="1">
              <a:solidFill>
                <a:schemeClr val="tx1"/>
              </a:solidFill>
              <a:latin typeface="+mj-lt"/>
            </a:rPr>
            <a:t>người</a:t>
          </a:r>
          <a:r>
            <a:rPr lang="en-US" sz="1800" b="1" dirty="0">
              <a:solidFill>
                <a:schemeClr val="tx1"/>
              </a:solidFill>
              <a:latin typeface="+mj-lt"/>
            </a:rPr>
            <a:t>, </a:t>
          </a:r>
          <a:r>
            <a:rPr lang="en-US" sz="1800" b="1" dirty="0" err="1">
              <a:solidFill>
                <a:schemeClr val="tx1"/>
              </a:solidFill>
              <a:latin typeface="+mj-lt"/>
            </a:rPr>
            <a:t>ra</a:t>
          </a:r>
          <a:r>
            <a:rPr lang="en-US" sz="1800" b="1" dirty="0">
              <a:solidFill>
                <a:schemeClr val="tx1"/>
              </a:solidFill>
              <a:latin typeface="+mj-lt"/>
            </a:rPr>
            <a:t> </a:t>
          </a:r>
          <a:r>
            <a:rPr lang="en-US" sz="1800" b="1" dirty="0" err="1">
              <a:solidFill>
                <a:schemeClr val="tx1"/>
              </a:solidFill>
              <a:latin typeface="+mj-lt"/>
            </a:rPr>
            <a:t>lệnh</a:t>
          </a:r>
          <a:r>
            <a:rPr lang="en-US" sz="1800" b="1" dirty="0">
              <a:solidFill>
                <a:schemeClr val="tx1"/>
              </a:solidFill>
              <a:latin typeface="+mj-lt"/>
            </a:rPr>
            <a:t> </a:t>
          </a:r>
          <a:r>
            <a:rPr lang="en-US" sz="1800" b="1" dirty="0" err="1">
              <a:solidFill>
                <a:schemeClr val="tx1"/>
              </a:solidFill>
              <a:latin typeface="+mj-lt"/>
            </a:rPr>
            <a:t>cho</a:t>
          </a:r>
          <a:r>
            <a:rPr lang="en-US" sz="1800" b="1" dirty="0">
              <a:solidFill>
                <a:schemeClr val="tx1"/>
              </a:solidFill>
              <a:latin typeface="+mj-lt"/>
            </a:rPr>
            <a:t> </a:t>
          </a:r>
          <a:r>
            <a:rPr lang="en-US" sz="1800" b="1" dirty="0" err="1">
              <a:solidFill>
                <a:schemeClr val="tx1"/>
              </a:solidFill>
              <a:latin typeface="+mj-lt"/>
            </a:rPr>
            <a:t>thiết</a:t>
          </a:r>
          <a:r>
            <a:rPr lang="en-US" sz="1800" b="1" dirty="0">
              <a:solidFill>
                <a:schemeClr val="tx1"/>
              </a:solidFill>
              <a:latin typeface="+mj-lt"/>
            </a:rPr>
            <a:t> </a:t>
          </a:r>
          <a:r>
            <a:rPr lang="en-US" sz="1800" b="1" dirty="0" err="1">
              <a:solidFill>
                <a:schemeClr val="tx1"/>
              </a:solidFill>
              <a:latin typeface="+mj-lt"/>
            </a:rPr>
            <a:t>bị</a:t>
          </a:r>
          <a:r>
            <a:rPr lang="en-US" sz="1800" b="1" dirty="0">
              <a:solidFill>
                <a:schemeClr val="tx1"/>
              </a:solidFill>
              <a:latin typeface="+mj-lt"/>
            </a:rPr>
            <a:t> IOT</a:t>
          </a:r>
          <a:endParaRPr lang="vi-VN" sz="1800" b="1" dirty="0">
            <a:solidFill>
              <a:schemeClr val="tx1"/>
            </a:solidFill>
            <a:latin typeface="+mj-lt"/>
          </a:endParaRPr>
        </a:p>
      </dgm:t>
    </dgm:pt>
    <dgm:pt modelId="{EAF63C06-07A3-457D-A8AE-0410286E41A8}" type="parTrans" cxnId="{13A0C8BC-AC4C-4DC8-AD46-CA317E005E64}">
      <dgm:prSet/>
      <dgm:spPr/>
      <dgm:t>
        <a:bodyPr/>
        <a:lstStyle/>
        <a:p>
          <a:endParaRPr lang="vi-VN"/>
        </a:p>
      </dgm:t>
    </dgm:pt>
    <dgm:pt modelId="{4603C387-D648-4ABE-A2E2-066687E5D7AE}" type="sibTrans" cxnId="{13A0C8BC-AC4C-4DC8-AD46-CA317E005E64}">
      <dgm:prSet/>
      <dgm:spPr/>
      <dgm:t>
        <a:bodyPr/>
        <a:lstStyle/>
        <a:p>
          <a:endParaRPr lang="vi-VN"/>
        </a:p>
      </dgm:t>
    </dgm:pt>
    <dgm:pt modelId="{2E8F7ED2-E227-40FF-8CE4-68FAA2F005F2}" type="pres">
      <dgm:prSet presAssocID="{C5A1364F-F1AB-4D19-BEFA-431A402CC38F}" presName="CompostProcess" presStyleCnt="0">
        <dgm:presLayoutVars>
          <dgm:dir/>
          <dgm:resizeHandles val="exact"/>
        </dgm:presLayoutVars>
      </dgm:prSet>
      <dgm:spPr/>
    </dgm:pt>
    <dgm:pt modelId="{F8A4ACB9-38AF-4003-BBC5-97D6D9E8ACFB}" type="pres">
      <dgm:prSet presAssocID="{C5A1364F-F1AB-4D19-BEFA-431A402CC38F}" presName="arrow" presStyleLbl="bgShp" presStyleIdx="0" presStyleCnt="1"/>
      <dgm:spPr>
        <a:solidFill>
          <a:srgbClr val="002060">
            <a:alpha val="45098"/>
          </a:srgbClr>
        </a:solidFill>
        <a:ln>
          <a:noFill/>
        </a:ln>
      </dgm:spPr>
    </dgm:pt>
    <dgm:pt modelId="{78E255B6-B4DE-45EE-97B4-AFDB6C6BF1AB}" type="pres">
      <dgm:prSet presAssocID="{C5A1364F-F1AB-4D19-BEFA-431A402CC38F}" presName="linearProcess" presStyleCnt="0"/>
      <dgm:spPr/>
    </dgm:pt>
    <dgm:pt modelId="{6A026314-7B4B-46B7-A855-C8FFC6DBA517}" type="pres">
      <dgm:prSet presAssocID="{10B79CF1-5EAF-414B-BE7D-85D45B0895D9}" presName="textNode" presStyleLbl="node1" presStyleIdx="0" presStyleCnt="5">
        <dgm:presLayoutVars>
          <dgm:bulletEnabled val="1"/>
        </dgm:presLayoutVars>
      </dgm:prSet>
      <dgm:spPr/>
    </dgm:pt>
    <dgm:pt modelId="{7C990AE6-4050-47C8-833D-2A5045FD3A42}" type="pres">
      <dgm:prSet presAssocID="{180D8FA2-65C6-4D4A-A5CB-D7233608F6F1}" presName="sibTrans" presStyleCnt="0"/>
      <dgm:spPr/>
    </dgm:pt>
    <dgm:pt modelId="{0A1B3CA9-BEF0-4B91-BD84-AEA63DF7B193}" type="pres">
      <dgm:prSet presAssocID="{D37A43DF-5CF3-4458-8E61-AA60A1DF8F19}" presName="textNode" presStyleLbl="node1" presStyleIdx="1" presStyleCnt="5">
        <dgm:presLayoutVars>
          <dgm:bulletEnabled val="1"/>
        </dgm:presLayoutVars>
      </dgm:prSet>
      <dgm:spPr/>
    </dgm:pt>
    <dgm:pt modelId="{DEEC6B3B-AFE4-445B-BE3A-F28DB0375EEE}" type="pres">
      <dgm:prSet presAssocID="{DBB9B8D8-55D8-4355-86AA-AB7314953635}" presName="sibTrans" presStyleCnt="0"/>
      <dgm:spPr/>
    </dgm:pt>
    <dgm:pt modelId="{B5AA29AC-2567-4532-BE95-D22327C285BF}" type="pres">
      <dgm:prSet presAssocID="{A25A46E1-7555-4786-93B0-E2B6CA12E9A5}" presName="textNode" presStyleLbl="node1" presStyleIdx="2" presStyleCnt="5">
        <dgm:presLayoutVars>
          <dgm:bulletEnabled val="1"/>
        </dgm:presLayoutVars>
      </dgm:prSet>
      <dgm:spPr/>
    </dgm:pt>
    <dgm:pt modelId="{08A207E8-0227-438D-AD03-27AEFA418F0F}" type="pres">
      <dgm:prSet presAssocID="{100B4618-D046-419C-B1E0-F3FCBD09FF43}" presName="sibTrans" presStyleCnt="0"/>
      <dgm:spPr/>
    </dgm:pt>
    <dgm:pt modelId="{0E08A695-15A1-43B6-A7E6-C6E66E08555C}" type="pres">
      <dgm:prSet presAssocID="{2944A3B1-6BC2-46D9-BF45-A1320F1D0F91}" presName="textNode" presStyleLbl="node1" presStyleIdx="3" presStyleCnt="5">
        <dgm:presLayoutVars>
          <dgm:bulletEnabled val="1"/>
        </dgm:presLayoutVars>
      </dgm:prSet>
      <dgm:spPr/>
    </dgm:pt>
    <dgm:pt modelId="{B9BA33A0-7F8D-45FC-811E-288C6F7CFDAB}" type="pres">
      <dgm:prSet presAssocID="{ED5B40AE-7297-463A-AC5B-0029193ACEB1}" presName="sibTrans" presStyleCnt="0"/>
      <dgm:spPr/>
    </dgm:pt>
    <dgm:pt modelId="{F51DE9F3-214E-47DE-89CD-B6BAF6A659E6}" type="pres">
      <dgm:prSet presAssocID="{19042195-E207-4684-A678-99BB71658116}" presName="textNode" presStyleLbl="node1" presStyleIdx="4" presStyleCnt="5">
        <dgm:presLayoutVars>
          <dgm:bulletEnabled val="1"/>
        </dgm:presLayoutVars>
      </dgm:prSet>
      <dgm:spPr/>
    </dgm:pt>
  </dgm:ptLst>
  <dgm:cxnLst>
    <dgm:cxn modelId="{703FF50D-5893-46AE-8FC4-899A4B843FF2}" type="presOf" srcId="{19042195-E207-4684-A678-99BB71658116}" destId="{F51DE9F3-214E-47DE-89CD-B6BAF6A659E6}" srcOrd="0" destOrd="0" presId="urn:microsoft.com/office/officeart/2005/8/layout/hProcess9"/>
    <dgm:cxn modelId="{60769B11-53B8-4415-A06B-E1C353068D5B}" srcId="{C5A1364F-F1AB-4D19-BEFA-431A402CC38F}" destId="{D37A43DF-5CF3-4458-8E61-AA60A1DF8F19}" srcOrd="1" destOrd="0" parTransId="{706693B8-3114-4A30-931E-503CF624A76D}" sibTransId="{DBB9B8D8-55D8-4355-86AA-AB7314953635}"/>
    <dgm:cxn modelId="{35BC4B19-3D73-413C-8BBA-A428C592F78D}" srcId="{C5A1364F-F1AB-4D19-BEFA-431A402CC38F}" destId="{2944A3B1-6BC2-46D9-BF45-A1320F1D0F91}" srcOrd="3" destOrd="0" parTransId="{5EF82F55-5D6D-4956-8D62-BD817C78FB6C}" sibTransId="{ED5B40AE-7297-463A-AC5B-0029193ACEB1}"/>
    <dgm:cxn modelId="{25F19463-EDE0-463D-9F14-A4F1B0294AAC}" type="presOf" srcId="{A25A46E1-7555-4786-93B0-E2B6CA12E9A5}" destId="{B5AA29AC-2567-4532-BE95-D22327C285BF}" srcOrd="0" destOrd="0" presId="urn:microsoft.com/office/officeart/2005/8/layout/hProcess9"/>
    <dgm:cxn modelId="{3905FB49-951C-42AB-AFA0-9DFD7E3DDB05}" srcId="{C5A1364F-F1AB-4D19-BEFA-431A402CC38F}" destId="{A25A46E1-7555-4786-93B0-E2B6CA12E9A5}" srcOrd="2" destOrd="0" parTransId="{869CAEB6-2046-4A7C-9F0B-B372F6EBEF2D}" sibTransId="{100B4618-D046-419C-B1E0-F3FCBD09FF43}"/>
    <dgm:cxn modelId="{B0DD206A-CAA1-4EF7-9C8F-CFAC89500883}" type="presOf" srcId="{10B79CF1-5EAF-414B-BE7D-85D45B0895D9}" destId="{6A026314-7B4B-46B7-A855-C8FFC6DBA517}" srcOrd="0" destOrd="0" presId="urn:microsoft.com/office/officeart/2005/8/layout/hProcess9"/>
    <dgm:cxn modelId="{ED04C797-7496-40D1-BDDE-E0094252E93E}" type="presOf" srcId="{D37A43DF-5CF3-4458-8E61-AA60A1DF8F19}" destId="{0A1B3CA9-BEF0-4B91-BD84-AEA63DF7B193}" srcOrd="0" destOrd="0" presId="urn:microsoft.com/office/officeart/2005/8/layout/hProcess9"/>
    <dgm:cxn modelId="{8F30D2A3-028D-4CEC-9791-6EE564733D4B}" type="presOf" srcId="{C5A1364F-F1AB-4D19-BEFA-431A402CC38F}" destId="{2E8F7ED2-E227-40FF-8CE4-68FAA2F005F2}" srcOrd="0" destOrd="0" presId="urn:microsoft.com/office/officeart/2005/8/layout/hProcess9"/>
    <dgm:cxn modelId="{07DF5EB8-AEAB-4BE9-9D55-175D45845110}" type="presOf" srcId="{2944A3B1-6BC2-46D9-BF45-A1320F1D0F91}" destId="{0E08A695-15A1-43B6-A7E6-C6E66E08555C}" srcOrd="0" destOrd="0" presId="urn:microsoft.com/office/officeart/2005/8/layout/hProcess9"/>
    <dgm:cxn modelId="{13A0C8BC-AC4C-4DC8-AD46-CA317E005E64}" srcId="{C5A1364F-F1AB-4D19-BEFA-431A402CC38F}" destId="{19042195-E207-4684-A678-99BB71658116}" srcOrd="4" destOrd="0" parTransId="{EAF63C06-07A3-457D-A8AE-0410286E41A8}" sibTransId="{4603C387-D648-4ABE-A2E2-066687E5D7AE}"/>
    <dgm:cxn modelId="{7B275DFA-4320-4F3F-9FFA-FA48BDE0C9A8}" srcId="{C5A1364F-F1AB-4D19-BEFA-431A402CC38F}" destId="{10B79CF1-5EAF-414B-BE7D-85D45B0895D9}" srcOrd="0" destOrd="0" parTransId="{44B851D5-B79D-436B-AD96-08489A995995}" sibTransId="{180D8FA2-65C6-4D4A-A5CB-D7233608F6F1}"/>
    <dgm:cxn modelId="{B4B9C42B-7A43-4305-975A-92CE503217C4}" type="presParOf" srcId="{2E8F7ED2-E227-40FF-8CE4-68FAA2F005F2}" destId="{F8A4ACB9-38AF-4003-BBC5-97D6D9E8ACFB}" srcOrd="0" destOrd="0" presId="urn:microsoft.com/office/officeart/2005/8/layout/hProcess9"/>
    <dgm:cxn modelId="{D65B0DBA-8E13-4F26-82B7-86AF4F8B2D39}" type="presParOf" srcId="{2E8F7ED2-E227-40FF-8CE4-68FAA2F005F2}" destId="{78E255B6-B4DE-45EE-97B4-AFDB6C6BF1AB}" srcOrd="1" destOrd="0" presId="urn:microsoft.com/office/officeart/2005/8/layout/hProcess9"/>
    <dgm:cxn modelId="{74581BCF-195C-4360-B8FB-987D854E676B}" type="presParOf" srcId="{78E255B6-B4DE-45EE-97B4-AFDB6C6BF1AB}" destId="{6A026314-7B4B-46B7-A855-C8FFC6DBA517}" srcOrd="0" destOrd="0" presId="urn:microsoft.com/office/officeart/2005/8/layout/hProcess9"/>
    <dgm:cxn modelId="{45C5C136-18EB-414B-BE19-F0FEE422583E}" type="presParOf" srcId="{78E255B6-B4DE-45EE-97B4-AFDB6C6BF1AB}" destId="{7C990AE6-4050-47C8-833D-2A5045FD3A42}" srcOrd="1" destOrd="0" presId="urn:microsoft.com/office/officeart/2005/8/layout/hProcess9"/>
    <dgm:cxn modelId="{AE1C9214-364E-4BB6-9F0B-1AB855B86129}" type="presParOf" srcId="{78E255B6-B4DE-45EE-97B4-AFDB6C6BF1AB}" destId="{0A1B3CA9-BEF0-4B91-BD84-AEA63DF7B193}" srcOrd="2" destOrd="0" presId="urn:microsoft.com/office/officeart/2005/8/layout/hProcess9"/>
    <dgm:cxn modelId="{81B13867-52A4-48FE-BC04-CBF5D890BDD8}" type="presParOf" srcId="{78E255B6-B4DE-45EE-97B4-AFDB6C6BF1AB}" destId="{DEEC6B3B-AFE4-445B-BE3A-F28DB0375EEE}" srcOrd="3" destOrd="0" presId="urn:microsoft.com/office/officeart/2005/8/layout/hProcess9"/>
    <dgm:cxn modelId="{7D32AA10-DC9D-44F0-95F1-F8F7F7C2D413}" type="presParOf" srcId="{78E255B6-B4DE-45EE-97B4-AFDB6C6BF1AB}" destId="{B5AA29AC-2567-4532-BE95-D22327C285BF}" srcOrd="4" destOrd="0" presId="urn:microsoft.com/office/officeart/2005/8/layout/hProcess9"/>
    <dgm:cxn modelId="{77C92A63-216A-41B1-BBB0-E94A1BDB3805}" type="presParOf" srcId="{78E255B6-B4DE-45EE-97B4-AFDB6C6BF1AB}" destId="{08A207E8-0227-438D-AD03-27AEFA418F0F}" srcOrd="5" destOrd="0" presId="urn:microsoft.com/office/officeart/2005/8/layout/hProcess9"/>
    <dgm:cxn modelId="{352F6C4C-3577-41A2-B456-C745C9CC4DB2}" type="presParOf" srcId="{78E255B6-B4DE-45EE-97B4-AFDB6C6BF1AB}" destId="{0E08A695-15A1-43B6-A7E6-C6E66E08555C}" srcOrd="6" destOrd="0" presId="urn:microsoft.com/office/officeart/2005/8/layout/hProcess9"/>
    <dgm:cxn modelId="{5248D702-D580-4FD4-85D1-FE97651BF12D}" type="presParOf" srcId="{78E255B6-B4DE-45EE-97B4-AFDB6C6BF1AB}" destId="{B9BA33A0-7F8D-45FC-811E-288C6F7CFDAB}" srcOrd="7" destOrd="0" presId="urn:microsoft.com/office/officeart/2005/8/layout/hProcess9"/>
    <dgm:cxn modelId="{48064BC7-A5AE-40EF-8E5A-36BDD8C6DA4F}" type="presParOf" srcId="{78E255B6-B4DE-45EE-97B4-AFDB6C6BF1AB}" destId="{F51DE9F3-214E-47DE-89CD-B6BAF6A659E6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DB84EB-400A-4319-9CBD-1A772F268671}">
      <dsp:nvSpPr>
        <dsp:cNvPr id="0" name=""/>
        <dsp:cNvSpPr/>
      </dsp:nvSpPr>
      <dsp:spPr>
        <a:xfrm>
          <a:off x="-4787404" y="-733759"/>
          <a:ext cx="5702168" cy="5702168"/>
        </a:xfrm>
        <a:prstGeom prst="blockArc">
          <a:avLst>
            <a:gd name="adj1" fmla="val 18900000"/>
            <a:gd name="adj2" fmla="val 2700000"/>
            <a:gd name="adj3" fmla="val 379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873E83-FAED-427A-9A9D-D9ADBA38863E}">
      <dsp:nvSpPr>
        <dsp:cNvPr id="0" name=""/>
        <dsp:cNvSpPr/>
      </dsp:nvSpPr>
      <dsp:spPr>
        <a:xfrm>
          <a:off x="341445" y="222996"/>
          <a:ext cx="6853729" cy="445823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53873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latin typeface="+mj-lt"/>
            </a:rPr>
            <a:t>1. </a:t>
          </a:r>
          <a:r>
            <a:rPr lang="en-US" sz="2400" b="1" kern="1200" dirty="0" err="1">
              <a:latin typeface="+mj-lt"/>
            </a:rPr>
            <a:t>Đặt</a:t>
          </a:r>
          <a:r>
            <a:rPr lang="en-US" sz="2400" b="1" kern="1200" dirty="0">
              <a:latin typeface="+mj-lt"/>
            </a:rPr>
            <a:t> </a:t>
          </a:r>
          <a:r>
            <a:rPr lang="en-US" sz="2400" b="1" kern="1200" dirty="0" err="1">
              <a:latin typeface="+mj-lt"/>
            </a:rPr>
            <a:t>vấn</a:t>
          </a:r>
          <a:r>
            <a:rPr lang="en-US" sz="2400" b="1" kern="1200" dirty="0">
              <a:latin typeface="+mj-lt"/>
            </a:rPr>
            <a:t> </a:t>
          </a:r>
          <a:r>
            <a:rPr lang="en-US" sz="2400" b="1" kern="1200" dirty="0" err="1">
              <a:latin typeface="+mj-lt"/>
            </a:rPr>
            <a:t>đề</a:t>
          </a:r>
          <a:endParaRPr lang="vi-VN" sz="2400" b="1" kern="1200" dirty="0">
            <a:latin typeface="+mj-lt"/>
          </a:endParaRPr>
        </a:p>
      </dsp:txBody>
      <dsp:txXfrm>
        <a:off x="341445" y="222996"/>
        <a:ext cx="6853729" cy="445823"/>
      </dsp:txXfrm>
    </dsp:sp>
    <dsp:sp modelId="{485AABCA-F3C0-4F1D-AE43-71701C8FE8D8}">
      <dsp:nvSpPr>
        <dsp:cNvPr id="0" name=""/>
        <dsp:cNvSpPr/>
      </dsp:nvSpPr>
      <dsp:spPr>
        <a:xfrm>
          <a:off x="62805" y="167268"/>
          <a:ext cx="557279" cy="557279"/>
        </a:xfrm>
        <a:prstGeom prst="flowChartConnector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71410CB8-8088-43DE-8DDD-CDD73DACFF82}">
      <dsp:nvSpPr>
        <dsp:cNvPr id="0" name=""/>
        <dsp:cNvSpPr/>
      </dsp:nvSpPr>
      <dsp:spPr>
        <a:xfrm>
          <a:off x="708166" y="891647"/>
          <a:ext cx="6487008" cy="445823"/>
        </a:xfrm>
        <a:prstGeom prst="rect">
          <a:avLst/>
        </a:prstGeom>
        <a:gradFill rotWithShape="0">
          <a:gsLst>
            <a:gs pos="0">
              <a:schemeClr val="accent3">
                <a:hueOff val="-227471"/>
                <a:satOff val="-938"/>
                <a:lumOff val="-197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-227471"/>
                <a:satOff val="-938"/>
                <a:lumOff val="-197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-227471"/>
                <a:satOff val="-938"/>
                <a:lumOff val="-197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53873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latin typeface="+mj-lt"/>
            </a:rPr>
            <a:t>2. </a:t>
          </a:r>
          <a:r>
            <a:rPr lang="en-US" sz="2400" b="1" kern="1200" dirty="0" err="1">
              <a:latin typeface="+mj-lt"/>
            </a:rPr>
            <a:t>Phạm</a:t>
          </a:r>
          <a:r>
            <a:rPr lang="en-US" sz="2400" b="1" kern="1200" dirty="0">
              <a:latin typeface="+mj-lt"/>
            </a:rPr>
            <a:t> vi </a:t>
          </a:r>
          <a:r>
            <a:rPr lang="en-US" sz="2400" b="1" kern="1200" dirty="0" err="1">
              <a:latin typeface="+mj-lt"/>
            </a:rPr>
            <a:t>và</a:t>
          </a:r>
          <a:r>
            <a:rPr lang="en-US" sz="2400" b="1" kern="1200" dirty="0">
              <a:latin typeface="+mj-lt"/>
            </a:rPr>
            <a:t> </a:t>
          </a:r>
          <a:r>
            <a:rPr lang="en-US" sz="2400" b="1" kern="1200" dirty="0" err="1">
              <a:latin typeface="+mj-lt"/>
            </a:rPr>
            <a:t>mô</a:t>
          </a:r>
          <a:r>
            <a:rPr lang="en-US" sz="2400" b="1" kern="1200" dirty="0">
              <a:latin typeface="+mj-lt"/>
            </a:rPr>
            <a:t> </a:t>
          </a:r>
          <a:r>
            <a:rPr lang="en-US" sz="2400" b="1" kern="1200" dirty="0" err="1">
              <a:latin typeface="+mj-lt"/>
            </a:rPr>
            <a:t>tả</a:t>
          </a:r>
          <a:endParaRPr lang="vi-VN" sz="2400" b="1" kern="1200" dirty="0">
            <a:latin typeface="+mj-lt"/>
          </a:endParaRPr>
        </a:p>
      </dsp:txBody>
      <dsp:txXfrm>
        <a:off x="708166" y="891647"/>
        <a:ext cx="6487008" cy="445823"/>
      </dsp:txXfrm>
    </dsp:sp>
    <dsp:sp modelId="{5B802075-B35E-4DDF-B67D-66B3603AC073}">
      <dsp:nvSpPr>
        <dsp:cNvPr id="0" name=""/>
        <dsp:cNvSpPr/>
      </dsp:nvSpPr>
      <dsp:spPr>
        <a:xfrm>
          <a:off x="429526" y="835919"/>
          <a:ext cx="557279" cy="557279"/>
        </a:xfrm>
        <a:prstGeom prst="flowChartConnector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-227471"/>
              <a:satOff val="-938"/>
              <a:lumOff val="-197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FE5549B0-CF24-4E4D-9C26-5164E77D9A05}">
      <dsp:nvSpPr>
        <dsp:cNvPr id="0" name=""/>
        <dsp:cNvSpPr/>
      </dsp:nvSpPr>
      <dsp:spPr>
        <a:xfrm>
          <a:off x="875858" y="1560298"/>
          <a:ext cx="6319316" cy="445823"/>
        </a:xfrm>
        <a:prstGeom prst="rect">
          <a:avLst/>
        </a:prstGeom>
        <a:gradFill rotWithShape="0">
          <a:gsLst>
            <a:gs pos="0">
              <a:schemeClr val="accent3">
                <a:hueOff val="-454943"/>
                <a:satOff val="-1876"/>
                <a:lumOff val="-393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-454943"/>
                <a:satOff val="-1876"/>
                <a:lumOff val="-393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-454943"/>
                <a:satOff val="-1876"/>
                <a:lumOff val="-393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53873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latin typeface="+mj-lt"/>
            </a:rPr>
            <a:t>3. </a:t>
          </a:r>
          <a:r>
            <a:rPr lang="en-US" sz="2400" b="1" kern="1200" dirty="0" err="1">
              <a:latin typeface="+mj-lt"/>
            </a:rPr>
            <a:t>Thiết</a:t>
          </a:r>
          <a:r>
            <a:rPr lang="en-US" sz="2400" b="1" kern="1200" dirty="0">
              <a:latin typeface="+mj-lt"/>
            </a:rPr>
            <a:t> </a:t>
          </a:r>
          <a:r>
            <a:rPr lang="en-US" sz="2400" b="1" kern="1200" dirty="0" err="1">
              <a:latin typeface="+mj-lt"/>
            </a:rPr>
            <a:t>kế</a:t>
          </a:r>
          <a:r>
            <a:rPr lang="en-US" sz="2400" b="1" kern="1200" dirty="0">
              <a:latin typeface="+mj-lt"/>
            </a:rPr>
            <a:t> </a:t>
          </a:r>
          <a:r>
            <a:rPr lang="en-US" sz="2400" b="1" kern="1200" dirty="0" err="1">
              <a:latin typeface="+mj-lt"/>
            </a:rPr>
            <a:t>và</a:t>
          </a:r>
          <a:r>
            <a:rPr lang="en-US" sz="2400" b="1" kern="1200" dirty="0">
              <a:latin typeface="+mj-lt"/>
            </a:rPr>
            <a:t> </a:t>
          </a:r>
          <a:r>
            <a:rPr lang="en-US" sz="2400" b="1" kern="1200" dirty="0" err="1">
              <a:latin typeface="+mj-lt"/>
            </a:rPr>
            <a:t>cài</a:t>
          </a:r>
          <a:r>
            <a:rPr lang="en-US" sz="2400" b="1" kern="1200" dirty="0">
              <a:latin typeface="+mj-lt"/>
            </a:rPr>
            <a:t> </a:t>
          </a:r>
          <a:r>
            <a:rPr lang="en-US" sz="2400" b="1" kern="1200" dirty="0" err="1">
              <a:latin typeface="+mj-lt"/>
            </a:rPr>
            <a:t>đặt</a:t>
          </a:r>
          <a:r>
            <a:rPr lang="en-US" sz="2400" b="1" kern="1200" dirty="0">
              <a:latin typeface="+mj-lt"/>
            </a:rPr>
            <a:t> </a:t>
          </a:r>
          <a:r>
            <a:rPr lang="en-US" sz="2400" b="1" kern="1200" dirty="0" err="1">
              <a:latin typeface="+mj-lt"/>
            </a:rPr>
            <a:t>hệ</a:t>
          </a:r>
          <a:r>
            <a:rPr lang="en-US" sz="2400" b="1" kern="1200" dirty="0">
              <a:latin typeface="+mj-lt"/>
            </a:rPr>
            <a:t> </a:t>
          </a:r>
          <a:r>
            <a:rPr lang="en-US" sz="2400" b="1" kern="1200" dirty="0" err="1">
              <a:latin typeface="+mj-lt"/>
            </a:rPr>
            <a:t>thống</a:t>
          </a:r>
          <a:endParaRPr lang="vi-VN" sz="2400" b="1" kern="1200" dirty="0">
            <a:latin typeface="+mj-lt"/>
          </a:endParaRPr>
        </a:p>
      </dsp:txBody>
      <dsp:txXfrm>
        <a:off x="875858" y="1560298"/>
        <a:ext cx="6319316" cy="445823"/>
      </dsp:txXfrm>
    </dsp:sp>
    <dsp:sp modelId="{C4F2979F-3844-421A-B593-ECEC8709A50F}">
      <dsp:nvSpPr>
        <dsp:cNvPr id="0" name=""/>
        <dsp:cNvSpPr/>
      </dsp:nvSpPr>
      <dsp:spPr>
        <a:xfrm>
          <a:off x="604847" y="1489312"/>
          <a:ext cx="557279" cy="557279"/>
        </a:xfrm>
        <a:prstGeom prst="flowChartConnector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-454943"/>
              <a:satOff val="-1876"/>
              <a:lumOff val="-39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B0542870-166A-4B73-A509-E341CAA9DB2F}">
      <dsp:nvSpPr>
        <dsp:cNvPr id="0" name=""/>
        <dsp:cNvSpPr/>
      </dsp:nvSpPr>
      <dsp:spPr>
        <a:xfrm>
          <a:off x="875858" y="2228526"/>
          <a:ext cx="6319316" cy="445823"/>
        </a:xfrm>
        <a:prstGeom prst="rect">
          <a:avLst/>
        </a:prstGeom>
        <a:gradFill rotWithShape="0">
          <a:gsLst>
            <a:gs pos="0">
              <a:schemeClr val="accent3">
                <a:hueOff val="-682414"/>
                <a:satOff val="-2813"/>
                <a:lumOff val="-59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-682414"/>
                <a:satOff val="-2813"/>
                <a:lumOff val="-59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-682414"/>
                <a:satOff val="-2813"/>
                <a:lumOff val="-59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53873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latin typeface="+mj-lt"/>
            </a:rPr>
            <a:t>4. </a:t>
          </a:r>
          <a:r>
            <a:rPr lang="en-US" sz="2400" b="1" kern="1200" dirty="0" err="1">
              <a:latin typeface="+mj-lt"/>
            </a:rPr>
            <a:t>Kết</a:t>
          </a:r>
          <a:r>
            <a:rPr lang="en-US" sz="2400" b="1" kern="1200" dirty="0">
              <a:latin typeface="+mj-lt"/>
            </a:rPr>
            <a:t> </a:t>
          </a:r>
          <a:r>
            <a:rPr lang="en-US" sz="2400" b="1" kern="1200" dirty="0" err="1">
              <a:latin typeface="+mj-lt"/>
            </a:rPr>
            <a:t>quả</a:t>
          </a:r>
          <a:r>
            <a:rPr lang="en-US" sz="2400" b="1" kern="1200" dirty="0">
              <a:latin typeface="+mj-lt"/>
            </a:rPr>
            <a:t> </a:t>
          </a:r>
          <a:r>
            <a:rPr lang="en-US" sz="2400" b="1" kern="1200" dirty="0" err="1">
              <a:latin typeface="+mj-lt"/>
            </a:rPr>
            <a:t>và</a:t>
          </a:r>
          <a:r>
            <a:rPr lang="en-US" sz="2400" b="1" kern="1200" dirty="0">
              <a:latin typeface="+mj-lt"/>
            </a:rPr>
            <a:t> </a:t>
          </a:r>
          <a:r>
            <a:rPr lang="en-US" sz="2400" b="1" kern="1200" dirty="0" err="1">
              <a:latin typeface="+mj-lt"/>
            </a:rPr>
            <a:t>đánh</a:t>
          </a:r>
          <a:r>
            <a:rPr lang="en-US" sz="2400" b="1" kern="1200" dirty="0">
              <a:latin typeface="+mj-lt"/>
            </a:rPr>
            <a:t> </a:t>
          </a:r>
          <a:r>
            <a:rPr lang="en-US" sz="2400" b="1" kern="1200" dirty="0" err="1">
              <a:latin typeface="+mj-lt"/>
            </a:rPr>
            <a:t>giá</a:t>
          </a:r>
          <a:endParaRPr lang="vi-VN" sz="2400" b="1" kern="1200" dirty="0">
            <a:latin typeface="+mj-lt"/>
          </a:endParaRPr>
        </a:p>
      </dsp:txBody>
      <dsp:txXfrm>
        <a:off x="875858" y="2228526"/>
        <a:ext cx="6319316" cy="445823"/>
      </dsp:txXfrm>
    </dsp:sp>
    <dsp:sp modelId="{6A5A24F9-7F4D-4638-A31B-FBA5F1434BB2}">
      <dsp:nvSpPr>
        <dsp:cNvPr id="0" name=""/>
        <dsp:cNvSpPr/>
      </dsp:nvSpPr>
      <dsp:spPr>
        <a:xfrm>
          <a:off x="597218" y="2172798"/>
          <a:ext cx="557279" cy="557279"/>
        </a:xfrm>
        <a:prstGeom prst="flowChartConnector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-682414"/>
              <a:satOff val="-2813"/>
              <a:lumOff val="-59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2F7210ED-8237-46C4-890C-82EA05F3ABB5}">
      <dsp:nvSpPr>
        <dsp:cNvPr id="0" name=""/>
        <dsp:cNvSpPr/>
      </dsp:nvSpPr>
      <dsp:spPr>
        <a:xfrm>
          <a:off x="708166" y="2897177"/>
          <a:ext cx="6487008" cy="445823"/>
        </a:xfrm>
        <a:prstGeom prst="rect">
          <a:avLst/>
        </a:prstGeom>
        <a:gradFill rotWithShape="0">
          <a:gsLst>
            <a:gs pos="0">
              <a:schemeClr val="accent3">
                <a:hueOff val="-909886"/>
                <a:satOff val="-3751"/>
                <a:lumOff val="-786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-909886"/>
                <a:satOff val="-3751"/>
                <a:lumOff val="-786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-909886"/>
                <a:satOff val="-3751"/>
                <a:lumOff val="-786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53873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latin typeface="+mj-lt"/>
            </a:rPr>
            <a:t>5. Demo </a:t>
          </a:r>
          <a:r>
            <a:rPr lang="en-US" sz="2400" b="1" kern="1200" dirty="0" err="1">
              <a:latin typeface="+mj-lt"/>
            </a:rPr>
            <a:t>ứng</a:t>
          </a:r>
          <a:r>
            <a:rPr lang="en-US" sz="2400" b="1" kern="1200" dirty="0">
              <a:latin typeface="+mj-lt"/>
            </a:rPr>
            <a:t> </a:t>
          </a:r>
          <a:r>
            <a:rPr lang="en-US" sz="2400" b="1" kern="1200" dirty="0" err="1">
              <a:latin typeface="+mj-lt"/>
            </a:rPr>
            <a:t>dụng</a:t>
          </a:r>
          <a:endParaRPr lang="vi-VN" sz="2400" b="1" kern="1200" dirty="0">
            <a:latin typeface="+mj-lt"/>
          </a:endParaRPr>
        </a:p>
      </dsp:txBody>
      <dsp:txXfrm>
        <a:off x="708166" y="2897177"/>
        <a:ext cx="6487008" cy="445823"/>
      </dsp:txXfrm>
    </dsp:sp>
    <dsp:sp modelId="{AAB120D8-7DF9-49D3-8B1C-F441D914A7B2}">
      <dsp:nvSpPr>
        <dsp:cNvPr id="0" name=""/>
        <dsp:cNvSpPr/>
      </dsp:nvSpPr>
      <dsp:spPr>
        <a:xfrm>
          <a:off x="429526" y="2841449"/>
          <a:ext cx="557279" cy="557279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-909886"/>
              <a:satOff val="-3751"/>
              <a:lumOff val="-786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05132A5B-B313-445C-9C29-D021559C4E16}">
      <dsp:nvSpPr>
        <dsp:cNvPr id="0" name=""/>
        <dsp:cNvSpPr/>
      </dsp:nvSpPr>
      <dsp:spPr>
        <a:xfrm>
          <a:off x="341445" y="3565828"/>
          <a:ext cx="6853729" cy="445823"/>
        </a:xfrm>
        <a:prstGeom prst="rect">
          <a:avLst/>
        </a:prstGeom>
        <a:gradFill rotWithShape="0">
          <a:gsLst>
            <a:gs pos="0">
              <a:schemeClr val="accent3">
                <a:hueOff val="-1137357"/>
                <a:satOff val="-4689"/>
                <a:lumOff val="-983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-1137357"/>
                <a:satOff val="-4689"/>
                <a:lumOff val="-983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-1137357"/>
                <a:satOff val="-4689"/>
                <a:lumOff val="-983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53873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latin typeface="+mj-lt"/>
            </a:rPr>
            <a:t>6. </a:t>
          </a:r>
          <a:r>
            <a:rPr lang="en-US" sz="2400" b="1" kern="1200" dirty="0" err="1">
              <a:latin typeface="+mj-lt"/>
            </a:rPr>
            <a:t>Kết</a:t>
          </a:r>
          <a:r>
            <a:rPr lang="en-US" sz="2400" b="1" kern="1200" dirty="0">
              <a:latin typeface="+mj-lt"/>
            </a:rPr>
            <a:t> </a:t>
          </a:r>
          <a:r>
            <a:rPr lang="en-US" sz="2400" b="1" kern="1200" dirty="0" err="1">
              <a:latin typeface="+mj-lt"/>
            </a:rPr>
            <a:t>luận</a:t>
          </a:r>
          <a:r>
            <a:rPr lang="en-US" sz="2400" b="1" kern="1200" dirty="0">
              <a:latin typeface="+mj-lt"/>
            </a:rPr>
            <a:t> </a:t>
          </a:r>
          <a:r>
            <a:rPr lang="en-US" sz="2400" b="1" kern="1200" dirty="0" err="1">
              <a:latin typeface="+mj-lt"/>
            </a:rPr>
            <a:t>và</a:t>
          </a:r>
          <a:r>
            <a:rPr lang="en-US" sz="2400" b="1" kern="1200" dirty="0">
              <a:latin typeface="+mj-lt"/>
            </a:rPr>
            <a:t> </a:t>
          </a:r>
          <a:r>
            <a:rPr lang="en-US" sz="2400" b="1" kern="1200" dirty="0" err="1">
              <a:latin typeface="+mj-lt"/>
            </a:rPr>
            <a:t>hướng</a:t>
          </a:r>
          <a:r>
            <a:rPr lang="en-US" sz="2400" b="1" kern="1200" dirty="0">
              <a:latin typeface="+mj-lt"/>
            </a:rPr>
            <a:t> </a:t>
          </a:r>
          <a:r>
            <a:rPr lang="en-US" sz="2400" b="1" kern="1200" dirty="0" err="1">
              <a:latin typeface="+mj-lt"/>
            </a:rPr>
            <a:t>phát</a:t>
          </a:r>
          <a:r>
            <a:rPr lang="en-US" sz="2400" b="1" kern="1200" dirty="0">
              <a:latin typeface="+mj-lt"/>
            </a:rPr>
            <a:t> </a:t>
          </a:r>
          <a:r>
            <a:rPr lang="en-US" sz="2400" b="1" kern="1200" dirty="0" err="1">
              <a:latin typeface="+mj-lt"/>
            </a:rPr>
            <a:t>triển</a:t>
          </a:r>
          <a:endParaRPr lang="vi-VN" sz="2400" b="1" kern="1200" dirty="0">
            <a:latin typeface="+mj-lt"/>
          </a:endParaRPr>
        </a:p>
      </dsp:txBody>
      <dsp:txXfrm>
        <a:off x="341445" y="3565828"/>
        <a:ext cx="6853729" cy="445823"/>
      </dsp:txXfrm>
    </dsp:sp>
    <dsp:sp modelId="{47B08224-4475-41FD-9AA9-5D3786480FC4}">
      <dsp:nvSpPr>
        <dsp:cNvPr id="0" name=""/>
        <dsp:cNvSpPr/>
      </dsp:nvSpPr>
      <dsp:spPr>
        <a:xfrm>
          <a:off x="62805" y="3510100"/>
          <a:ext cx="557279" cy="557279"/>
        </a:xfrm>
        <a:prstGeom prst="flowChartConnector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-1137357"/>
              <a:satOff val="-4689"/>
              <a:lumOff val="-98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A4ACB9-38AF-4003-BBC5-97D6D9E8ACFB}">
      <dsp:nvSpPr>
        <dsp:cNvPr id="0" name=""/>
        <dsp:cNvSpPr/>
      </dsp:nvSpPr>
      <dsp:spPr>
        <a:xfrm>
          <a:off x="663972" y="0"/>
          <a:ext cx="7525019" cy="4088504"/>
        </a:xfrm>
        <a:prstGeom prst="rightArrow">
          <a:avLst/>
        </a:prstGeom>
        <a:solidFill>
          <a:srgbClr val="002060">
            <a:alpha val="45098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026314-7B4B-46B7-A855-C8FFC6DBA517}">
      <dsp:nvSpPr>
        <dsp:cNvPr id="0" name=""/>
        <dsp:cNvSpPr/>
      </dsp:nvSpPr>
      <dsp:spPr>
        <a:xfrm>
          <a:off x="2593" y="1226551"/>
          <a:ext cx="1561372" cy="1635401"/>
        </a:xfrm>
        <a:prstGeom prst="roundRect">
          <a:avLst/>
        </a:prstGeom>
        <a:solidFill>
          <a:srgbClr val="F6BD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tx1"/>
              </a:solidFill>
              <a:latin typeface="+mj-lt"/>
            </a:rPr>
            <a:t>Camera </a:t>
          </a:r>
          <a:r>
            <a:rPr lang="en-US" sz="1800" b="1" kern="1200" dirty="0" err="1">
              <a:solidFill>
                <a:schemeClr val="tx1"/>
              </a:solidFill>
              <a:latin typeface="+mj-lt"/>
            </a:rPr>
            <a:t>nhiều</a:t>
          </a:r>
          <a:r>
            <a:rPr lang="en-US" sz="1800" b="1" kern="1200" dirty="0">
              <a:solidFill>
                <a:schemeClr val="tx1"/>
              </a:solidFill>
              <a:latin typeface="+mj-lt"/>
            </a:rPr>
            <a:t> </a:t>
          </a:r>
          <a:r>
            <a:rPr lang="en-US" sz="1800" b="1" kern="1200" dirty="0" err="1">
              <a:solidFill>
                <a:schemeClr val="tx1"/>
              </a:solidFill>
              <a:latin typeface="+mj-lt"/>
            </a:rPr>
            <a:t>góc</a:t>
          </a:r>
          <a:r>
            <a:rPr lang="en-US" sz="1800" b="1" kern="1200" dirty="0">
              <a:solidFill>
                <a:schemeClr val="tx1"/>
              </a:solidFill>
              <a:latin typeface="+mj-lt"/>
            </a:rPr>
            <a:t> </a:t>
          </a:r>
          <a:r>
            <a:rPr lang="en-US" sz="1800" b="1" kern="1200" dirty="0" err="1">
              <a:solidFill>
                <a:schemeClr val="tx1"/>
              </a:solidFill>
              <a:latin typeface="+mj-lt"/>
            </a:rPr>
            <a:t>khác</a:t>
          </a:r>
          <a:r>
            <a:rPr lang="en-US" sz="1800" b="1" kern="1200" dirty="0">
              <a:solidFill>
                <a:schemeClr val="tx1"/>
              </a:solidFill>
              <a:latin typeface="+mj-lt"/>
            </a:rPr>
            <a:t> </a:t>
          </a:r>
          <a:r>
            <a:rPr lang="en-US" sz="1800" b="1" kern="1200" dirty="0" err="1">
              <a:solidFill>
                <a:schemeClr val="tx1"/>
              </a:solidFill>
              <a:latin typeface="+mj-lt"/>
            </a:rPr>
            <a:t>và</a:t>
          </a:r>
          <a:r>
            <a:rPr lang="en-US" sz="1800" b="1" kern="1200" dirty="0">
              <a:solidFill>
                <a:schemeClr val="tx1"/>
              </a:solidFill>
              <a:latin typeface="+mj-lt"/>
            </a:rPr>
            <a:t> </a:t>
          </a:r>
          <a:r>
            <a:rPr lang="en-US" sz="1800" b="1" kern="1200" dirty="0" err="1">
              <a:solidFill>
                <a:schemeClr val="tx1"/>
              </a:solidFill>
              <a:latin typeface="+mj-lt"/>
            </a:rPr>
            <a:t>cải</a:t>
          </a:r>
          <a:r>
            <a:rPr lang="en-US" sz="1800" b="1" kern="1200" dirty="0">
              <a:solidFill>
                <a:schemeClr val="tx1"/>
              </a:solidFill>
              <a:latin typeface="+mj-lt"/>
            </a:rPr>
            <a:t> </a:t>
          </a:r>
          <a:r>
            <a:rPr lang="en-US" sz="1800" b="1" kern="1200" dirty="0" err="1">
              <a:solidFill>
                <a:schemeClr val="tx1"/>
              </a:solidFill>
              <a:latin typeface="+mj-lt"/>
            </a:rPr>
            <a:t>thiện</a:t>
          </a:r>
          <a:r>
            <a:rPr lang="en-US" sz="1800" b="1" kern="1200" dirty="0">
              <a:solidFill>
                <a:schemeClr val="tx1"/>
              </a:solidFill>
              <a:latin typeface="+mj-lt"/>
            </a:rPr>
            <a:t> </a:t>
          </a:r>
          <a:r>
            <a:rPr lang="en-US" sz="1800" b="1" kern="1200" dirty="0" err="1">
              <a:solidFill>
                <a:schemeClr val="tx1"/>
              </a:solidFill>
              <a:latin typeface="+mj-lt"/>
            </a:rPr>
            <a:t>chất</a:t>
          </a:r>
          <a:r>
            <a:rPr lang="en-US" sz="1800" b="1" kern="1200" dirty="0">
              <a:solidFill>
                <a:schemeClr val="tx1"/>
              </a:solidFill>
              <a:latin typeface="+mj-lt"/>
            </a:rPr>
            <a:t> </a:t>
          </a:r>
          <a:r>
            <a:rPr lang="en-US" sz="1800" b="1" kern="1200" dirty="0" err="1">
              <a:solidFill>
                <a:schemeClr val="tx1"/>
              </a:solidFill>
              <a:latin typeface="+mj-lt"/>
            </a:rPr>
            <a:t>lượng</a:t>
          </a:r>
          <a:r>
            <a:rPr lang="en-US" sz="1800" b="1" kern="1200" dirty="0">
              <a:solidFill>
                <a:schemeClr val="tx1"/>
              </a:solidFill>
              <a:latin typeface="+mj-lt"/>
            </a:rPr>
            <a:t> camera</a:t>
          </a:r>
          <a:endParaRPr lang="vi-VN" sz="1800" b="1" kern="1200" dirty="0">
            <a:solidFill>
              <a:schemeClr val="tx1"/>
            </a:solidFill>
            <a:latin typeface="+mj-lt"/>
          </a:endParaRPr>
        </a:p>
      </dsp:txBody>
      <dsp:txXfrm>
        <a:off x="78813" y="1302771"/>
        <a:ext cx="1408932" cy="1482961"/>
      </dsp:txXfrm>
    </dsp:sp>
    <dsp:sp modelId="{0A1B3CA9-BEF0-4B91-BD84-AEA63DF7B193}">
      <dsp:nvSpPr>
        <dsp:cNvPr id="0" name=""/>
        <dsp:cNvSpPr/>
      </dsp:nvSpPr>
      <dsp:spPr>
        <a:xfrm>
          <a:off x="1824194" y="1226551"/>
          <a:ext cx="1561372" cy="1635401"/>
        </a:xfrm>
        <a:prstGeom prst="roundRect">
          <a:avLst/>
        </a:prstGeom>
        <a:solidFill>
          <a:srgbClr val="F7EDE2">
            <a:alpha val="89804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 err="1">
              <a:solidFill>
                <a:schemeClr val="tx1"/>
              </a:solidFill>
              <a:latin typeface="+mj-lt"/>
            </a:rPr>
            <a:t>Phát</a:t>
          </a:r>
          <a:r>
            <a:rPr lang="en-US" sz="1800" b="1" kern="1200" dirty="0">
              <a:solidFill>
                <a:schemeClr val="tx1"/>
              </a:solidFill>
              <a:latin typeface="+mj-lt"/>
            </a:rPr>
            <a:t> </a:t>
          </a:r>
          <a:r>
            <a:rPr lang="en-US" sz="1800" b="1" kern="1200" dirty="0" err="1">
              <a:solidFill>
                <a:schemeClr val="tx1"/>
              </a:solidFill>
              <a:latin typeface="+mj-lt"/>
            </a:rPr>
            <a:t>triển</a:t>
          </a:r>
          <a:r>
            <a:rPr lang="en-US" sz="1800" b="1" kern="1200" dirty="0">
              <a:solidFill>
                <a:schemeClr val="tx1"/>
              </a:solidFill>
              <a:latin typeface="+mj-lt"/>
            </a:rPr>
            <a:t> </a:t>
          </a:r>
          <a:r>
            <a:rPr lang="en-US" sz="1800" b="1" kern="1200" dirty="0" err="1">
              <a:solidFill>
                <a:schemeClr val="tx1"/>
              </a:solidFill>
              <a:latin typeface="+mj-lt"/>
            </a:rPr>
            <a:t>thêm</a:t>
          </a:r>
          <a:r>
            <a:rPr lang="en-US" sz="1800" b="1" kern="1200" dirty="0">
              <a:solidFill>
                <a:schemeClr val="tx1"/>
              </a:solidFill>
              <a:latin typeface="+mj-lt"/>
            </a:rPr>
            <a:t> </a:t>
          </a:r>
          <a:r>
            <a:rPr lang="en-US" sz="1800" b="1" kern="1200" dirty="0" err="1">
              <a:solidFill>
                <a:schemeClr val="tx1"/>
              </a:solidFill>
              <a:latin typeface="+mj-lt"/>
            </a:rPr>
            <a:t>nền</a:t>
          </a:r>
          <a:r>
            <a:rPr lang="en-US" sz="1800" b="1" kern="1200" dirty="0">
              <a:solidFill>
                <a:schemeClr val="tx1"/>
              </a:solidFill>
              <a:latin typeface="+mj-lt"/>
            </a:rPr>
            <a:t> </a:t>
          </a:r>
          <a:r>
            <a:rPr lang="en-US" sz="1800" b="1" kern="1200" dirty="0" err="1">
              <a:solidFill>
                <a:schemeClr val="tx1"/>
              </a:solidFill>
              <a:latin typeface="+mj-lt"/>
            </a:rPr>
            <a:t>tảng</a:t>
          </a:r>
          <a:r>
            <a:rPr lang="en-US" sz="1800" b="1" kern="1200" dirty="0">
              <a:solidFill>
                <a:schemeClr val="tx1"/>
              </a:solidFill>
              <a:latin typeface="+mj-lt"/>
            </a:rPr>
            <a:t> Web </a:t>
          </a:r>
          <a:r>
            <a:rPr lang="en-US" sz="1800" b="1" kern="1200" dirty="0" err="1">
              <a:solidFill>
                <a:schemeClr val="tx1"/>
              </a:solidFill>
              <a:latin typeface="+mj-lt"/>
            </a:rPr>
            <a:t>và</a:t>
          </a:r>
          <a:r>
            <a:rPr lang="en-US" sz="1800" b="1" kern="1200" dirty="0">
              <a:solidFill>
                <a:schemeClr val="tx1"/>
              </a:solidFill>
              <a:latin typeface="+mj-lt"/>
            </a:rPr>
            <a:t> Mobile</a:t>
          </a:r>
          <a:endParaRPr lang="vi-VN" sz="1800" b="1" kern="1200" dirty="0">
            <a:solidFill>
              <a:schemeClr val="tx1"/>
            </a:solidFill>
            <a:latin typeface="+mj-lt"/>
          </a:endParaRPr>
        </a:p>
      </dsp:txBody>
      <dsp:txXfrm>
        <a:off x="1900414" y="1302771"/>
        <a:ext cx="1408932" cy="1482961"/>
      </dsp:txXfrm>
    </dsp:sp>
    <dsp:sp modelId="{B5AA29AC-2567-4532-BE95-D22327C285BF}">
      <dsp:nvSpPr>
        <dsp:cNvPr id="0" name=""/>
        <dsp:cNvSpPr/>
      </dsp:nvSpPr>
      <dsp:spPr>
        <a:xfrm>
          <a:off x="3645795" y="1226551"/>
          <a:ext cx="1561372" cy="1635401"/>
        </a:xfrm>
        <a:prstGeom prst="roundRect">
          <a:avLst/>
        </a:prstGeom>
        <a:solidFill>
          <a:srgbClr val="F5CAC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 err="1">
              <a:solidFill>
                <a:schemeClr val="tx1"/>
              </a:solidFill>
              <a:latin typeface="+mj-lt"/>
            </a:rPr>
            <a:t>Thêm</a:t>
          </a:r>
          <a:r>
            <a:rPr lang="en-US" sz="1800" b="1" kern="1200" dirty="0">
              <a:solidFill>
                <a:schemeClr val="tx1"/>
              </a:solidFill>
              <a:latin typeface="+mj-lt"/>
            </a:rPr>
            <a:t> </a:t>
          </a:r>
          <a:r>
            <a:rPr lang="en-US" sz="1800" b="1" kern="1200" dirty="0" err="1">
              <a:solidFill>
                <a:schemeClr val="tx1"/>
              </a:solidFill>
              <a:latin typeface="+mj-lt"/>
            </a:rPr>
            <a:t>cơ</a:t>
          </a:r>
          <a:r>
            <a:rPr lang="en-US" sz="1800" b="1" kern="1200" dirty="0">
              <a:solidFill>
                <a:schemeClr val="tx1"/>
              </a:solidFill>
              <a:latin typeface="+mj-lt"/>
            </a:rPr>
            <a:t> </a:t>
          </a:r>
          <a:r>
            <a:rPr lang="en-US" sz="1800" b="1" kern="1200" dirty="0" err="1">
              <a:solidFill>
                <a:schemeClr val="tx1"/>
              </a:solidFill>
              <a:latin typeface="+mj-lt"/>
            </a:rPr>
            <a:t>sở</a:t>
          </a:r>
          <a:r>
            <a:rPr lang="en-US" sz="1800" b="1" kern="1200" dirty="0">
              <a:solidFill>
                <a:schemeClr val="tx1"/>
              </a:solidFill>
              <a:latin typeface="+mj-lt"/>
            </a:rPr>
            <a:t> </a:t>
          </a:r>
          <a:r>
            <a:rPr lang="en-US" sz="1800" b="1" kern="1200" dirty="0" err="1">
              <a:solidFill>
                <a:schemeClr val="tx1"/>
              </a:solidFill>
              <a:latin typeface="+mj-lt"/>
            </a:rPr>
            <a:t>dữ</a:t>
          </a:r>
          <a:r>
            <a:rPr lang="en-US" sz="1800" b="1" kern="1200" dirty="0">
              <a:solidFill>
                <a:schemeClr val="tx1"/>
              </a:solidFill>
              <a:latin typeface="+mj-lt"/>
            </a:rPr>
            <a:t> </a:t>
          </a:r>
          <a:r>
            <a:rPr lang="en-US" sz="1800" b="1" kern="1200" dirty="0" err="1">
              <a:solidFill>
                <a:schemeClr val="tx1"/>
              </a:solidFill>
              <a:latin typeface="+mj-lt"/>
            </a:rPr>
            <a:t>liệu</a:t>
          </a:r>
          <a:endParaRPr lang="vi-VN" sz="1800" b="1" kern="1200" dirty="0">
            <a:solidFill>
              <a:schemeClr val="tx1"/>
            </a:solidFill>
            <a:latin typeface="+mj-lt"/>
          </a:endParaRPr>
        </a:p>
      </dsp:txBody>
      <dsp:txXfrm>
        <a:off x="3722015" y="1302771"/>
        <a:ext cx="1408932" cy="1482961"/>
      </dsp:txXfrm>
    </dsp:sp>
    <dsp:sp modelId="{0E08A695-15A1-43B6-A7E6-C6E66E08555C}">
      <dsp:nvSpPr>
        <dsp:cNvPr id="0" name=""/>
        <dsp:cNvSpPr/>
      </dsp:nvSpPr>
      <dsp:spPr>
        <a:xfrm>
          <a:off x="5467396" y="1226551"/>
          <a:ext cx="1561372" cy="1635401"/>
        </a:xfrm>
        <a:prstGeom prst="roundRect">
          <a:avLst/>
        </a:prstGeom>
        <a:solidFill>
          <a:srgbClr val="84A59D">
            <a:alpha val="62353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 err="1">
              <a:solidFill>
                <a:schemeClr val="tx1"/>
              </a:solidFill>
              <a:latin typeface="+mj-lt"/>
            </a:rPr>
            <a:t>Xác</a:t>
          </a:r>
          <a:r>
            <a:rPr lang="en-US" sz="1800" b="1" kern="1200" dirty="0">
              <a:solidFill>
                <a:schemeClr val="tx1"/>
              </a:solidFill>
              <a:latin typeface="+mj-lt"/>
            </a:rPr>
            <a:t> </a:t>
          </a:r>
          <a:r>
            <a:rPr lang="en-US" sz="1800" b="1" kern="1200" dirty="0" err="1">
              <a:solidFill>
                <a:schemeClr val="tx1"/>
              </a:solidFill>
              <a:latin typeface="+mj-lt"/>
            </a:rPr>
            <a:t>định</a:t>
          </a:r>
          <a:r>
            <a:rPr lang="en-US" sz="1800" b="1" kern="1200" dirty="0">
              <a:solidFill>
                <a:schemeClr val="tx1"/>
              </a:solidFill>
              <a:latin typeface="+mj-lt"/>
            </a:rPr>
            <a:t> </a:t>
          </a:r>
          <a:r>
            <a:rPr lang="en-US" sz="1800" b="1" kern="1200" dirty="0" err="1">
              <a:solidFill>
                <a:schemeClr val="tx1"/>
              </a:solidFill>
              <a:latin typeface="+mj-lt"/>
            </a:rPr>
            <a:t>trạng</a:t>
          </a:r>
          <a:r>
            <a:rPr lang="en-US" sz="1800" b="1" kern="1200" dirty="0">
              <a:solidFill>
                <a:schemeClr val="tx1"/>
              </a:solidFill>
              <a:latin typeface="+mj-lt"/>
            </a:rPr>
            <a:t> </a:t>
          </a:r>
          <a:r>
            <a:rPr lang="en-US" sz="1800" b="1" kern="1200" dirty="0" err="1">
              <a:solidFill>
                <a:schemeClr val="tx1"/>
              </a:solidFill>
              <a:latin typeface="+mj-lt"/>
            </a:rPr>
            <a:t>thái</a:t>
          </a:r>
          <a:r>
            <a:rPr lang="en-US" sz="1800" b="1" kern="1200" dirty="0">
              <a:solidFill>
                <a:schemeClr val="tx1"/>
              </a:solidFill>
              <a:latin typeface="+mj-lt"/>
            </a:rPr>
            <a:t> </a:t>
          </a:r>
          <a:r>
            <a:rPr lang="en-US" sz="1800" b="1" kern="1200" dirty="0" err="1">
              <a:solidFill>
                <a:schemeClr val="tx1"/>
              </a:solidFill>
              <a:latin typeface="+mj-lt"/>
            </a:rPr>
            <a:t>cho</a:t>
          </a:r>
          <a:r>
            <a:rPr lang="en-US" sz="1800" b="1" kern="1200" dirty="0">
              <a:solidFill>
                <a:schemeClr val="tx1"/>
              </a:solidFill>
              <a:latin typeface="+mj-lt"/>
            </a:rPr>
            <a:t> </a:t>
          </a:r>
          <a:r>
            <a:rPr lang="en-US" sz="1800" b="1" kern="1200" dirty="0" err="1">
              <a:solidFill>
                <a:schemeClr val="tx1"/>
              </a:solidFill>
              <a:latin typeface="+mj-lt"/>
            </a:rPr>
            <a:t>tư</a:t>
          </a:r>
          <a:r>
            <a:rPr lang="en-US" sz="1800" b="1" kern="1200" dirty="0">
              <a:solidFill>
                <a:schemeClr val="tx1"/>
              </a:solidFill>
              <a:latin typeface="+mj-lt"/>
            </a:rPr>
            <a:t> </a:t>
          </a:r>
          <a:r>
            <a:rPr lang="en-US" sz="1800" b="1" kern="1200" dirty="0" err="1">
              <a:solidFill>
                <a:schemeClr val="tx1"/>
              </a:solidFill>
              <a:latin typeface="+mj-lt"/>
            </a:rPr>
            <a:t>thế</a:t>
          </a:r>
          <a:r>
            <a:rPr lang="en-US" sz="1800" b="1" kern="1200" dirty="0">
              <a:solidFill>
                <a:schemeClr val="tx1"/>
              </a:solidFill>
              <a:latin typeface="+mj-lt"/>
            </a:rPr>
            <a:t> </a:t>
          </a:r>
          <a:r>
            <a:rPr lang="en-US" sz="1800" b="1" kern="1200" dirty="0" err="1">
              <a:solidFill>
                <a:schemeClr val="tx1"/>
              </a:solidFill>
              <a:latin typeface="+mj-lt"/>
            </a:rPr>
            <a:t>ngồi</a:t>
          </a:r>
          <a:endParaRPr lang="vi-VN" sz="1800" b="1" kern="1200" dirty="0">
            <a:solidFill>
              <a:schemeClr val="tx1"/>
            </a:solidFill>
            <a:latin typeface="+mj-lt"/>
          </a:endParaRPr>
        </a:p>
      </dsp:txBody>
      <dsp:txXfrm>
        <a:off x="5543616" y="1302771"/>
        <a:ext cx="1408932" cy="1482961"/>
      </dsp:txXfrm>
    </dsp:sp>
    <dsp:sp modelId="{F51DE9F3-214E-47DE-89CD-B6BAF6A659E6}">
      <dsp:nvSpPr>
        <dsp:cNvPr id="0" name=""/>
        <dsp:cNvSpPr/>
      </dsp:nvSpPr>
      <dsp:spPr>
        <a:xfrm>
          <a:off x="7288997" y="1226551"/>
          <a:ext cx="1561372" cy="1635401"/>
        </a:xfrm>
        <a:prstGeom prst="roundRect">
          <a:avLst/>
        </a:prstGeom>
        <a:solidFill>
          <a:srgbClr val="F2848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 err="1">
              <a:solidFill>
                <a:schemeClr val="tx1"/>
              </a:solidFill>
              <a:latin typeface="+mj-lt"/>
            </a:rPr>
            <a:t>Xây</a:t>
          </a:r>
          <a:r>
            <a:rPr lang="en-US" sz="1800" b="1" kern="1200" dirty="0">
              <a:solidFill>
                <a:schemeClr val="tx1"/>
              </a:solidFill>
              <a:latin typeface="+mj-lt"/>
            </a:rPr>
            <a:t> </a:t>
          </a:r>
          <a:r>
            <a:rPr lang="en-US" sz="1800" b="1" kern="1200" dirty="0" err="1">
              <a:solidFill>
                <a:schemeClr val="tx1"/>
              </a:solidFill>
              <a:latin typeface="+mj-lt"/>
            </a:rPr>
            <a:t>dụng</a:t>
          </a:r>
          <a:r>
            <a:rPr lang="en-US" sz="1800" b="1" kern="1200" dirty="0">
              <a:solidFill>
                <a:schemeClr val="tx1"/>
              </a:solidFill>
              <a:latin typeface="+mj-lt"/>
            </a:rPr>
            <a:t> </a:t>
          </a:r>
          <a:r>
            <a:rPr lang="en-US" sz="1800" b="1" kern="1200" dirty="0" err="1">
              <a:solidFill>
                <a:schemeClr val="tx1"/>
              </a:solidFill>
              <a:latin typeface="+mj-lt"/>
            </a:rPr>
            <a:t>thêm</a:t>
          </a:r>
          <a:r>
            <a:rPr lang="en-US" sz="1800" b="1" kern="1200" dirty="0">
              <a:solidFill>
                <a:schemeClr val="tx1"/>
              </a:solidFill>
              <a:latin typeface="+mj-lt"/>
            </a:rPr>
            <a:t> </a:t>
          </a:r>
          <a:r>
            <a:rPr lang="en-US" sz="1800" b="1" kern="1200" dirty="0" err="1">
              <a:solidFill>
                <a:schemeClr val="tx1"/>
              </a:solidFill>
              <a:latin typeface="+mj-lt"/>
            </a:rPr>
            <a:t>khu</a:t>
          </a:r>
          <a:r>
            <a:rPr lang="en-US" sz="1800" b="1" kern="1200" dirty="0">
              <a:solidFill>
                <a:schemeClr val="tx1"/>
              </a:solidFill>
              <a:latin typeface="+mj-lt"/>
            </a:rPr>
            <a:t> </a:t>
          </a:r>
          <a:r>
            <a:rPr lang="en-US" sz="1800" b="1" kern="1200" dirty="0" err="1">
              <a:solidFill>
                <a:schemeClr val="tx1"/>
              </a:solidFill>
              <a:latin typeface="+mj-lt"/>
            </a:rPr>
            <a:t>vực</a:t>
          </a:r>
          <a:r>
            <a:rPr lang="en-US" sz="1800" b="1" kern="1200" dirty="0">
              <a:solidFill>
                <a:schemeClr val="tx1"/>
              </a:solidFill>
              <a:latin typeface="+mj-lt"/>
            </a:rPr>
            <a:t> </a:t>
          </a:r>
          <a:r>
            <a:rPr lang="en-US" sz="1800" b="1" kern="1200" dirty="0" err="1">
              <a:solidFill>
                <a:schemeClr val="tx1"/>
              </a:solidFill>
              <a:latin typeface="+mj-lt"/>
            </a:rPr>
            <a:t>không</a:t>
          </a:r>
          <a:r>
            <a:rPr lang="en-US" sz="1800" b="1" kern="1200" dirty="0">
              <a:solidFill>
                <a:schemeClr val="tx1"/>
              </a:solidFill>
              <a:latin typeface="+mj-lt"/>
            </a:rPr>
            <a:t> </a:t>
          </a:r>
          <a:r>
            <a:rPr lang="en-US" sz="1800" b="1" kern="1200" dirty="0" err="1">
              <a:solidFill>
                <a:schemeClr val="tx1"/>
              </a:solidFill>
              <a:latin typeface="+mj-lt"/>
            </a:rPr>
            <a:t>có</a:t>
          </a:r>
          <a:r>
            <a:rPr lang="en-US" sz="1800" b="1" kern="1200" dirty="0">
              <a:solidFill>
                <a:schemeClr val="tx1"/>
              </a:solidFill>
              <a:latin typeface="+mj-lt"/>
            </a:rPr>
            <a:t> </a:t>
          </a:r>
          <a:r>
            <a:rPr lang="en-US" sz="1800" b="1" kern="1200" dirty="0" err="1">
              <a:solidFill>
                <a:schemeClr val="tx1"/>
              </a:solidFill>
              <a:latin typeface="+mj-lt"/>
            </a:rPr>
            <a:t>người</a:t>
          </a:r>
          <a:r>
            <a:rPr lang="en-US" sz="1800" b="1" kern="1200" dirty="0">
              <a:solidFill>
                <a:schemeClr val="tx1"/>
              </a:solidFill>
              <a:latin typeface="+mj-lt"/>
            </a:rPr>
            <a:t>, </a:t>
          </a:r>
          <a:r>
            <a:rPr lang="en-US" sz="1800" b="1" kern="1200" dirty="0" err="1">
              <a:solidFill>
                <a:schemeClr val="tx1"/>
              </a:solidFill>
              <a:latin typeface="+mj-lt"/>
            </a:rPr>
            <a:t>ra</a:t>
          </a:r>
          <a:r>
            <a:rPr lang="en-US" sz="1800" b="1" kern="1200" dirty="0">
              <a:solidFill>
                <a:schemeClr val="tx1"/>
              </a:solidFill>
              <a:latin typeface="+mj-lt"/>
            </a:rPr>
            <a:t> </a:t>
          </a:r>
          <a:r>
            <a:rPr lang="en-US" sz="1800" b="1" kern="1200" dirty="0" err="1">
              <a:solidFill>
                <a:schemeClr val="tx1"/>
              </a:solidFill>
              <a:latin typeface="+mj-lt"/>
            </a:rPr>
            <a:t>lệnh</a:t>
          </a:r>
          <a:r>
            <a:rPr lang="en-US" sz="1800" b="1" kern="1200" dirty="0">
              <a:solidFill>
                <a:schemeClr val="tx1"/>
              </a:solidFill>
              <a:latin typeface="+mj-lt"/>
            </a:rPr>
            <a:t> </a:t>
          </a:r>
          <a:r>
            <a:rPr lang="en-US" sz="1800" b="1" kern="1200" dirty="0" err="1">
              <a:solidFill>
                <a:schemeClr val="tx1"/>
              </a:solidFill>
              <a:latin typeface="+mj-lt"/>
            </a:rPr>
            <a:t>cho</a:t>
          </a:r>
          <a:r>
            <a:rPr lang="en-US" sz="1800" b="1" kern="1200" dirty="0">
              <a:solidFill>
                <a:schemeClr val="tx1"/>
              </a:solidFill>
              <a:latin typeface="+mj-lt"/>
            </a:rPr>
            <a:t> </a:t>
          </a:r>
          <a:r>
            <a:rPr lang="en-US" sz="1800" b="1" kern="1200" dirty="0" err="1">
              <a:solidFill>
                <a:schemeClr val="tx1"/>
              </a:solidFill>
              <a:latin typeface="+mj-lt"/>
            </a:rPr>
            <a:t>thiết</a:t>
          </a:r>
          <a:r>
            <a:rPr lang="en-US" sz="1800" b="1" kern="1200" dirty="0">
              <a:solidFill>
                <a:schemeClr val="tx1"/>
              </a:solidFill>
              <a:latin typeface="+mj-lt"/>
            </a:rPr>
            <a:t> </a:t>
          </a:r>
          <a:r>
            <a:rPr lang="en-US" sz="1800" b="1" kern="1200" dirty="0" err="1">
              <a:solidFill>
                <a:schemeClr val="tx1"/>
              </a:solidFill>
              <a:latin typeface="+mj-lt"/>
            </a:rPr>
            <a:t>bị</a:t>
          </a:r>
          <a:r>
            <a:rPr lang="en-US" sz="1800" b="1" kern="1200" dirty="0">
              <a:solidFill>
                <a:schemeClr val="tx1"/>
              </a:solidFill>
              <a:latin typeface="+mj-lt"/>
            </a:rPr>
            <a:t> IOT</a:t>
          </a:r>
          <a:endParaRPr lang="vi-VN" sz="1800" b="1" kern="1200" dirty="0">
            <a:solidFill>
              <a:schemeClr val="tx1"/>
            </a:solidFill>
            <a:latin typeface="+mj-lt"/>
          </a:endParaRPr>
        </a:p>
      </dsp:txBody>
      <dsp:txXfrm>
        <a:off x="7365217" y="1302771"/>
        <a:ext cx="1408932" cy="14829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8F1E479-345B-4B23-228D-EFE34FF93D2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8EB76C-6891-7CD9-9CDC-B7E71BC2EC5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72D5A3-CE73-8C4A-B3BB-FF0522B1DBBC}" type="datetimeFigureOut">
              <a:rPr lang="en-VN" smtClean="0"/>
              <a:t>12/12/2023</a:t>
            </a:fld>
            <a:endParaRPr lang="en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C2649A-9793-0CEE-C7C3-9A5579E7D26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4A2397-032A-E942-305C-44F19CE15D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1ABCEF-CEDD-A249-BA17-94E9841E6A0C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2697357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800" b="1" kern="1400" dirty="0">
                <a:effectLst/>
                <a:latin typeface="Times New Roman" panose="02020603050405020304" pitchFamily="18" charset="0"/>
                <a:ea typeface="Yu Gothic Light" panose="020B0300000000000000" pitchFamily="34" charset="-128"/>
              </a:rPr>
              <a:t>LỜI CẢM ƠN</a:t>
            </a:r>
            <a:endParaRPr lang="en-VN" sz="1800" b="1" kern="1400" dirty="0">
              <a:effectLst/>
              <a:latin typeface="Times New Roman" panose="02020603050405020304" pitchFamily="18" charset="0"/>
              <a:ea typeface="Yu Gothic Light" panose="020B0300000000000000" pitchFamily="34" charset="-128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thầy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1" name="Google Shape;311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70508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AA265-A7E3-87C0-14C3-EC89160A81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V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5D7E94-D7DD-415C-F3B7-618AC348CA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313E8E-311E-8EBE-CAE8-FBB523542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08FA8-326F-304E-8AFA-41C3970891BC}" type="datetime1">
              <a:rPr lang="en-US" smtClean="0"/>
              <a:t>12/12/2023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DE414-F6AA-FC82-CC1E-A1731A5B4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www.cit.ctu.edu.vn</a:t>
            </a:r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AA988C-5775-F2EA-25EE-82C496316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CA2D9-6A4B-4743-9F7C-CF6FC0623F3A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586790002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0BBBC-2A28-BB33-09D8-40DDE5B47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6EC956-4A89-A31B-901F-10EC477CBE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6115A0-23FD-4691-4D47-D58665A14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331B8-EA89-0947-9E63-55C906A9F901}" type="datetime1">
              <a:rPr lang="en-US" smtClean="0"/>
              <a:t>12/12/2023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CA1200-58C4-68E6-22DC-4F806ED88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www.cit.ctu.edu.vn</a:t>
            </a:r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A57278-082B-EA8A-9B7F-0113916E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CA2D9-6A4B-4743-9F7C-CF6FC0623F3A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85507946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2C16E4-7A1E-32C7-40C5-FFA59B550E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1C25FC-3555-DD24-4CFC-128F238691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EEF50C-EE5A-1F83-9177-31AE88FBE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612A8-4F77-2A40-8BD1-5B679CF9734B}" type="datetime1">
              <a:rPr lang="en-US" smtClean="0"/>
              <a:t>12/12/2023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F87C86-8E3F-7F8D-A389-F3AD8FC67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www.cit.ctu.edu.vn</a:t>
            </a:r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3D186E-E42C-DAC7-C010-A7621A2B0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CA2D9-6A4B-4743-9F7C-CF6FC0623F3A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597793930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1D2B2-3F51-CC5B-CC4A-327457652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5830" y="0"/>
            <a:ext cx="7091987" cy="1176661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 dirty="0"/>
              <a:t>Click to edit Master title style</a:t>
            </a:r>
            <a:endParaRPr lang="en-V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C17EA3-56A9-CE7C-2FA8-ECE9DE5D2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CEF84-224F-ED4D-A264-6BB638E322BB}" type="datetime1">
              <a:rPr lang="en-US" smtClean="0"/>
              <a:t>12/12/2023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BE18AB-1F00-8FB9-96AE-909A87FD4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www.cit.ctu.edu.vn</a:t>
            </a:r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2C7E18-D335-983A-17DF-F288DB0E5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CA2D9-6A4B-4743-9F7C-CF6FC0623F3A}" type="slidenum">
              <a:rPr lang="en-VN" smtClean="0"/>
              <a:t>‹#›</a:t>
            </a:fld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83328-5122-E8DB-A88B-44F80E17D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4259107104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B3124-5451-CE1A-D790-0FAB712BD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49C27D-84F7-4342-B835-2B3DF84F3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490DB-DF4E-BC9F-C223-85B2B20D6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C4D8F-79A3-6D46-BB9B-0500442FCEC2}" type="datetime1">
              <a:rPr lang="en-US" smtClean="0"/>
              <a:t>12/12/2023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B5F61A-E122-7936-E9E4-C11600D4F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www.cit.ctu.edu.vn</a:t>
            </a:r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E8372A-635D-C442-BD1E-D7499AC02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CA2D9-6A4B-4743-9F7C-CF6FC0623F3A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008974893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5CE0B-C60F-EBDD-222A-83CA5E9B7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A6DF7-9AE5-941F-2E04-711C5BB704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258EEE-FE65-2D8C-09C9-97F6175440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2A4512-3C12-609C-2227-53CD0FB2E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356FD-1CD9-9241-902B-336EDC8D402D}" type="datetime1">
              <a:rPr lang="en-US" smtClean="0"/>
              <a:t>12/12/2023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17CA10-F790-E149-0EBA-628655ED0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www.cit.ctu.edu.vn</a:t>
            </a:r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A42F6D-40C8-5AAC-A02F-553C79829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CA2D9-6A4B-4743-9F7C-CF6FC0623F3A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291366136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C68B6-6DB5-955C-E900-2D860C614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487EF4-184D-911C-6671-C031D5A0D5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FDB453-A220-7330-C629-869B3F25CE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2AF0F6-DAF7-F75A-8B36-7A8531C1A8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C27DB0-6DAA-7DFA-992B-108F3CE5C8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FAD161-D3C0-84FD-38BC-E657F3086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5417F-E2D5-DB4D-BA61-FA4D6D93CB34}" type="datetime1">
              <a:rPr lang="en-US" smtClean="0"/>
              <a:t>12/12/2023</a:t>
            </a:fld>
            <a:endParaRPr lang="en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1F6C9F-497D-130E-49D6-D129E593E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www.cit.ctu.edu.vn</a:t>
            </a:r>
            <a:endParaRPr lang="en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7BD580-847B-FF3E-6B13-0D4B08050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CA2D9-6A4B-4743-9F7C-CF6FC0623F3A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66419509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79507-3082-9993-8777-84331C303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66AABF-5376-4781-9AF4-B28B3AB6E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73769-85A1-364F-A77B-89D72CA61909}" type="datetime1">
              <a:rPr lang="en-US" smtClean="0"/>
              <a:t>12/12/2023</a:t>
            </a:fld>
            <a:endParaRPr lang="en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A32666-C765-FB57-6D86-012141276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www.cit.ctu.edu.vn</a:t>
            </a:r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766D83-EBEF-3DFC-106A-09E2858E8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CA2D9-6A4B-4743-9F7C-CF6FC0623F3A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35518255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61BC86-DB54-975E-D4FC-1ABBEEE7A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D1D5F-765A-8548-8651-8593A8B095D3}" type="datetime1">
              <a:rPr lang="en-US" smtClean="0"/>
              <a:t>12/12/2023</a:t>
            </a:fld>
            <a:endParaRPr lang="en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01CFAE-990E-DE9A-EFDA-96AC42FA6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www.cit.ctu.edu.vn</a:t>
            </a:r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61B0B1-0FC6-668A-D78F-C5D57BA91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CA2D9-6A4B-4743-9F7C-CF6FC0623F3A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574419651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CFC0B-550D-DCAF-FE4A-F427D6B27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83E01-2ECC-1BD8-618D-452A2E15F2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1DD386-BAA9-A8DA-1A2A-6C3D507F41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2928B9-A5E3-AC6C-D26B-5525B52DF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BDEE0-4CE2-474E-9ECA-81587B1971EA}" type="datetime1">
              <a:rPr lang="en-US" smtClean="0"/>
              <a:t>12/12/2023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2E85A3-C7B3-A06F-2ACC-571A2915C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www.cit.ctu.edu.vn</a:t>
            </a:r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763713-071E-FD5D-CF08-F2080714C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CA2D9-6A4B-4743-9F7C-CF6FC0623F3A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727731734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392D1-3DEA-A9DC-78EA-E8254F0E1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5F34D9-7A05-9209-3EDD-167E2F6DA0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380A1F-2335-0A8E-D3B0-7125796CBF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E7BAF4-3640-1711-6514-8A7CDD7B3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57BCA-06EE-1A42-9D10-8F8A7D9D053C}" type="datetime1">
              <a:rPr lang="en-US" smtClean="0"/>
              <a:t>12/12/2023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3443F7-F29D-6484-E54A-FC6712339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www.cit.ctu.edu.vn</a:t>
            </a:r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6B0A73-EEA4-F80E-0719-376B4D6F3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CA2D9-6A4B-4743-9F7C-CF6FC0623F3A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817960210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s://www.logolynx.com/topic/ctu" TargetMode="Externa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3A87825-14AE-15B8-C2C0-EEE564358201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0" b="98312" l="422" r="95570">
                        <a14:foregroundMark x1="1506" y1="48078" x2="1055" y2="48523"/>
                        <a14:foregroundMark x1="46597" y1="3586" x2="46290" y2="3889"/>
                        <a14:foregroundMark x1="48734" y1="1477" x2="46597" y2="3586"/>
                        <a14:foregroundMark x1="1694" y1="49156" x2="48312" y2="95359"/>
                        <a14:foregroundMark x1="1055" y1="48523" x2="1694" y2="49156"/>
                        <a14:foregroundMark x1="48312" y1="95359" x2="90928" y2="58017"/>
                        <a14:foregroundMark x1="90928" y1="58017" x2="86709" y2="41983"/>
                        <a14:foregroundMark x1="86709" y1="41983" x2="49789" y2="1055"/>
                        <a14:foregroundMark x1="49578" y1="4852" x2="5063" y2="54430"/>
                        <a14:foregroundMark x1="5063" y1="54430" x2="24684" y2="59283"/>
                        <a14:foregroundMark x1="24684" y1="59283" x2="41983" y2="73207"/>
                        <a14:foregroundMark x1="12658" y1="48312" x2="57595" y2="80591"/>
                        <a14:foregroundMark x1="57595" y1="80591" x2="62987" y2="86846"/>
                        <a14:foregroundMark x1="56818" y1="93348" x2="49789" y2="93671"/>
                        <a14:foregroundMark x1="49789" y1="93671" x2="53165" y2="75949"/>
                        <a14:foregroundMark x1="53165" y1="75949" x2="67300" y2="56540"/>
                        <a14:foregroundMark x1="67300" y1="56540" x2="80802" y2="46203"/>
                        <a14:foregroundMark x1="80802" y1="46203" x2="87975" y2="61392"/>
                        <a14:foregroundMark x1="87975" y1="61392" x2="71308" y2="63080"/>
                        <a14:foregroundMark x1="71308" y1="63080" x2="71308" y2="61814"/>
                        <a14:foregroundMark x1="81857" y1="56329" x2="58650" y2="76160"/>
                        <a14:foregroundMark x1="79536" y1="42827" x2="58439" y2="67932"/>
                        <a14:foregroundMark x1="92194" y1="46414" x2="89030" y2="55063"/>
                        <a14:foregroundMark x1="95570" y1="51899" x2="95570" y2="51899"/>
                        <a14:foregroundMark x1="95570" y1="50844" x2="95570" y2="50844"/>
                        <a14:foregroundMark x1="49789" y1="37342" x2="49789" y2="37342"/>
                        <a14:foregroundMark x1="48734" y1="35232" x2="48734" y2="35232"/>
                        <a14:foregroundMark x1="49789" y1="32489" x2="49789" y2="32489"/>
                        <a14:foregroundMark x1="50211" y1="36920" x2="50211" y2="36920"/>
                        <a14:foregroundMark x1="50211" y1="37342" x2="49789" y2="47257"/>
                        <a14:foregroundMark x1="48734" y1="22996" x2="48734" y2="64557"/>
                        <a14:foregroundMark x1="48523" y1="98312" x2="48523" y2="98312"/>
                        <a14:foregroundMark x1="48101" y1="98734" x2="48101" y2="98734"/>
                        <a14:foregroundMark x1="41983" y1="75949" x2="41983" y2="75949"/>
                        <a14:foregroundMark x1="41983" y1="76793" x2="41983" y2="76793"/>
                        <a14:foregroundMark x1="48101" y1="2110" x2="48101" y2="2110"/>
                        <a14:foregroundMark x1="47890" y1="1477" x2="47890" y2="1477"/>
                        <a14:foregroundMark x1="48734" y1="0" x2="48734" y2="0"/>
                        <a14:foregroundMark x1="70253" y1="37975" x2="70253" y2="37975"/>
                        <a14:foregroundMark x1="65823" y1="67300" x2="65823" y2="67300"/>
                        <a14:foregroundMark x1="422" y1="50000" x2="422" y2="50000"/>
                        <a14:foregroundMark x1="2743" y1="52954" x2="2743" y2="52954"/>
                        <a14:foregroundMark x1="52954" y1="16034" x2="60759" y2="27004"/>
                        <a14:foregroundMark x1="76371" y1="52321" x2="68565" y2="62447"/>
                        <a14:foregroundMark x1="68987" y1="31435" x2="68987" y2="31435"/>
                        <a14:foregroundMark x1="68987" y1="31435" x2="55907" y2="24051"/>
                        <a14:foregroundMark x1="60759" y1="20886" x2="43038" y2="26371"/>
                        <a14:foregroundMark x1="33755" y1="26793" x2="17722" y2="43460"/>
                        <a14:foregroundMark x1="59072" y1="23629" x2="71308" y2="37342"/>
                        <a14:foregroundMark x1="71308" y1="37342" x2="83966" y2="43882"/>
                        <a14:foregroundMark x1="60338" y1="22996" x2="91561" y2="47257"/>
                        <a14:backgroundMark x1="10222" y1="34474" x2="0" y2="5063"/>
                        <a14:backgroundMark x1="0" y1="5063" x2="29325" y2="0"/>
                        <a14:backgroundMark x1="47343" y1="375" x2="49578" y2="422"/>
                        <a14:backgroundMark x1="29325" y1="0" x2="44832" y2="323"/>
                        <a14:backgroundMark x1="63080" y1="92827" x2="63080" y2="92827"/>
                        <a14:backgroundMark x1="67300" y1="90928" x2="61814" y2="93249"/>
                        <a14:backgroundMark x1="64768" y1="88186" x2="58650" y2="94726"/>
                        <a14:backgroundMark x1="46835" y1="99789" x2="46835" y2="99789"/>
                        <a14:backgroundMark x1="47890" y1="99789" x2="47890" y2="99789"/>
                        <a14:backgroundMark x1="46835" y1="99156" x2="46835" y2="99156"/>
                        <a14:backgroundMark x1="46835" y1="98734" x2="46835" y2="98734"/>
                        <a14:backgroundMark x1="47046" y1="99156" x2="47046" y2="99156"/>
                        <a14:backgroundMark x1="45148" y1="3586" x2="45148" y2="3586"/>
                        <a14:backgroundMark x1="45359" y1="3165" x2="1266" y2="47890"/>
                        <a14:backgroundMark x1="0" y1="49156" x2="0" y2="49156"/>
                        <a14:backgroundMark x1="1688" y1="54641" x2="1688" y2="54641"/>
                        <a14:backgroundMark x1="1266" y1="54008" x2="1266" y2="54008"/>
                      </a14:backgroundRemoval>
                    </a14:imgEffect>
                  </a14:imgLayer>
                </a14:imgProps>
              </a:ext>
              <a:ext uri="{837473B0-CC2E-450A-ABE3-18F120FF3D39}">
                <a1611:picAttrSrcUrl xmlns:a1611="http://schemas.microsoft.com/office/drawing/2016/11/main" r:id="rId15"/>
              </a:ext>
            </a:extLst>
          </a:blip>
          <a:stretch>
            <a:fillRect/>
          </a:stretch>
        </p:blipFill>
        <p:spPr>
          <a:xfrm>
            <a:off x="0" y="0"/>
            <a:ext cx="1176660" cy="117666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3F9308-9D68-9D92-0CCD-807F59721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5830" y="0"/>
            <a:ext cx="7091987" cy="11766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V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354E44-EE6C-89CF-08B0-51BBF7B2EF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74301"/>
            <a:ext cx="7979166" cy="4846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V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6BCC00-6F1C-6263-6783-75242C7E4A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53AD5-9CA1-6445-B9CB-05D082BE5AE3}" type="datetime1">
              <a:rPr lang="en-US" smtClean="0"/>
              <a:t>12/12/2023</a:t>
            </a:fld>
            <a:endParaRPr lang="en-V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D227FF-1F1A-01FB-DA80-782DEF5981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VN" dirty="0"/>
              <a:t>www.cit.ctu.edu.vn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5C5CAA-7FA1-0BC7-CA1B-CFFF6B44A5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FCA2D9-6A4B-4743-9F7C-CF6FC0623F3A}" type="slidenum">
              <a:rPr lang="en-VN" smtClean="0"/>
              <a:t>‹#›</a:t>
            </a:fld>
            <a:endParaRPr lang="en-V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C64CB5-232F-57C3-39B3-B898778D6661}"/>
              </a:ext>
            </a:extLst>
          </p:cNvPr>
          <p:cNvSpPr/>
          <p:nvPr userDrawn="1"/>
        </p:nvSpPr>
        <p:spPr>
          <a:xfrm>
            <a:off x="0" y="1198176"/>
            <a:ext cx="9144000" cy="114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D41BD5D-2453-BB16-57E8-A74E0B1298CF}"/>
              </a:ext>
            </a:extLst>
          </p:cNvPr>
          <p:cNvCxnSpPr>
            <a:cxnSpLocks/>
          </p:cNvCxnSpPr>
          <p:nvPr userDrawn="1"/>
        </p:nvCxnSpPr>
        <p:spPr>
          <a:xfrm>
            <a:off x="0" y="1233127"/>
            <a:ext cx="9144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3383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ransition>
    <p:fade/>
  </p:transition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F0000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FF0000"/>
        </a:buClr>
        <a:buFont typeface="Wingdings" pitchFamily="2" charset="2"/>
        <a:buChar char="v"/>
        <a:defRPr sz="2800" b="1" kern="1200">
          <a:solidFill>
            <a:srgbClr val="0070C0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70C0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70C0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70C0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70C0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microsoft.com/office/2007/relationships/hdphoto" Target="../media/hdphoto9.wdp"/><Relationship Id="rId7" Type="http://schemas.microsoft.com/office/2007/relationships/hdphoto" Target="../media/hdphoto4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microsoft.com/office/2007/relationships/hdphoto" Target="../media/hdphoto10.wdp"/><Relationship Id="rId10" Type="http://schemas.openxmlformats.org/officeDocument/2006/relationships/image" Target="../media/image23.png"/><Relationship Id="rId4" Type="http://schemas.openxmlformats.org/officeDocument/2006/relationships/image" Target="../media/image16.png"/><Relationship Id="rId9" Type="http://schemas.microsoft.com/office/2007/relationships/hdphoto" Target="../media/hdphoto8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5" Type="http://schemas.openxmlformats.org/officeDocument/2006/relationships/hyperlink" Target="file:///D:\Video" TargetMode="External"/><Relationship Id="rId4" Type="http://schemas.openxmlformats.org/officeDocument/2006/relationships/hyperlink" Target="https://github.com/tmdat17/DATM_Predict_Person_Sleep_App.git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microsoft.com/office/2007/relationships/hdphoto" Target="../media/hdphoto9.wdp"/><Relationship Id="rId7" Type="http://schemas.microsoft.com/office/2007/relationships/hdphoto" Target="../media/hdphoto4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microsoft.com/office/2007/relationships/hdphoto" Target="../media/hdphoto10.wdp"/><Relationship Id="rId10" Type="http://schemas.openxmlformats.org/officeDocument/2006/relationships/image" Target="../media/image23.png"/><Relationship Id="rId4" Type="http://schemas.openxmlformats.org/officeDocument/2006/relationships/image" Target="../media/image16.png"/><Relationship Id="rId9" Type="http://schemas.microsoft.com/office/2007/relationships/hdphoto" Target="../media/hdphoto8.wdp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2.wdp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microsoft.com/office/2007/relationships/hdphoto" Target="../media/hdphoto3.wdp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jpeg"/><Relationship Id="rId9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microsoft.com/office/2007/relationships/hdphoto" Target="../media/hdphoto8.wdp"/><Relationship Id="rId3" Type="http://schemas.microsoft.com/office/2007/relationships/hdphoto" Target="../media/hdphoto4.wdp"/><Relationship Id="rId7" Type="http://schemas.microsoft.com/office/2007/relationships/hdphoto" Target="../media/hdphoto3.wdp"/><Relationship Id="rId12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microsoft.com/office/2007/relationships/hdphoto" Target="../media/hdphoto7.wdp"/><Relationship Id="rId5" Type="http://schemas.microsoft.com/office/2007/relationships/hdphoto" Target="../media/hdphoto5.wdp"/><Relationship Id="rId10" Type="http://schemas.openxmlformats.org/officeDocument/2006/relationships/image" Target="../media/image12.png"/><Relationship Id="rId4" Type="http://schemas.openxmlformats.org/officeDocument/2006/relationships/image" Target="../media/image10.png"/><Relationship Id="rId9" Type="http://schemas.microsoft.com/office/2007/relationships/hdphoto" Target="../media/hdphoto6.wdp"/><Relationship Id="rId1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7" Type="http://schemas.microsoft.com/office/2007/relationships/hdphoto" Target="../media/hdphoto4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microsoft.com/office/2007/relationships/hdphoto" Target="../media/hdphoto10.wdp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microsoft.com/office/2007/relationships/hdphoto" Target="../media/hdphoto8.wdp"/><Relationship Id="rId7" Type="http://schemas.microsoft.com/office/2007/relationships/hdphoto" Target="../media/hdphoto10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14.png"/><Relationship Id="rId5" Type="http://schemas.microsoft.com/office/2007/relationships/hdphoto" Target="../media/hdphoto9.wdp"/><Relationship Id="rId10" Type="http://schemas.openxmlformats.org/officeDocument/2006/relationships/image" Target="../media/image17.png"/><Relationship Id="rId4" Type="http://schemas.openxmlformats.org/officeDocument/2006/relationships/image" Target="../media/image15.png"/><Relationship Id="rId9" Type="http://schemas.microsoft.com/office/2007/relationships/hdphoto" Target="../media/hdphoto4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jpe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>
            <a:spLocks noGrp="1"/>
          </p:cNvSpPr>
          <p:nvPr>
            <p:ph type="title"/>
          </p:nvPr>
        </p:nvSpPr>
        <p:spPr>
          <a:xfrm>
            <a:off x="303646" y="0"/>
            <a:ext cx="9144000" cy="1176661"/>
          </a:xfrm>
        </p:spPr>
        <p:txBody>
          <a:bodyPr>
            <a:normAutofit/>
          </a:bodyPr>
          <a:lstStyle/>
          <a:p>
            <a:pPr lvl="0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800" dirty="0">
                <a:solidFill>
                  <a:schemeClr val="tx2">
                    <a:lumMod val="75000"/>
                  </a:schemeClr>
                </a:solidFill>
                <a:sym typeface="Times New Roman"/>
              </a:rPr>
              <a:t>TRƯỜNG ĐẠI HỌC CẦN THƠ</a:t>
            </a:r>
            <a:br>
              <a:rPr lang="en-US" sz="1800" dirty="0">
                <a:solidFill>
                  <a:schemeClr val="tx2">
                    <a:lumMod val="75000"/>
                  </a:schemeClr>
                </a:solidFill>
                <a:sym typeface="Times New Roman"/>
              </a:rPr>
            </a:b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sym typeface="Times New Roman"/>
              </a:rPr>
              <a:t>TRƯỜNG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sym typeface="Times New Roman"/>
              </a:rPr>
              <a:t>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sym typeface="Times New Roman"/>
              </a:rPr>
              <a:t>CÔNG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sym typeface="Times New Roman"/>
              </a:rPr>
              <a:t>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sym typeface="Times New Roman"/>
              </a:rPr>
              <a:t>NGHỆ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sym typeface="Times New Roman"/>
              </a:rPr>
              <a:t> THÔNG TIN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sym typeface="Times New Roman"/>
              </a:rPr>
              <a:t>VÀ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sym typeface="Times New Roman"/>
              </a:rPr>
              <a:t>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sym typeface="Times New Roman"/>
              </a:rPr>
              <a:t>TRUYỀN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sym typeface="Times New Roman"/>
              </a:rPr>
              <a:t> THÔNG</a:t>
            </a:r>
            <a:endParaRPr lang="en-US" sz="1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0" name="Google Shape;90;p1"/>
          <p:cNvSpPr txBox="1">
            <a:spLocks noGrp="1"/>
          </p:cNvSpPr>
          <p:nvPr>
            <p:ph idx="1"/>
          </p:nvPr>
        </p:nvSpPr>
        <p:spPr>
          <a:xfrm>
            <a:off x="582417" y="1488434"/>
            <a:ext cx="7979166" cy="866295"/>
          </a:xfrm>
        </p:spPr>
        <p:txBody>
          <a:bodyPr>
            <a:normAutofit/>
          </a:bodyPr>
          <a:lstStyle/>
          <a:p>
            <a:pPr marL="0" lvl="0" indent="0" algn="ctr">
              <a:spcBef>
                <a:spcPts val="600"/>
              </a:spcBef>
              <a:buNone/>
            </a:pPr>
            <a:r>
              <a:rPr lang="en-US" sz="2000" dirty="0">
                <a:solidFill>
                  <a:srgbClr val="002060"/>
                </a:solidFill>
              </a:rPr>
              <a:t>BÁO CÁO LUẬN VĂN </a:t>
            </a:r>
            <a:r>
              <a:rPr lang="en-US" sz="2000" dirty="0" err="1">
                <a:solidFill>
                  <a:srgbClr val="002060"/>
                </a:solidFill>
              </a:rPr>
              <a:t>TỐT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NGHIỆP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</a:p>
          <a:p>
            <a:pPr marL="0" lvl="0" indent="0" algn="ctr">
              <a:spcBef>
                <a:spcPts val="600"/>
              </a:spcBef>
              <a:buNone/>
            </a:pPr>
            <a:r>
              <a:rPr lang="en-US" sz="2000" dirty="0" err="1">
                <a:solidFill>
                  <a:srgbClr val="002060"/>
                </a:solidFill>
              </a:rPr>
              <a:t>NGÀNH</a:t>
            </a:r>
            <a:r>
              <a:rPr lang="en-US" sz="2000" dirty="0">
                <a:solidFill>
                  <a:srgbClr val="002060"/>
                </a:solidFill>
              </a:rPr>
              <a:t> KHOA </a:t>
            </a:r>
            <a:r>
              <a:rPr lang="en-US" sz="2000" dirty="0" err="1">
                <a:solidFill>
                  <a:srgbClr val="002060"/>
                </a:solidFill>
              </a:rPr>
              <a:t>HỌC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MÁY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TÍNH</a:t>
            </a:r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C2CF538-F47A-EDDC-CBDC-F793CF8AB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CA2D9-6A4B-4743-9F7C-CF6FC0623F3A}" type="slidenum">
              <a:rPr lang="en-VN" smtClean="0"/>
              <a:pPr/>
              <a:t>1</a:t>
            </a:fld>
            <a:endParaRPr lang="en-VN" dirty="0"/>
          </a:p>
        </p:txBody>
      </p:sp>
      <p:sp>
        <p:nvSpPr>
          <p:cNvPr id="91" name="Google Shape;91;p1"/>
          <p:cNvSpPr txBox="1"/>
          <p:nvPr/>
        </p:nvSpPr>
        <p:spPr>
          <a:xfrm>
            <a:off x="116484" y="2861912"/>
            <a:ext cx="8776135" cy="1760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R="178435" algn="ctr"/>
            <a:endParaRPr lang="en-US" sz="2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552A10F-4372-B71C-1C3F-9E560A7D9826}"/>
              </a:ext>
            </a:extLst>
          </p:cNvPr>
          <p:cNvSpPr/>
          <p:nvPr/>
        </p:nvSpPr>
        <p:spPr>
          <a:xfrm>
            <a:off x="1151367" y="2938075"/>
            <a:ext cx="7127913" cy="129266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marR="178435" algn="ctr"/>
            <a:r>
              <a:rPr lang="vi-VN" sz="2600" b="1" dirty="0">
                <a:ln/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DATM: ĐIỀU KHI</a:t>
            </a:r>
            <a:r>
              <a:rPr lang="en-US" sz="2600" b="1" dirty="0">
                <a:ln/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ỂN THIẾT BỊ IOT VỚI SỰ</a:t>
            </a:r>
          </a:p>
          <a:p>
            <a:pPr marR="178435" algn="ctr"/>
            <a:r>
              <a:rPr lang="en-US" sz="2600" b="1" dirty="0">
                <a:ln/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GIÁM SÁT CỦA TRÍ TUỆ NHÂN TẠO</a:t>
            </a:r>
          </a:p>
          <a:p>
            <a:pPr marR="178435" algn="ctr"/>
            <a:endParaRPr lang="en-US" sz="2600" b="1" dirty="0">
              <a:ln/>
              <a:solidFill>
                <a:schemeClr val="accent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Google Shape;90;p1">
            <a:extLst>
              <a:ext uri="{FF2B5EF4-FFF2-40B4-BE49-F238E27FC236}">
                <a16:creationId xmlns:a16="http://schemas.microsoft.com/office/drawing/2014/main" id="{EE4218A9-E50D-4DE5-146A-DB46DA7BBD43}"/>
              </a:ext>
            </a:extLst>
          </p:cNvPr>
          <p:cNvSpPr txBox="1">
            <a:spLocks/>
          </p:cNvSpPr>
          <p:nvPr/>
        </p:nvSpPr>
        <p:spPr>
          <a:xfrm>
            <a:off x="725741" y="6297598"/>
            <a:ext cx="7979166" cy="8662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FF0000"/>
              </a:buClr>
              <a:buFont typeface="Wingdings" pitchFamily="2" charset="2"/>
              <a:buChar char="v"/>
              <a:defRPr sz="2800" b="1" kern="1200">
                <a:solidFill>
                  <a:srgbClr val="0070C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70C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70C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70C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70C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Font typeface="Wingdings" pitchFamily="2" charset="2"/>
              <a:buNone/>
            </a:pPr>
            <a:r>
              <a:rPr lang="en-US" sz="2000" dirty="0" err="1">
                <a:solidFill>
                  <a:srgbClr val="002060"/>
                </a:solidFill>
              </a:rPr>
              <a:t>Cần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Thơ</a:t>
            </a:r>
            <a:r>
              <a:rPr lang="en-US" sz="2000" dirty="0">
                <a:solidFill>
                  <a:srgbClr val="002060"/>
                </a:solidFill>
              </a:rPr>
              <a:t>, 12/2023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439382-E495-1247-684C-7613B6EC6DAA}"/>
              </a:ext>
            </a:extLst>
          </p:cNvPr>
          <p:cNvSpPr/>
          <p:nvPr/>
        </p:nvSpPr>
        <p:spPr>
          <a:xfrm>
            <a:off x="1151367" y="4328964"/>
            <a:ext cx="2196294" cy="15844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l" rtl="0" eaLnBrk="1" fontAlgn="t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Sinh </a:t>
            </a:r>
            <a:r>
              <a:rPr lang="en-US" sz="1800" b="1" i="0" u="none" strike="noStrike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viên</a:t>
            </a:r>
            <a:r>
              <a:rPr lang="en-US" sz="1800" b="1" i="0" u="none" strike="noStrike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1" i="0" u="none" strike="noStrike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thực</a:t>
            </a:r>
            <a:r>
              <a:rPr lang="en-US" sz="1800" b="1" i="0" u="none" strike="noStrike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1" i="0" u="none" strike="noStrike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hiện</a:t>
            </a:r>
            <a:r>
              <a:rPr lang="en-US" sz="1800" b="1" i="0" u="none" strike="noStrike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:</a:t>
            </a:r>
            <a:endParaRPr lang="vi-VN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i="1" u="none" strike="noStrike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Trần</a:t>
            </a:r>
            <a:r>
              <a:rPr lang="en-US" sz="1800" b="1" i="1" u="none" strike="noStrike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Minh </a:t>
            </a:r>
            <a:r>
              <a:rPr lang="en-US" sz="1800" b="1" i="1" u="none" strike="noStrike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Đạt</a:t>
            </a:r>
            <a:endParaRPr lang="vi-VN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i="1" u="none" strike="noStrike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MSSV: B1913221</a:t>
            </a:r>
            <a:endParaRPr lang="vi-VN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i="1" u="none" strike="noStrike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Khóa</a:t>
            </a:r>
            <a:r>
              <a:rPr lang="en-US" sz="1800" b="1" i="1" u="none" strike="noStrike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: 45</a:t>
            </a:r>
            <a:endParaRPr lang="vi-VN" sz="1800" b="0" i="0" u="none" strike="noStrike" dirty="0"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4D2DB7-12E8-3677-A9D2-50FC503AC106}"/>
              </a:ext>
            </a:extLst>
          </p:cNvPr>
          <p:cNvSpPr/>
          <p:nvPr/>
        </p:nvSpPr>
        <p:spPr>
          <a:xfrm>
            <a:off x="5765439" y="4503271"/>
            <a:ext cx="2505533" cy="8662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fontAlgn="t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Giảng</a:t>
            </a:r>
            <a:r>
              <a:rPr lang="en-US" sz="1800" b="1" i="0" u="none" strike="noStrike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1" i="0" u="none" strike="noStrike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viên</a:t>
            </a:r>
            <a:r>
              <a:rPr lang="en-US" sz="1800" b="1" i="0" u="none" strike="noStrike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1" i="0" u="none" strike="noStrike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hướng</a:t>
            </a:r>
            <a:r>
              <a:rPr lang="en-US" sz="1800" b="1" i="0" u="none" strike="noStrike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1" i="0" u="none" strike="noStrike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dẫn</a:t>
            </a:r>
            <a:r>
              <a:rPr lang="en-US" sz="1800" b="1" i="0" u="none" strike="noStrike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:</a:t>
            </a:r>
            <a:endParaRPr lang="vi-VN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ctr" rtl="0" eaLnBrk="1" fontAlgn="t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i="1" u="none" strike="noStrike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TS. </a:t>
            </a:r>
            <a:r>
              <a:rPr lang="en-US" sz="1800" b="1" i="1" u="none" strike="noStrike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Mã</a:t>
            </a:r>
            <a:r>
              <a:rPr lang="en-US" sz="1800" b="1" i="1" u="none" strike="noStrike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1" i="1" u="none" strike="noStrike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Trường</a:t>
            </a:r>
            <a:r>
              <a:rPr lang="en-US" sz="1800" b="1" i="1" u="none" strike="noStrike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Thành</a:t>
            </a:r>
            <a:endParaRPr lang="vi-VN" sz="1800" b="0" i="0" u="none" strike="noStrike" dirty="0">
              <a:effectLst/>
              <a:latin typeface="Arial" panose="020B0604020202020204" pitchFamily="34" charset="0"/>
            </a:endParaRPr>
          </a:p>
          <a:p>
            <a:pPr algn="ctr"/>
            <a:endParaRPr lang="vi-VN" dirty="0"/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AFA8B9-A1E8-2C1C-1454-2CDDD60AF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CA2D9-6A4B-4743-9F7C-CF6FC0623F3A}" type="slidenum">
              <a:rPr lang="en-VN" smtClean="0"/>
              <a:t>10</a:t>
            </a:fld>
            <a:endParaRPr lang="en-VN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AE3F344-DBE8-1E61-EDEA-6D55A372C0BC}"/>
              </a:ext>
            </a:extLst>
          </p:cNvPr>
          <p:cNvSpPr txBox="1">
            <a:spLocks/>
          </p:cNvSpPr>
          <p:nvPr/>
        </p:nvSpPr>
        <p:spPr>
          <a:xfrm>
            <a:off x="1390139" y="3076540"/>
            <a:ext cx="6363722" cy="1649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>
              <a:buClrTx/>
              <a:buFontTx/>
            </a:pPr>
            <a:r>
              <a:rPr lang="en-US" dirty="0">
                <a:ln/>
                <a:solidFill>
                  <a:srgbClr val="0F6F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sym typeface="Times New Roman"/>
              </a:rPr>
              <a:t>3. </a:t>
            </a:r>
            <a:r>
              <a:rPr lang="en-US" dirty="0" err="1">
                <a:ln/>
                <a:solidFill>
                  <a:srgbClr val="0F6F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sym typeface="Times New Roman"/>
              </a:rPr>
              <a:t>Thiết</a:t>
            </a:r>
            <a:r>
              <a:rPr lang="en-US" dirty="0">
                <a:ln/>
                <a:solidFill>
                  <a:srgbClr val="0F6F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sym typeface="Times New Roman"/>
              </a:rPr>
              <a:t> </a:t>
            </a:r>
            <a:r>
              <a:rPr lang="en-US" dirty="0" err="1">
                <a:ln/>
                <a:solidFill>
                  <a:srgbClr val="0F6F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sym typeface="Times New Roman"/>
              </a:rPr>
              <a:t>kế</a:t>
            </a:r>
            <a:r>
              <a:rPr lang="en-US" dirty="0">
                <a:ln/>
                <a:solidFill>
                  <a:srgbClr val="0F6F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sym typeface="Times New Roman"/>
              </a:rPr>
              <a:t> </a:t>
            </a:r>
            <a:r>
              <a:rPr lang="en-US" dirty="0" err="1">
                <a:ln/>
                <a:solidFill>
                  <a:srgbClr val="0F6F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sym typeface="Times New Roman"/>
              </a:rPr>
              <a:t>và</a:t>
            </a:r>
            <a:r>
              <a:rPr lang="en-US" dirty="0">
                <a:ln/>
                <a:solidFill>
                  <a:srgbClr val="0F6F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sym typeface="Times New Roman"/>
              </a:rPr>
              <a:t> </a:t>
            </a:r>
            <a:r>
              <a:rPr lang="en-US" dirty="0" err="1">
                <a:ln/>
                <a:solidFill>
                  <a:srgbClr val="0F6F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sym typeface="Times New Roman"/>
              </a:rPr>
              <a:t>cài</a:t>
            </a:r>
            <a:r>
              <a:rPr lang="en-US" dirty="0">
                <a:ln/>
                <a:solidFill>
                  <a:srgbClr val="0F6F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sym typeface="Times New Roman"/>
              </a:rPr>
              <a:t> </a:t>
            </a:r>
            <a:r>
              <a:rPr lang="en-US" dirty="0" err="1">
                <a:ln/>
                <a:solidFill>
                  <a:srgbClr val="0F6F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sym typeface="Times New Roman"/>
              </a:rPr>
              <a:t>đặt</a:t>
            </a:r>
            <a:r>
              <a:rPr lang="en-US" dirty="0">
                <a:ln/>
                <a:solidFill>
                  <a:srgbClr val="0F6F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sym typeface="Times New Roman"/>
              </a:rPr>
              <a:t> </a:t>
            </a:r>
            <a:r>
              <a:rPr lang="en-US" dirty="0" err="1">
                <a:ln/>
                <a:solidFill>
                  <a:srgbClr val="0F6F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sym typeface="Times New Roman"/>
              </a:rPr>
              <a:t>hệ</a:t>
            </a:r>
            <a:r>
              <a:rPr lang="en-US" dirty="0">
                <a:ln/>
                <a:solidFill>
                  <a:srgbClr val="0F6F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sym typeface="Times New Roman"/>
              </a:rPr>
              <a:t> </a:t>
            </a:r>
            <a:r>
              <a:rPr lang="en-US" dirty="0" err="1">
                <a:ln/>
                <a:solidFill>
                  <a:srgbClr val="0F6F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sym typeface="Times New Roman"/>
              </a:rPr>
              <a:t>thống</a:t>
            </a:r>
            <a:endParaRPr lang="en-US" dirty="0">
              <a:ln/>
              <a:solidFill>
                <a:srgbClr val="0F6FC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5" name="Google Shape;100;p2">
            <a:extLst>
              <a:ext uri="{FF2B5EF4-FFF2-40B4-BE49-F238E27FC236}">
                <a16:creationId xmlns:a16="http://schemas.microsoft.com/office/drawing/2014/main" id="{6CA36AEC-3B84-B5E0-58A8-C5972EAE971F}"/>
              </a:ext>
            </a:extLst>
          </p:cNvPr>
          <p:cNvSpPr txBox="1">
            <a:spLocks/>
          </p:cNvSpPr>
          <p:nvPr/>
        </p:nvSpPr>
        <p:spPr>
          <a:xfrm>
            <a:off x="-628650" y="269632"/>
            <a:ext cx="9144000" cy="1176661"/>
          </a:xfrm>
          <a:prstGeom prst="rect">
            <a:avLst/>
          </a:prstGeom>
        </p:spPr>
        <p:txBody>
          <a:bodyPr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>
              <a:buClrTx/>
              <a:buFontTx/>
            </a:pPr>
            <a:r>
              <a:rPr lang="en-US" sz="3400" dirty="0">
                <a:ln/>
                <a:solidFill>
                  <a:srgbClr val="0F6F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Times New Roman"/>
              </a:rPr>
              <a:t>NỘI DUNG BÁO CÁO</a:t>
            </a:r>
          </a:p>
        </p:txBody>
      </p:sp>
    </p:spTree>
    <p:extLst>
      <p:ext uri="{BB962C8B-B14F-4D97-AF65-F5344CB8AC3E}">
        <p14:creationId xmlns:p14="http://schemas.microsoft.com/office/powerpoint/2010/main" val="1132252320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AFA8B9-A1E8-2C1C-1454-2CDDD60AF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CA2D9-6A4B-4743-9F7C-CF6FC0623F3A}" type="slidenum">
              <a:rPr lang="en-VN" smtClean="0"/>
              <a:t>11</a:t>
            </a:fld>
            <a:endParaRPr lang="en-V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41C972-53C2-4985-CEE6-4A58500D7985}"/>
              </a:ext>
            </a:extLst>
          </p:cNvPr>
          <p:cNvSpPr txBox="1">
            <a:spLocks/>
          </p:cNvSpPr>
          <p:nvPr/>
        </p:nvSpPr>
        <p:spPr>
          <a:xfrm>
            <a:off x="1095862" y="163930"/>
            <a:ext cx="5885895" cy="867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>
              <a:buClrTx/>
              <a:buFontTx/>
            </a:pPr>
            <a:r>
              <a:rPr lang="en-US" sz="2400" dirty="0">
                <a:ln/>
                <a:solidFill>
                  <a:srgbClr val="0F6F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sym typeface="Times New Roman"/>
              </a:rPr>
              <a:t>THIẾT KẾ VÀ CÀI ĐẶT HỆ THỐNG</a:t>
            </a:r>
            <a:endParaRPr lang="en-US" sz="2400" dirty="0">
              <a:ln/>
              <a:solidFill>
                <a:srgbClr val="0F6FC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Arial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56408E6-9FEC-8DE6-1E93-9C9C36857EE1}"/>
              </a:ext>
            </a:extLst>
          </p:cNvPr>
          <p:cNvGrpSpPr/>
          <p:nvPr/>
        </p:nvGrpSpPr>
        <p:grpSpPr>
          <a:xfrm>
            <a:off x="137306" y="3406795"/>
            <a:ext cx="1768101" cy="2123073"/>
            <a:chOff x="196883" y="1535432"/>
            <a:chExt cx="3935401" cy="5016288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33DA3C4C-DA90-E092-AA64-0F6ACF8BC707}"/>
                </a:ext>
              </a:extLst>
            </p:cNvPr>
            <p:cNvSpPr/>
            <p:nvPr/>
          </p:nvSpPr>
          <p:spPr>
            <a:xfrm>
              <a:off x="196883" y="1535432"/>
              <a:ext cx="3935401" cy="5016288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96D6CE9-AA3C-4ED5-B01D-1B86B2C48C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623" b="98377" l="9957" r="89177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099" y="2746173"/>
              <a:ext cx="1023936" cy="2424369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0E47E87-7CAA-3E13-2CB1-A73E2B5FA36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99344" l="1152" r="99040">
                          <a14:foregroundMark x1="33013" y1="35449" x2="33013" y2="35449"/>
                          <a14:foregroundMark x1="39923" y1="36324" x2="39923" y2="36324"/>
                          <a14:foregroundMark x1="42226" y1="33042" x2="42226" y2="33042"/>
                          <a14:foregroundMark x1="43378" y1="31947" x2="43378" y2="31947"/>
                          <a14:foregroundMark x1="16315" y1="65864" x2="16315" y2="65864"/>
                          <a14:foregroundMark x1="38196" y1="7877" x2="38196" y2="7877"/>
                          <a14:foregroundMark x1="37236" y1="5033" x2="37236" y2="5033"/>
                          <a14:foregroundMark x1="38964" y1="91685" x2="38964" y2="91685"/>
                          <a14:foregroundMark x1="44722" y1="94311" x2="44722" y2="94311"/>
                          <a14:foregroundMark x1="43762" y1="94311" x2="43762" y2="94311"/>
                        </a14:backgroundRemoval>
                      </a14:imgEffect>
                    </a14:imgLayer>
                  </a14:imgProps>
                </a:ext>
              </a:extLst>
            </a:blip>
            <a:srcRect b="2370"/>
            <a:stretch/>
          </p:blipFill>
          <p:spPr>
            <a:xfrm>
              <a:off x="1705977" y="1745967"/>
              <a:ext cx="2206965" cy="2111952"/>
            </a:xfrm>
            <a:prstGeom prst="rect">
              <a:avLst/>
            </a:prstGeom>
          </p:spPr>
        </p:pic>
        <p:pic>
          <p:nvPicPr>
            <p:cNvPr id="10" name="Picture 2" descr="Sleeping Man Cartoon Images – Browse 18,753 Stock Photos, Vectors, and  Video | Adobe Stock">
              <a:extLst>
                <a:ext uri="{FF2B5EF4-FFF2-40B4-BE49-F238E27FC236}">
                  <a16:creationId xmlns:a16="http://schemas.microsoft.com/office/drawing/2014/main" id="{8F5CC87D-13A9-A9AE-5EBB-0EBFB2FB1F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6667" b="92500" l="4358" r="9289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554259" y="4266832"/>
              <a:ext cx="2051595" cy="20692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D770DB72-4C6F-9A3B-3577-FBB19A83DFF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4286" r="94286">
                        <a14:foregroundMark x1="37143" y1="60000" x2="37143" y2="60000"/>
                        <a14:foregroundMark x1="25000" y1="67857" x2="25000" y2="67857"/>
                        <a14:foregroundMark x1="33571" y1="68571" x2="33571" y2="68571"/>
                        <a14:foregroundMark x1="18571" y1="57143" x2="18571" y2="57143"/>
                        <a14:foregroundMark x1="34286" y1="51429" x2="34286" y2="51429"/>
                        <a14:foregroundMark x1="19286" y1="48571" x2="19286" y2="4857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2302" y="1621518"/>
            <a:ext cx="867590" cy="86759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531298A-2C87-AF8B-D88E-C5267939D7C9}"/>
              </a:ext>
            </a:extLst>
          </p:cNvPr>
          <p:cNvCxnSpPr>
            <a:cxnSpLocks/>
          </p:cNvCxnSpPr>
          <p:nvPr/>
        </p:nvCxnSpPr>
        <p:spPr>
          <a:xfrm flipV="1">
            <a:off x="633425" y="2447971"/>
            <a:ext cx="0" cy="497159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FED81BE7-2CDE-F1A9-0A5F-8162AD6A3533}"/>
              </a:ext>
            </a:extLst>
          </p:cNvPr>
          <p:cNvSpPr/>
          <p:nvPr/>
        </p:nvSpPr>
        <p:spPr>
          <a:xfrm>
            <a:off x="-224985" y="2945130"/>
            <a:ext cx="270100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Đầu</a:t>
            </a:r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vào</a:t>
            </a:r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  <a:r>
              <a:rPr lang="en-US" sz="2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ảnh</a:t>
            </a:r>
            <a:endParaRPr lang="en-US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51F3198-9B4B-A873-FE66-8EE9DCE57965}"/>
              </a:ext>
            </a:extLst>
          </p:cNvPr>
          <p:cNvCxnSpPr>
            <a:cxnSpLocks/>
          </p:cNvCxnSpPr>
          <p:nvPr/>
        </p:nvCxnSpPr>
        <p:spPr>
          <a:xfrm>
            <a:off x="1099892" y="2037557"/>
            <a:ext cx="1057763" cy="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EAB62727-EC80-E102-521C-1250B0F107D4}"/>
              </a:ext>
            </a:extLst>
          </p:cNvPr>
          <p:cNvSpPr/>
          <p:nvPr/>
        </p:nvSpPr>
        <p:spPr>
          <a:xfrm>
            <a:off x="318391" y="2057094"/>
            <a:ext cx="2701001" cy="3231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5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Ảnh</a:t>
            </a:r>
            <a:endParaRPr lang="en-US" sz="15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6B38DA6-7D1C-B8DD-9179-735B43993E62}"/>
              </a:ext>
            </a:extLst>
          </p:cNvPr>
          <p:cNvCxnSpPr>
            <a:cxnSpLocks/>
          </p:cNvCxnSpPr>
          <p:nvPr/>
        </p:nvCxnSpPr>
        <p:spPr>
          <a:xfrm>
            <a:off x="3977195" y="2010847"/>
            <a:ext cx="1251885" cy="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4843F24B-6A43-D696-8218-193F17E1E572}"/>
              </a:ext>
            </a:extLst>
          </p:cNvPr>
          <p:cNvSpPr/>
          <p:nvPr/>
        </p:nvSpPr>
        <p:spPr>
          <a:xfrm>
            <a:off x="3213412" y="2053237"/>
            <a:ext cx="2701001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5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Kết</a:t>
            </a:r>
            <a:r>
              <a:rPr lang="en-US" sz="15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15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quả</a:t>
            </a:r>
            <a:endParaRPr lang="en-US" sz="15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sz="15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phân</a:t>
            </a:r>
            <a:r>
              <a:rPr lang="en-US" sz="15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15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lớp</a:t>
            </a:r>
            <a:endParaRPr lang="en-US" sz="15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89D5C93-6296-47AC-8676-7344BD60024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57981" y="3728086"/>
            <a:ext cx="1257387" cy="139164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0EA7291B-0BE2-714B-7900-B480193567C2}"/>
              </a:ext>
            </a:extLst>
          </p:cNvPr>
          <p:cNvCxnSpPr>
            <a:cxnSpLocks/>
          </p:cNvCxnSpPr>
          <p:nvPr/>
        </p:nvCxnSpPr>
        <p:spPr>
          <a:xfrm>
            <a:off x="7175699" y="2222387"/>
            <a:ext cx="828732" cy="1390285"/>
          </a:xfrm>
          <a:prstGeom prst="bentConnector2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10728F5D-A17A-312D-5E48-005F27992CAD}"/>
              </a:ext>
            </a:extLst>
          </p:cNvPr>
          <p:cNvSpPr/>
          <p:nvPr/>
        </p:nvSpPr>
        <p:spPr>
          <a:xfrm>
            <a:off x="7933142" y="2212531"/>
            <a:ext cx="1255677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5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Xác</a:t>
            </a:r>
            <a:r>
              <a:rPr lang="en-US" sz="15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15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định</a:t>
            </a:r>
            <a:r>
              <a:rPr lang="en-US" sz="15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15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điểm</a:t>
            </a:r>
            <a:r>
              <a:rPr lang="en-US" sz="15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15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trên</a:t>
            </a:r>
            <a:r>
              <a:rPr lang="en-US" sz="15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15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cơ</a:t>
            </a:r>
            <a:r>
              <a:rPr lang="en-US" sz="15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15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thể</a:t>
            </a:r>
            <a:r>
              <a:rPr lang="en-US" sz="15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</a:p>
          <a:p>
            <a:pPr algn="ctr"/>
            <a:r>
              <a:rPr lang="en-US" sz="15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MediaPipe</a:t>
            </a:r>
            <a:endParaRPr lang="en-US" sz="15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F2A98A8-6C61-19F4-F976-7EFEC08C11A4}"/>
              </a:ext>
            </a:extLst>
          </p:cNvPr>
          <p:cNvCxnSpPr>
            <a:cxnSpLocks/>
          </p:cNvCxnSpPr>
          <p:nvPr/>
        </p:nvCxnSpPr>
        <p:spPr>
          <a:xfrm flipH="1">
            <a:off x="6477332" y="4295857"/>
            <a:ext cx="680611" cy="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0C4E7668-FEEB-6DD6-9CAC-461B06B6CF4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934437" y="5578205"/>
            <a:ext cx="882175" cy="882175"/>
          </a:xfrm>
          <a:prstGeom prst="rect">
            <a:avLst/>
          </a:prstGeom>
        </p:spPr>
      </p:pic>
      <p:sp>
        <p:nvSpPr>
          <p:cNvPr id="26" name="Flowchart: Decision 25">
            <a:extLst>
              <a:ext uri="{FF2B5EF4-FFF2-40B4-BE49-F238E27FC236}">
                <a16:creationId xmlns:a16="http://schemas.microsoft.com/office/drawing/2014/main" id="{EBCCD703-A9B0-93B7-EB36-AD0369106D9A}"/>
              </a:ext>
            </a:extLst>
          </p:cNvPr>
          <p:cNvSpPr/>
          <p:nvPr/>
        </p:nvSpPr>
        <p:spPr>
          <a:xfrm>
            <a:off x="5127594" y="5682235"/>
            <a:ext cx="1956787" cy="772357"/>
          </a:xfrm>
          <a:prstGeom prst="flowChartDecisi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Trạng</a:t>
            </a:r>
            <a:r>
              <a:rPr lang="en-US" b="1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b="1" dirty="0" err="1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thái</a:t>
            </a:r>
            <a:r>
              <a:rPr lang="en-US" b="1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NGỦ</a:t>
            </a:r>
            <a:endParaRPr lang="en-US" sz="1400" b="1" dirty="0">
              <a:ln w="0"/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5A94B8C-A8E9-E613-30A9-C2216C17B059}"/>
              </a:ext>
            </a:extLst>
          </p:cNvPr>
          <p:cNvCxnSpPr>
            <a:cxnSpLocks/>
          </p:cNvCxnSpPr>
          <p:nvPr/>
        </p:nvCxnSpPr>
        <p:spPr>
          <a:xfrm>
            <a:off x="7157943" y="6053189"/>
            <a:ext cx="676467" cy="6692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A2F0A67-96A6-A5E0-806D-E39C18175346}"/>
              </a:ext>
            </a:extLst>
          </p:cNvPr>
          <p:cNvSpPr txBox="1"/>
          <p:nvPr/>
        </p:nvSpPr>
        <p:spPr>
          <a:xfrm>
            <a:off x="6697045" y="6047099"/>
            <a:ext cx="174719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Gọi</a:t>
            </a: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lệnh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Tắt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thiết</a:t>
            </a: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bị</a:t>
            </a:r>
            <a:endParaRPr lang="en-US" sz="1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4477BA1-6796-E0FF-8AB6-6056D90830D2}"/>
              </a:ext>
            </a:extLst>
          </p:cNvPr>
          <p:cNvCxnSpPr>
            <a:cxnSpLocks/>
            <a:stCxn id="41" idx="1"/>
            <a:endCxn id="58" idx="3"/>
          </p:cNvCxnSpPr>
          <p:nvPr/>
        </p:nvCxnSpPr>
        <p:spPr>
          <a:xfrm flipH="1" flipV="1">
            <a:off x="3898512" y="4026915"/>
            <a:ext cx="1104301" cy="405366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3BC2A11-18DD-50EE-BC83-0B4E2D432558}"/>
              </a:ext>
            </a:extLst>
          </p:cNvPr>
          <p:cNvGrpSpPr/>
          <p:nvPr/>
        </p:nvGrpSpPr>
        <p:grpSpPr>
          <a:xfrm>
            <a:off x="2248305" y="1499682"/>
            <a:ext cx="1948296" cy="1199137"/>
            <a:chOff x="2248305" y="1499682"/>
            <a:chExt cx="1948296" cy="1199137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99188DE-75EF-5C84-4191-0B579EC18BDE}"/>
                </a:ext>
              </a:extLst>
            </p:cNvPr>
            <p:cNvSpPr/>
            <p:nvPr/>
          </p:nvSpPr>
          <p:spPr>
            <a:xfrm>
              <a:off x="2248305" y="1658071"/>
              <a:ext cx="1642368" cy="10407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ctr"/>
              <a:r>
                <a:rPr lang="en-US" sz="1600" b="1" dirty="0">
                  <a:ln w="0"/>
                  <a:solidFill>
                    <a:srgbClr val="00B05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Convolutional Neural Network</a:t>
              </a:r>
            </a:p>
            <a:p>
              <a:pPr algn="ctr"/>
              <a:r>
                <a:rPr lang="en-US" sz="1600" b="1" dirty="0">
                  <a:ln w="0"/>
                  <a:solidFill>
                    <a:srgbClr val="00B05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( CNN )</a:t>
              </a:r>
            </a:p>
            <a:p>
              <a:pPr algn="ctr"/>
              <a:endParaRPr lang="vi-VN" dirty="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681BD322-D724-8073-2E00-E3A985969ADB}"/>
                </a:ext>
              </a:extLst>
            </p:cNvPr>
            <p:cNvSpPr/>
            <p:nvPr/>
          </p:nvSpPr>
          <p:spPr>
            <a:xfrm>
              <a:off x="3768078" y="1499682"/>
              <a:ext cx="428523" cy="3741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  <a:endParaRPr lang="vi-VN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C7D3B927-6248-88C1-1B83-05C641B8968E}"/>
              </a:ext>
            </a:extLst>
          </p:cNvPr>
          <p:cNvGrpSpPr/>
          <p:nvPr/>
        </p:nvGrpSpPr>
        <p:grpSpPr>
          <a:xfrm>
            <a:off x="5002813" y="3430188"/>
            <a:ext cx="1688862" cy="1809201"/>
            <a:chOff x="5002813" y="3430188"/>
            <a:chExt cx="1688862" cy="1809201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38DEA99F-1D07-79FB-03C0-B6B817B146E4}"/>
                </a:ext>
              </a:extLst>
            </p:cNvPr>
            <p:cNvSpPr/>
            <p:nvPr/>
          </p:nvSpPr>
          <p:spPr>
            <a:xfrm>
              <a:off x="5002813" y="3625172"/>
              <a:ext cx="1396765" cy="161421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ctr"/>
              <a:r>
                <a:rPr lang="en-US" sz="1400" b="1" dirty="0" err="1">
                  <a:ln w="0"/>
                  <a:solidFill>
                    <a:srgbClr val="00B05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Trích</a:t>
              </a:r>
              <a:r>
                <a:rPr lang="en-US" sz="1400" b="1" dirty="0">
                  <a:ln w="0"/>
                  <a:solidFill>
                    <a:srgbClr val="00B05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</a:t>
              </a:r>
              <a:r>
                <a:rPr lang="en-US" sz="1400" b="1" dirty="0" err="1">
                  <a:ln w="0"/>
                  <a:solidFill>
                    <a:srgbClr val="00B05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đặc</a:t>
              </a:r>
              <a:r>
                <a:rPr lang="en-US" sz="1400" b="1" dirty="0">
                  <a:ln w="0"/>
                  <a:solidFill>
                    <a:srgbClr val="00B05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</a:t>
              </a:r>
              <a:r>
                <a:rPr lang="en-US" sz="1400" b="1" dirty="0" err="1">
                  <a:ln w="0"/>
                  <a:solidFill>
                    <a:srgbClr val="00B05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trưng</a:t>
              </a:r>
              <a:r>
                <a:rPr lang="en-US" sz="1400" b="1" dirty="0">
                  <a:ln w="0"/>
                  <a:solidFill>
                    <a:srgbClr val="00B05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</a:t>
              </a:r>
              <a:r>
                <a:rPr lang="en-US" sz="1400" b="1" dirty="0" err="1">
                  <a:ln w="0"/>
                  <a:solidFill>
                    <a:srgbClr val="00B05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dựa</a:t>
              </a:r>
              <a:r>
                <a:rPr lang="en-US" sz="1400" b="1" dirty="0">
                  <a:ln w="0"/>
                  <a:solidFill>
                    <a:srgbClr val="00B05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</a:t>
              </a:r>
              <a:r>
                <a:rPr lang="en-US" sz="1400" b="1" dirty="0" err="1">
                  <a:ln w="0"/>
                  <a:solidFill>
                    <a:srgbClr val="00B05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trên</a:t>
              </a:r>
              <a:r>
                <a:rPr lang="en-US" sz="1400" b="1" dirty="0">
                  <a:ln w="0"/>
                  <a:solidFill>
                    <a:srgbClr val="00B05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</a:t>
              </a:r>
              <a:r>
                <a:rPr lang="en-US" sz="1400" b="1" dirty="0" err="1">
                  <a:ln w="0"/>
                  <a:solidFill>
                    <a:srgbClr val="00B05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tính</a:t>
              </a:r>
              <a:r>
                <a:rPr lang="en-US" sz="1400" b="1" dirty="0">
                  <a:ln w="0"/>
                  <a:solidFill>
                    <a:srgbClr val="00B05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</a:t>
              </a:r>
              <a:r>
                <a:rPr lang="en-US" sz="1400" b="1" dirty="0" err="1">
                  <a:ln w="0"/>
                  <a:solidFill>
                    <a:srgbClr val="00B05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khoảng</a:t>
              </a:r>
              <a:r>
                <a:rPr lang="en-US" sz="1400" b="1" dirty="0">
                  <a:ln w="0"/>
                  <a:solidFill>
                    <a:srgbClr val="00B05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</a:t>
              </a:r>
              <a:r>
                <a:rPr lang="en-US" sz="1400" b="1" dirty="0" err="1">
                  <a:ln w="0"/>
                  <a:solidFill>
                    <a:srgbClr val="00B05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cách</a:t>
              </a:r>
              <a:r>
                <a:rPr lang="en-US" sz="1400" b="1" dirty="0">
                  <a:ln w="0"/>
                  <a:solidFill>
                    <a:srgbClr val="00B05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4 </a:t>
              </a:r>
              <a:r>
                <a:rPr lang="en-US" sz="1400" b="1" dirty="0" err="1">
                  <a:ln w="0"/>
                  <a:solidFill>
                    <a:srgbClr val="00B05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điểm</a:t>
              </a:r>
              <a:r>
                <a:rPr lang="en-US" sz="1400" b="1" dirty="0">
                  <a:ln w="0"/>
                  <a:solidFill>
                    <a:srgbClr val="00B05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</a:t>
              </a:r>
              <a:r>
                <a:rPr lang="en-US" sz="1400" b="1" dirty="0" err="1">
                  <a:ln w="0"/>
                  <a:solidFill>
                    <a:srgbClr val="00B05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quan</a:t>
              </a:r>
              <a:r>
                <a:rPr lang="en-US" sz="1400" b="1" dirty="0">
                  <a:ln w="0"/>
                  <a:solidFill>
                    <a:srgbClr val="00B05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</a:t>
              </a:r>
              <a:r>
                <a:rPr lang="en-US" sz="1400" b="1" dirty="0" err="1">
                  <a:ln w="0"/>
                  <a:solidFill>
                    <a:srgbClr val="00B05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trọng</a:t>
              </a:r>
              <a:r>
                <a:rPr lang="en-US" sz="1400" b="1" dirty="0">
                  <a:ln w="0"/>
                  <a:solidFill>
                    <a:srgbClr val="00B05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</a:t>
              </a:r>
              <a:r>
                <a:rPr lang="en-US" sz="1400" b="1" dirty="0" err="1">
                  <a:ln w="0"/>
                  <a:solidFill>
                    <a:srgbClr val="00B05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trên</a:t>
              </a:r>
              <a:r>
                <a:rPr lang="en-US" sz="1400" b="1" dirty="0">
                  <a:ln w="0"/>
                  <a:solidFill>
                    <a:srgbClr val="00B05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</a:t>
              </a:r>
              <a:r>
                <a:rPr lang="en-US" sz="1400" b="1" dirty="0" err="1">
                  <a:ln w="0"/>
                  <a:solidFill>
                    <a:srgbClr val="00B05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cơ</a:t>
              </a:r>
              <a:r>
                <a:rPr lang="en-US" sz="1400" b="1" dirty="0">
                  <a:ln w="0"/>
                  <a:solidFill>
                    <a:srgbClr val="00B05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</a:t>
              </a:r>
              <a:r>
                <a:rPr lang="en-US" sz="1400" b="1" dirty="0" err="1">
                  <a:ln w="0"/>
                  <a:solidFill>
                    <a:srgbClr val="00B05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thể</a:t>
              </a:r>
              <a:endParaRPr lang="en-US" sz="1600" b="1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ctr"/>
              <a:endParaRPr lang="vi-VN" dirty="0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78272105-A9C1-2180-01C7-EE393F9B118E}"/>
                </a:ext>
              </a:extLst>
            </p:cNvPr>
            <p:cNvSpPr/>
            <p:nvPr/>
          </p:nvSpPr>
          <p:spPr>
            <a:xfrm>
              <a:off x="6263152" y="3430188"/>
              <a:ext cx="428523" cy="3741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  <a:endParaRPr lang="vi-VN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28726EA8-8EC8-2E24-683C-7DC0066276B0}"/>
              </a:ext>
            </a:extLst>
          </p:cNvPr>
          <p:cNvGrpSpPr/>
          <p:nvPr/>
        </p:nvGrpSpPr>
        <p:grpSpPr>
          <a:xfrm>
            <a:off x="5859818" y="67567"/>
            <a:ext cx="3205368" cy="369332"/>
            <a:chOff x="5564014" y="191815"/>
            <a:chExt cx="3205368" cy="36933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1468735-E14D-668B-79D1-DC943CB1A91D}"/>
                </a:ext>
              </a:extLst>
            </p:cNvPr>
            <p:cNvGrpSpPr/>
            <p:nvPr/>
          </p:nvGrpSpPr>
          <p:grpSpPr>
            <a:xfrm>
              <a:off x="5564014" y="191815"/>
              <a:ext cx="3205368" cy="369332"/>
              <a:chOff x="5564014" y="191815"/>
              <a:chExt cx="3205368" cy="369332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42C62C0B-D9AD-0A66-4D4B-4A410DED3F9D}"/>
                  </a:ext>
                </a:extLst>
              </p:cNvPr>
              <p:cNvGrpSpPr/>
              <p:nvPr/>
            </p:nvGrpSpPr>
            <p:grpSpPr>
              <a:xfrm>
                <a:off x="5564014" y="191815"/>
                <a:ext cx="3205368" cy="369332"/>
                <a:chOff x="5433310" y="250932"/>
                <a:chExt cx="3205368" cy="369332"/>
              </a:xfrm>
            </p:grpSpPr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34F4D5D6-F7E3-D274-7269-9F07B36F855F}"/>
                    </a:ext>
                  </a:extLst>
                </p:cNvPr>
                <p:cNvSpPr/>
                <p:nvPr/>
              </p:nvSpPr>
              <p:spPr>
                <a:xfrm>
                  <a:off x="5433310" y="250932"/>
                  <a:ext cx="1024640" cy="369332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en-US" sz="1800" b="1" cap="none" spc="0" dirty="0">
                      <a:ln w="9525">
                        <a:solidFill>
                          <a:srgbClr val="C00000"/>
                        </a:solidFill>
                        <a:prstDash val="solid"/>
                      </a:ln>
                      <a:solidFill>
                        <a:srgbClr val="FF0000"/>
                      </a:solidFill>
                      <a:effectLst>
                        <a:glow rad="63500">
                          <a:schemeClr val="accent5">
                            <a:satMod val="175000"/>
                            <a:alpha val="40000"/>
                          </a:schemeClr>
                        </a:glow>
                        <a:outerShdw blurRad="12700" dist="38100" dir="2700000" algn="tl" rotWithShape="0">
                          <a:schemeClr val="bg1">
                            <a:lumMod val="50000"/>
                          </a:schemeClr>
                        </a:outerShdw>
                      </a:effectLst>
                      <a:latin typeface="+mj-lt"/>
                    </a:rPr>
                    <a:t>DATM: </a:t>
                  </a:r>
                </a:p>
              </p:txBody>
            </p:sp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FFB6882C-3A26-CEB0-91A0-412594338651}"/>
                    </a:ext>
                  </a:extLst>
                </p:cNvPr>
                <p:cNvSpPr/>
                <p:nvPr/>
              </p:nvSpPr>
              <p:spPr>
                <a:xfrm>
                  <a:off x="6578243" y="304561"/>
                  <a:ext cx="248574" cy="246079"/>
                </a:xfrm>
                <a:prstGeom prst="ellipse">
                  <a:avLst/>
                </a:prstGeom>
                <a:solidFill>
                  <a:srgbClr val="ABABAB"/>
                </a:solidFill>
                <a:ln>
                  <a:solidFill>
                    <a:schemeClr val="bg1">
                      <a:lumMod val="95000"/>
                    </a:schemeClr>
                  </a:solidFill>
                </a:ln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  <a:scene3d>
                  <a:camera prst="orthographicFront"/>
                  <a:lightRig rig="threePt" dir="t"/>
                </a:scene3d>
                <a:sp3d>
                  <a:bevelT w="114300" prst="artDeco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4690175F-4657-2FC1-E69B-C437E53C43CC}"/>
                    </a:ext>
                  </a:extLst>
                </p:cNvPr>
                <p:cNvSpPr/>
                <p:nvPr/>
              </p:nvSpPr>
              <p:spPr>
                <a:xfrm>
                  <a:off x="7648862" y="298473"/>
                  <a:ext cx="248574" cy="246079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solidFill>
                    <a:schemeClr val="bg1">
                      <a:lumMod val="95000"/>
                    </a:schemeClr>
                  </a:solidFill>
                </a:ln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scene3d>
                  <a:camera prst="orthographicFront"/>
                  <a:lightRig rig="threePt" dir="t"/>
                </a:scene3d>
                <a:sp3d>
                  <a:bevelT w="114300" prst="artDeco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21490E28-15D9-9DD1-AAD7-48E6CE325DAE}"/>
                    </a:ext>
                  </a:extLst>
                </p:cNvPr>
                <p:cNvSpPr/>
                <p:nvPr/>
              </p:nvSpPr>
              <p:spPr>
                <a:xfrm>
                  <a:off x="8017729" y="303680"/>
                  <a:ext cx="248574" cy="246079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solidFill>
                    <a:schemeClr val="bg1">
                      <a:lumMod val="95000"/>
                    </a:schemeClr>
                  </a:solidFill>
                </a:ln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scene3d>
                  <a:camera prst="orthographicFront"/>
                  <a:lightRig rig="threePt" dir="t"/>
                </a:scene3d>
                <a:sp3d>
                  <a:bevelT w="114300" prst="artDeco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F54FAB42-8F03-D689-9042-59D57C6B59A2}"/>
                    </a:ext>
                  </a:extLst>
                </p:cNvPr>
                <p:cNvSpPr/>
                <p:nvPr/>
              </p:nvSpPr>
              <p:spPr>
                <a:xfrm>
                  <a:off x="8390104" y="313439"/>
                  <a:ext cx="248574" cy="246079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solidFill>
                    <a:schemeClr val="bg1">
                      <a:lumMod val="95000"/>
                    </a:schemeClr>
                  </a:solidFill>
                </a:ln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scene3d>
                  <a:camera prst="orthographicFront"/>
                  <a:lightRig rig="threePt" dir="t"/>
                </a:scene3d>
                <a:sp3d>
                  <a:bevelT w="114300" prst="artDeco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</p:grp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39372E3C-ACFD-E201-1C99-52EF2134677C}"/>
                  </a:ext>
                </a:extLst>
              </p:cNvPr>
              <p:cNvSpPr/>
              <p:nvPr/>
            </p:nvSpPr>
            <p:spPr>
              <a:xfrm>
                <a:off x="7062177" y="239355"/>
                <a:ext cx="248574" cy="246079"/>
              </a:xfrm>
              <a:prstGeom prst="ellipse">
                <a:avLst/>
              </a:prstGeom>
              <a:solidFill>
                <a:srgbClr val="ABABAB"/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  <a:scene3d>
                <a:camera prst="orthographicFront"/>
                <a:lightRig rig="threePt" dir="t"/>
              </a:scene3d>
              <a:sp3d>
                <a:bevelT w="114300" prst="artDeco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</p:grp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5C64B416-19FB-4E7C-8542-E3FF539B4991}"/>
                </a:ext>
              </a:extLst>
            </p:cNvPr>
            <p:cNvSpPr/>
            <p:nvPr/>
          </p:nvSpPr>
          <p:spPr>
            <a:xfrm>
              <a:off x="7409629" y="239354"/>
              <a:ext cx="248574" cy="246079"/>
            </a:xfrm>
            <a:prstGeom prst="ellipse">
              <a:avLst/>
            </a:prstGeom>
            <a:solidFill>
              <a:srgbClr val="ABABAB"/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56483541-BCAD-C5FF-A42A-F540358F7C78}"/>
              </a:ext>
            </a:extLst>
          </p:cNvPr>
          <p:cNvGrpSpPr/>
          <p:nvPr/>
        </p:nvGrpSpPr>
        <p:grpSpPr>
          <a:xfrm>
            <a:off x="5259673" y="1377451"/>
            <a:ext cx="1898270" cy="1920699"/>
            <a:chOff x="196883" y="1535432"/>
            <a:chExt cx="3935401" cy="5016288"/>
          </a:xfrm>
        </p:grpSpPr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754ECE75-B1A3-F788-E67C-F03AE91FA32B}"/>
                </a:ext>
              </a:extLst>
            </p:cNvPr>
            <p:cNvSpPr/>
            <p:nvPr/>
          </p:nvSpPr>
          <p:spPr>
            <a:xfrm>
              <a:off x="196883" y="1535432"/>
              <a:ext cx="3935401" cy="5016288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098229E5-BF26-EEDE-D6A7-23D8BC01AD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623" b="98377" l="9957" r="89177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099" y="2746173"/>
              <a:ext cx="1023936" cy="2424369"/>
            </a:xfrm>
            <a:prstGeom prst="rect">
              <a:avLst/>
            </a:prstGeom>
          </p:spPr>
        </p:pic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F94EDB0-9F48-3577-15E6-BDA92D41FE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99344" l="1152" r="99040">
                          <a14:foregroundMark x1="33013" y1="35449" x2="33013" y2="35449"/>
                          <a14:foregroundMark x1="39923" y1="36324" x2="39923" y2="36324"/>
                          <a14:foregroundMark x1="42226" y1="33042" x2="42226" y2="33042"/>
                          <a14:foregroundMark x1="43378" y1="31947" x2="43378" y2="31947"/>
                          <a14:foregroundMark x1="16315" y1="65864" x2="16315" y2="65864"/>
                          <a14:foregroundMark x1="38196" y1="7877" x2="38196" y2="7877"/>
                          <a14:foregroundMark x1="37236" y1="5033" x2="37236" y2="5033"/>
                          <a14:foregroundMark x1="38964" y1="91685" x2="38964" y2="91685"/>
                          <a14:foregroundMark x1="44722" y1="94311" x2="44722" y2="94311"/>
                          <a14:foregroundMark x1="43762" y1="94311" x2="43762" y2="94311"/>
                        </a14:backgroundRemoval>
                      </a14:imgEffect>
                    </a14:imgLayer>
                  </a14:imgProps>
                </a:ext>
              </a:extLst>
            </a:blip>
            <a:srcRect b="2370"/>
            <a:stretch/>
          </p:blipFill>
          <p:spPr>
            <a:xfrm>
              <a:off x="1705977" y="1745967"/>
              <a:ext cx="2206965" cy="2111952"/>
            </a:xfrm>
            <a:prstGeom prst="rect">
              <a:avLst/>
            </a:prstGeom>
          </p:spPr>
        </p:pic>
        <p:pic>
          <p:nvPicPr>
            <p:cNvPr id="65" name="Picture 2" descr="Sleeping Man Cartoon Images – Browse 18,753 Stock Photos, Vectors, and  Video | Adobe Stock">
              <a:extLst>
                <a:ext uri="{FF2B5EF4-FFF2-40B4-BE49-F238E27FC236}">
                  <a16:creationId xmlns:a16="http://schemas.microsoft.com/office/drawing/2014/main" id="{A8968332-FEE8-7447-6B41-B059EEF1BB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6667" b="92500" l="4358" r="9289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554259" y="4266832"/>
              <a:ext cx="2051595" cy="20692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6" name="Oval 65">
            <a:extLst>
              <a:ext uri="{FF2B5EF4-FFF2-40B4-BE49-F238E27FC236}">
                <a16:creationId xmlns:a16="http://schemas.microsoft.com/office/drawing/2014/main" id="{CED1CF8E-2C4F-E924-753F-F8EB3CC334EA}"/>
              </a:ext>
            </a:extLst>
          </p:cNvPr>
          <p:cNvSpPr/>
          <p:nvPr/>
        </p:nvSpPr>
        <p:spPr>
          <a:xfrm>
            <a:off x="5859818" y="2380259"/>
            <a:ext cx="1144933" cy="847935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1C86FD83-5D93-966E-C8A2-100BF1939F77}"/>
              </a:ext>
            </a:extLst>
          </p:cNvPr>
          <p:cNvGrpSpPr/>
          <p:nvPr/>
        </p:nvGrpSpPr>
        <p:grpSpPr>
          <a:xfrm>
            <a:off x="2921066" y="3325370"/>
            <a:ext cx="1218402" cy="1212658"/>
            <a:chOff x="2397281" y="3325370"/>
            <a:chExt cx="1218402" cy="1212658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8659345F-0943-3685-55C5-4AE8CB19B1BF}"/>
                </a:ext>
              </a:extLst>
            </p:cNvPr>
            <p:cNvSpPr/>
            <p:nvPr/>
          </p:nvSpPr>
          <p:spPr>
            <a:xfrm>
              <a:off x="2397281" y="3515802"/>
              <a:ext cx="977446" cy="102222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ln w="0"/>
                  <a:solidFill>
                    <a:srgbClr val="00B05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Machine learning</a:t>
              </a:r>
              <a:endParaRPr lang="vi-VN" dirty="0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E27FB668-E591-C1E2-0276-1D50A1327A63}"/>
                </a:ext>
              </a:extLst>
            </p:cNvPr>
            <p:cNvSpPr/>
            <p:nvPr/>
          </p:nvSpPr>
          <p:spPr>
            <a:xfrm>
              <a:off x="3187160" y="3325370"/>
              <a:ext cx="428523" cy="3741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  <a:endParaRPr lang="vi-VN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F5B48372-6267-D877-0D15-252501C2274C}"/>
              </a:ext>
            </a:extLst>
          </p:cNvPr>
          <p:cNvGrpSpPr/>
          <p:nvPr/>
        </p:nvGrpSpPr>
        <p:grpSpPr>
          <a:xfrm>
            <a:off x="2870684" y="4786205"/>
            <a:ext cx="1288816" cy="1108057"/>
            <a:chOff x="2346899" y="4786205"/>
            <a:chExt cx="1288816" cy="1108057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422FFE3C-2FD4-4CE3-60B9-10CEBEC5EE2C}"/>
                </a:ext>
              </a:extLst>
            </p:cNvPr>
            <p:cNvSpPr/>
            <p:nvPr/>
          </p:nvSpPr>
          <p:spPr>
            <a:xfrm>
              <a:off x="2346899" y="4980714"/>
              <a:ext cx="1074555" cy="9135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ctr"/>
              <a:r>
                <a:rPr lang="en-US" sz="1600" b="1" dirty="0">
                  <a:ln w="0"/>
                  <a:solidFill>
                    <a:srgbClr val="00B05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Theo </a:t>
              </a:r>
              <a:r>
                <a:rPr lang="en-US" sz="1600" b="1" dirty="0" err="1">
                  <a:ln w="0"/>
                  <a:solidFill>
                    <a:srgbClr val="00B05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ngưỡng</a:t>
              </a:r>
              <a:endParaRPr lang="en-US" sz="1600" b="1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ctr"/>
              <a:endParaRPr lang="vi-VN" dirty="0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2F50AA16-23BB-B063-6CC5-CF61FFFA435A}"/>
                </a:ext>
              </a:extLst>
            </p:cNvPr>
            <p:cNvSpPr/>
            <p:nvPr/>
          </p:nvSpPr>
          <p:spPr>
            <a:xfrm>
              <a:off x="3207192" y="4786205"/>
              <a:ext cx="428523" cy="3741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  <a:endParaRPr lang="vi-VN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41E2A998-FF69-D067-381F-6A398548308D}"/>
              </a:ext>
            </a:extLst>
          </p:cNvPr>
          <p:cNvCxnSpPr>
            <a:cxnSpLocks/>
            <a:stCxn id="41" idx="1"/>
            <a:endCxn id="47" idx="3"/>
          </p:cNvCxnSpPr>
          <p:nvPr/>
        </p:nvCxnSpPr>
        <p:spPr>
          <a:xfrm flipH="1">
            <a:off x="3945239" y="4432281"/>
            <a:ext cx="1057574" cy="1005207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FFACA311-71B4-986D-362D-308F1E14DCA3}"/>
              </a:ext>
            </a:extLst>
          </p:cNvPr>
          <p:cNvCxnSpPr>
            <a:cxnSpLocks/>
            <a:stCxn id="58" idx="1"/>
            <a:endCxn id="26" idx="1"/>
          </p:cNvCxnSpPr>
          <p:nvPr/>
        </p:nvCxnSpPr>
        <p:spPr>
          <a:xfrm rot="10800000" flipH="1" flipV="1">
            <a:off x="2921066" y="4026914"/>
            <a:ext cx="2206528" cy="2041499"/>
          </a:xfrm>
          <a:prstGeom prst="bentConnector3">
            <a:avLst>
              <a:gd name="adj1" fmla="val -20016"/>
            </a:avLst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29D908D5-CBE7-E155-A3A8-A6D4E70D88ED}"/>
              </a:ext>
            </a:extLst>
          </p:cNvPr>
          <p:cNvCxnSpPr>
            <a:cxnSpLocks/>
            <a:stCxn id="47" idx="1"/>
            <a:endCxn id="26" idx="2"/>
          </p:cNvCxnSpPr>
          <p:nvPr/>
        </p:nvCxnSpPr>
        <p:spPr>
          <a:xfrm rot="10800000" flipH="1" flipV="1">
            <a:off x="2870684" y="5437488"/>
            <a:ext cx="3235304" cy="1017104"/>
          </a:xfrm>
          <a:prstGeom prst="bentConnector4">
            <a:avLst>
              <a:gd name="adj1" fmla="val -19414"/>
              <a:gd name="adj2" fmla="val 122476"/>
            </a:avLst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820199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7" grpId="0"/>
      <p:bldP spid="22" grpId="0"/>
      <p:bldP spid="26" grpId="0" animBg="1"/>
      <p:bldP spid="3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AFA8B9-A1E8-2C1C-1454-2CDDD60AF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CA2D9-6A4B-4743-9F7C-CF6FC0623F3A}" type="slidenum">
              <a:rPr lang="en-VN" smtClean="0"/>
              <a:t>12</a:t>
            </a:fld>
            <a:endParaRPr lang="en-V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41C972-53C2-4985-CEE6-4A58500D7985}"/>
              </a:ext>
            </a:extLst>
          </p:cNvPr>
          <p:cNvSpPr txBox="1">
            <a:spLocks/>
          </p:cNvSpPr>
          <p:nvPr/>
        </p:nvSpPr>
        <p:spPr>
          <a:xfrm>
            <a:off x="1302841" y="224956"/>
            <a:ext cx="5885895" cy="867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>
              <a:buClrTx/>
              <a:buFontTx/>
            </a:pPr>
            <a:r>
              <a:rPr lang="en-US" sz="2400" dirty="0">
                <a:ln/>
                <a:solidFill>
                  <a:srgbClr val="0F6F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sym typeface="Times New Roman"/>
              </a:rPr>
              <a:t>THIẾT KẾ VÀ CÀI ĐẶT HỆ THỐNG</a:t>
            </a:r>
            <a:endParaRPr lang="en-US" sz="2400" dirty="0">
              <a:ln/>
              <a:solidFill>
                <a:srgbClr val="0F6FC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Arial"/>
            </a:endParaRPr>
          </a:p>
        </p:txBody>
      </p:sp>
      <p:pic>
        <p:nvPicPr>
          <p:cNvPr id="4" name="Picture 4" descr="Viết ứng dụng kiểm tra động tác tập gym bằng mediapipe - THỊ GIÁC MÁY TÍNH">
            <a:extLst>
              <a:ext uri="{FF2B5EF4-FFF2-40B4-BE49-F238E27FC236}">
                <a16:creationId xmlns:a16="http://schemas.microsoft.com/office/drawing/2014/main" id="{A946752C-428A-4273-2EAE-3F55E68481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756"/>
          <a:stretch/>
        </p:blipFill>
        <p:spPr bwMode="auto">
          <a:xfrm>
            <a:off x="7014814" y="1476677"/>
            <a:ext cx="2175030" cy="2582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3D2AEF3A-D19F-8B5F-E782-E71AD1B2FD41}"/>
              </a:ext>
            </a:extLst>
          </p:cNvPr>
          <p:cNvGrpSpPr/>
          <p:nvPr/>
        </p:nvGrpSpPr>
        <p:grpSpPr>
          <a:xfrm>
            <a:off x="230819" y="1597981"/>
            <a:ext cx="7563775" cy="532660"/>
            <a:chOff x="230819" y="1597981"/>
            <a:chExt cx="7563775" cy="532660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D22C803-186D-5CB3-CDA7-68A0EB1C1033}"/>
                </a:ext>
              </a:extLst>
            </p:cNvPr>
            <p:cNvSpPr/>
            <p:nvPr/>
          </p:nvSpPr>
          <p:spPr>
            <a:xfrm>
              <a:off x="230819" y="1597981"/>
              <a:ext cx="585927" cy="53266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  <a:endParaRPr lang="vi-VN" dirty="0">
                <a:solidFill>
                  <a:schemeClr val="tx1"/>
                </a:solidFill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9973F70-7179-9A03-F8B8-EEEA1FC57260}"/>
                </a:ext>
              </a:extLst>
            </p:cNvPr>
            <p:cNvSpPr txBox="1"/>
            <p:nvPr/>
          </p:nvSpPr>
          <p:spPr>
            <a:xfrm>
              <a:off x="816746" y="1597981"/>
              <a:ext cx="6977848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b="1" dirty="0" err="1">
                  <a:solidFill>
                    <a:srgbClr val="00B050"/>
                  </a:solidFill>
                  <a:latin typeface="+mj-lt"/>
                </a:rPr>
                <a:t>Trích</a:t>
              </a:r>
              <a:r>
                <a:rPr lang="en-US" sz="2500" b="1" dirty="0">
                  <a:solidFill>
                    <a:srgbClr val="00B050"/>
                  </a:solidFill>
                  <a:latin typeface="+mj-lt"/>
                </a:rPr>
                <a:t> </a:t>
              </a:r>
              <a:r>
                <a:rPr lang="en-US" sz="2500" b="1" dirty="0" err="1">
                  <a:solidFill>
                    <a:srgbClr val="00B050"/>
                  </a:solidFill>
                  <a:latin typeface="+mj-lt"/>
                </a:rPr>
                <a:t>đặc</a:t>
              </a:r>
              <a:r>
                <a:rPr lang="en-US" sz="2500" b="1" dirty="0">
                  <a:solidFill>
                    <a:srgbClr val="00B050"/>
                  </a:solidFill>
                  <a:latin typeface="+mj-lt"/>
                </a:rPr>
                <a:t> </a:t>
              </a:r>
              <a:r>
                <a:rPr lang="en-US" sz="2500" b="1" dirty="0" err="1">
                  <a:solidFill>
                    <a:srgbClr val="00B050"/>
                  </a:solidFill>
                  <a:latin typeface="+mj-lt"/>
                </a:rPr>
                <a:t>trưng</a:t>
              </a:r>
              <a:r>
                <a:rPr lang="en-US" sz="2500" b="1" dirty="0">
                  <a:solidFill>
                    <a:srgbClr val="00B050"/>
                  </a:solidFill>
                  <a:latin typeface="+mj-lt"/>
                </a:rPr>
                <a:t> </a:t>
              </a:r>
              <a:r>
                <a:rPr lang="en-US" sz="2500" b="1" dirty="0" err="1">
                  <a:solidFill>
                    <a:srgbClr val="00B050"/>
                  </a:solidFill>
                  <a:latin typeface="+mj-lt"/>
                </a:rPr>
                <a:t>dựa</a:t>
              </a:r>
              <a:r>
                <a:rPr lang="en-US" sz="2500" b="1" dirty="0">
                  <a:solidFill>
                    <a:srgbClr val="00B050"/>
                  </a:solidFill>
                  <a:latin typeface="+mj-lt"/>
                </a:rPr>
                <a:t> </a:t>
              </a:r>
              <a:r>
                <a:rPr lang="en-US" sz="2500" b="1" dirty="0" err="1">
                  <a:solidFill>
                    <a:srgbClr val="00B050"/>
                  </a:solidFill>
                  <a:latin typeface="+mj-lt"/>
                </a:rPr>
                <a:t>trên</a:t>
              </a:r>
              <a:r>
                <a:rPr lang="en-US" sz="2500" b="1" dirty="0">
                  <a:solidFill>
                    <a:srgbClr val="00B050"/>
                  </a:solidFill>
                  <a:latin typeface="+mj-lt"/>
                </a:rPr>
                <a:t> </a:t>
              </a:r>
              <a:r>
                <a:rPr lang="en-US" sz="2500" b="1" dirty="0" err="1">
                  <a:solidFill>
                    <a:srgbClr val="00B050"/>
                  </a:solidFill>
                  <a:latin typeface="+mj-lt"/>
                </a:rPr>
                <a:t>tính</a:t>
              </a:r>
              <a:r>
                <a:rPr lang="en-US" sz="2500" b="1" dirty="0">
                  <a:solidFill>
                    <a:srgbClr val="00B050"/>
                  </a:solidFill>
                  <a:latin typeface="+mj-lt"/>
                </a:rPr>
                <a:t> </a:t>
              </a:r>
              <a:r>
                <a:rPr lang="en-US" sz="2500" b="1" dirty="0" err="1">
                  <a:solidFill>
                    <a:srgbClr val="00B050"/>
                  </a:solidFill>
                  <a:latin typeface="+mj-lt"/>
                </a:rPr>
                <a:t>khoảng</a:t>
              </a:r>
              <a:r>
                <a:rPr lang="en-US" sz="2500" b="1" dirty="0">
                  <a:solidFill>
                    <a:srgbClr val="00B050"/>
                  </a:solidFill>
                  <a:latin typeface="+mj-lt"/>
                </a:rPr>
                <a:t> </a:t>
              </a:r>
              <a:r>
                <a:rPr lang="en-US" sz="2500" b="1" dirty="0" err="1">
                  <a:solidFill>
                    <a:srgbClr val="00B050"/>
                  </a:solidFill>
                  <a:latin typeface="+mj-lt"/>
                </a:rPr>
                <a:t>cách</a:t>
              </a:r>
              <a:endParaRPr lang="vi-VN" sz="2500" b="1" dirty="0">
                <a:solidFill>
                  <a:srgbClr val="00B050"/>
                </a:solidFill>
                <a:latin typeface="+mj-lt"/>
              </a:endParaRPr>
            </a:p>
          </p:txBody>
        </p:sp>
      </p:grpSp>
      <p:pic>
        <p:nvPicPr>
          <p:cNvPr id="51" name="Picture 2" descr="Calculate Euclidean Distance in TensorFlow: A Step Guide - TensorFlow  Tutorial">
            <a:extLst>
              <a:ext uri="{FF2B5EF4-FFF2-40B4-BE49-F238E27FC236}">
                <a16:creationId xmlns:a16="http://schemas.microsoft.com/office/drawing/2014/main" id="{E3E5A89B-EB84-0FF0-7B41-28CCABF96E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932" y="2309161"/>
            <a:ext cx="3722838" cy="2350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Oval 51">
            <a:extLst>
              <a:ext uri="{FF2B5EF4-FFF2-40B4-BE49-F238E27FC236}">
                <a16:creationId xmlns:a16="http://schemas.microsoft.com/office/drawing/2014/main" id="{1CA20358-3A2F-D8ED-E484-9D927133E9BC}"/>
              </a:ext>
            </a:extLst>
          </p:cNvPr>
          <p:cNvSpPr/>
          <p:nvPr/>
        </p:nvSpPr>
        <p:spPr>
          <a:xfrm>
            <a:off x="1757779" y="2938509"/>
            <a:ext cx="612559" cy="559293"/>
          </a:xfrm>
          <a:prstGeom prst="ellipse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78A03BE-75CF-635D-3620-99A87CF288E4}"/>
              </a:ext>
            </a:extLst>
          </p:cNvPr>
          <p:cNvSpPr txBox="1"/>
          <p:nvPr/>
        </p:nvSpPr>
        <p:spPr>
          <a:xfrm>
            <a:off x="816746" y="3330717"/>
            <a:ext cx="1145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800" b="1" dirty="0">
                <a:solidFill>
                  <a:srgbClr val="FF0000"/>
                </a:solidFill>
                <a:latin typeface="imes New Roman"/>
              </a:rPr>
              <a:t>Frame 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F59FB1B-1F8E-9095-660C-2DA2CBD505B6}"/>
              </a:ext>
            </a:extLst>
          </p:cNvPr>
          <p:cNvSpPr txBox="1"/>
          <p:nvPr/>
        </p:nvSpPr>
        <p:spPr>
          <a:xfrm>
            <a:off x="2414726" y="2306124"/>
            <a:ext cx="1145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800" b="1" dirty="0">
                <a:solidFill>
                  <a:srgbClr val="FF0000"/>
                </a:solidFill>
                <a:latin typeface="+mj-lt"/>
              </a:rPr>
              <a:t>Frame 2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B4BED6D-AEB6-A6E5-9649-18B08838C240}"/>
              </a:ext>
            </a:extLst>
          </p:cNvPr>
          <p:cNvSpPr/>
          <p:nvPr/>
        </p:nvSpPr>
        <p:spPr>
          <a:xfrm>
            <a:off x="347855" y="4952913"/>
            <a:ext cx="3357046" cy="14557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400" dirty="0">
                <a:solidFill>
                  <a:schemeClr val="tx1"/>
                </a:solidFill>
                <a:latin typeface="+mj-lt"/>
              </a:rPr>
              <a:t>So sánh </a:t>
            </a:r>
            <a:r>
              <a:rPr lang="vi-VN" sz="2400" b="1" dirty="0">
                <a:solidFill>
                  <a:schemeClr val="tx1"/>
                </a:solidFill>
                <a:latin typeface="+mj-lt"/>
              </a:rPr>
              <a:t>d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+mj-lt"/>
              </a:rPr>
              <a:t>với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+mj-lt"/>
              </a:rPr>
              <a:t>R 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(</a:t>
            </a:r>
            <a:r>
              <a:rPr lang="en-US" sz="2400" dirty="0" err="1">
                <a:solidFill>
                  <a:schemeClr val="tx1"/>
                </a:solidFill>
                <a:latin typeface="+mj-lt"/>
              </a:rPr>
              <a:t>ngưỡng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+mj-lt"/>
              </a:rPr>
              <a:t>đặt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 ban </a:t>
            </a:r>
            <a:r>
              <a:rPr lang="en-US" sz="2400" dirty="0" err="1">
                <a:solidFill>
                  <a:schemeClr val="tx1"/>
                </a:solidFill>
                <a:latin typeface="+mj-lt"/>
              </a:rPr>
              <a:t>đầu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) </a:t>
            </a:r>
            <a:endParaRPr lang="vi-VN" sz="24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FB86BE08-E0C9-5FF5-569C-B55B96AF467D}"/>
              </a:ext>
            </a:extLst>
          </p:cNvPr>
          <p:cNvCxnSpPr>
            <a:cxnSpLocks/>
            <a:stCxn id="52" idx="1"/>
            <a:endCxn id="55" idx="1"/>
          </p:cNvCxnSpPr>
          <p:nvPr/>
        </p:nvCxnSpPr>
        <p:spPr>
          <a:xfrm rot="16200000" flipH="1" flipV="1">
            <a:off x="-232527" y="3600798"/>
            <a:ext cx="2660396" cy="1499631"/>
          </a:xfrm>
          <a:prstGeom prst="bentConnector4">
            <a:avLst>
              <a:gd name="adj1" fmla="val 342"/>
              <a:gd name="adj2" fmla="val 115244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01233BC-DAC7-1FAC-BA31-A20EC452F91F}"/>
              </a:ext>
            </a:extLst>
          </p:cNvPr>
          <p:cNvCxnSpPr>
            <a:cxnSpLocks/>
            <a:stCxn id="55" idx="3"/>
            <a:endCxn id="59" idx="1"/>
          </p:cNvCxnSpPr>
          <p:nvPr/>
        </p:nvCxnSpPr>
        <p:spPr>
          <a:xfrm flipV="1">
            <a:off x="3704901" y="5035647"/>
            <a:ext cx="1762602" cy="645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81AE8C9-131C-C9F7-09C9-4F52339CC0B3}"/>
              </a:ext>
            </a:extLst>
          </p:cNvPr>
          <p:cNvCxnSpPr>
            <a:cxnSpLocks/>
            <a:stCxn id="55" idx="3"/>
            <a:endCxn id="60" idx="1"/>
          </p:cNvCxnSpPr>
          <p:nvPr/>
        </p:nvCxnSpPr>
        <p:spPr>
          <a:xfrm>
            <a:off x="3704901" y="5680812"/>
            <a:ext cx="1762602" cy="461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3574700C-34F0-37BA-1C68-29AD75F72CDC}"/>
              </a:ext>
            </a:extLst>
          </p:cNvPr>
          <p:cNvSpPr/>
          <p:nvPr/>
        </p:nvSpPr>
        <p:spPr>
          <a:xfrm>
            <a:off x="5467503" y="4778934"/>
            <a:ext cx="1466296" cy="51342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400" b="1" dirty="0">
                <a:solidFill>
                  <a:schemeClr val="tx1"/>
                </a:solidFill>
              </a:rPr>
              <a:t>d &gt; R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C56F4B35-7C3E-9B9D-B725-923AA639926E}"/>
              </a:ext>
            </a:extLst>
          </p:cNvPr>
          <p:cNvSpPr/>
          <p:nvPr/>
        </p:nvSpPr>
        <p:spPr>
          <a:xfrm>
            <a:off x="5467503" y="5885510"/>
            <a:ext cx="1466296" cy="51342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400" b="1" dirty="0">
                <a:solidFill>
                  <a:schemeClr val="tx1"/>
                </a:solidFill>
              </a:rPr>
              <a:t>d &lt;= R</a:t>
            </a:r>
          </a:p>
        </p:txBody>
      </p:sp>
      <p:sp>
        <p:nvSpPr>
          <p:cNvPr id="61" name="Arrow: Right 60">
            <a:extLst>
              <a:ext uri="{FF2B5EF4-FFF2-40B4-BE49-F238E27FC236}">
                <a16:creationId xmlns:a16="http://schemas.microsoft.com/office/drawing/2014/main" id="{3850E160-5F52-C1B3-4E7E-43E9423D3A6F}"/>
              </a:ext>
            </a:extLst>
          </p:cNvPr>
          <p:cNvSpPr/>
          <p:nvPr/>
        </p:nvSpPr>
        <p:spPr>
          <a:xfrm>
            <a:off x="7188736" y="4887042"/>
            <a:ext cx="471803" cy="28495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2" name="Arrow: Right 61">
            <a:extLst>
              <a:ext uri="{FF2B5EF4-FFF2-40B4-BE49-F238E27FC236}">
                <a16:creationId xmlns:a16="http://schemas.microsoft.com/office/drawing/2014/main" id="{300C438A-CD8F-1057-A461-A7D8E6DD597B}"/>
              </a:ext>
            </a:extLst>
          </p:cNvPr>
          <p:cNvSpPr/>
          <p:nvPr/>
        </p:nvSpPr>
        <p:spPr>
          <a:xfrm>
            <a:off x="7230105" y="5999745"/>
            <a:ext cx="471803" cy="28495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8D2D901-E299-3E43-DC74-632CD32D4D74}"/>
              </a:ext>
            </a:extLst>
          </p:cNvPr>
          <p:cNvSpPr/>
          <p:nvPr/>
        </p:nvSpPr>
        <p:spPr>
          <a:xfrm>
            <a:off x="7977699" y="4778934"/>
            <a:ext cx="552223" cy="51342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400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542BC973-21D3-69C0-C0A2-A8B17F9FD57B}"/>
              </a:ext>
            </a:extLst>
          </p:cNvPr>
          <p:cNvSpPr/>
          <p:nvPr/>
        </p:nvSpPr>
        <p:spPr>
          <a:xfrm>
            <a:off x="7998214" y="5896314"/>
            <a:ext cx="552223" cy="51342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4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5F2164B-2C6C-C13C-B2B6-E2779A69B665}"/>
              </a:ext>
            </a:extLst>
          </p:cNvPr>
          <p:cNvSpPr/>
          <p:nvPr/>
        </p:nvSpPr>
        <p:spPr>
          <a:xfrm>
            <a:off x="379932" y="4174979"/>
            <a:ext cx="3810328" cy="566978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83D2A190-FCA9-52E3-1B8C-6D06C95126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1085" y="2165880"/>
            <a:ext cx="1296587" cy="1557536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2C7D71C7-2182-3DED-94A5-D125D2823E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13548" y="2175636"/>
            <a:ext cx="1259711" cy="1566404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E4D7275C-3AB3-AB65-E4DA-274DC2D910FC}"/>
              </a:ext>
            </a:extLst>
          </p:cNvPr>
          <p:cNvSpPr txBox="1"/>
          <p:nvPr/>
        </p:nvSpPr>
        <p:spPr>
          <a:xfrm>
            <a:off x="4241267" y="3731593"/>
            <a:ext cx="1145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800" b="1" dirty="0">
                <a:solidFill>
                  <a:srgbClr val="FF0000"/>
                </a:solidFill>
                <a:latin typeface="imes New Roman"/>
              </a:rPr>
              <a:t>Frame 1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4CE3A73-79E6-EFC0-33D6-6AF86B8A76A5}"/>
              </a:ext>
            </a:extLst>
          </p:cNvPr>
          <p:cNvSpPr txBox="1"/>
          <p:nvPr/>
        </p:nvSpPr>
        <p:spPr>
          <a:xfrm>
            <a:off x="5628041" y="3720081"/>
            <a:ext cx="1145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800" b="1" dirty="0">
                <a:solidFill>
                  <a:srgbClr val="FF0000"/>
                </a:solidFill>
                <a:latin typeface="+mj-lt"/>
              </a:rPr>
              <a:t>Frame 2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FCBEECA-4C22-8E7D-6B56-4438449D8BDD}"/>
              </a:ext>
            </a:extLst>
          </p:cNvPr>
          <p:cNvGrpSpPr/>
          <p:nvPr/>
        </p:nvGrpSpPr>
        <p:grpSpPr>
          <a:xfrm>
            <a:off x="5857465" y="78281"/>
            <a:ext cx="3205368" cy="369332"/>
            <a:chOff x="5564014" y="191815"/>
            <a:chExt cx="3205368" cy="369332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09D98C6-DF21-E7A9-3177-FB19D7411C82}"/>
                </a:ext>
              </a:extLst>
            </p:cNvPr>
            <p:cNvGrpSpPr/>
            <p:nvPr/>
          </p:nvGrpSpPr>
          <p:grpSpPr>
            <a:xfrm>
              <a:off x="5564014" y="191815"/>
              <a:ext cx="3205368" cy="369332"/>
              <a:chOff x="5564014" y="191815"/>
              <a:chExt cx="3205368" cy="369332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FD7AF4C6-702F-EAC9-973C-76CC67C8318C}"/>
                  </a:ext>
                </a:extLst>
              </p:cNvPr>
              <p:cNvGrpSpPr/>
              <p:nvPr/>
            </p:nvGrpSpPr>
            <p:grpSpPr>
              <a:xfrm>
                <a:off x="5564014" y="191815"/>
                <a:ext cx="3205368" cy="369332"/>
                <a:chOff x="5433310" y="250932"/>
                <a:chExt cx="3205368" cy="369332"/>
              </a:xfrm>
            </p:grpSpPr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E16EEF5D-9BA1-25EF-56A3-642FB9F16F5B}"/>
                    </a:ext>
                  </a:extLst>
                </p:cNvPr>
                <p:cNvSpPr/>
                <p:nvPr/>
              </p:nvSpPr>
              <p:spPr>
                <a:xfrm>
                  <a:off x="5433310" y="250932"/>
                  <a:ext cx="1024640" cy="369332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en-US" sz="1800" b="1" cap="none" spc="0" dirty="0">
                      <a:ln w="9525">
                        <a:solidFill>
                          <a:srgbClr val="C00000"/>
                        </a:solidFill>
                        <a:prstDash val="solid"/>
                      </a:ln>
                      <a:solidFill>
                        <a:srgbClr val="FF0000"/>
                      </a:solidFill>
                      <a:effectLst>
                        <a:glow rad="63500">
                          <a:schemeClr val="accent5">
                            <a:satMod val="175000"/>
                            <a:alpha val="40000"/>
                          </a:schemeClr>
                        </a:glow>
                        <a:outerShdw blurRad="12700" dist="38100" dir="2700000" algn="tl" rotWithShape="0">
                          <a:schemeClr val="bg1">
                            <a:lumMod val="50000"/>
                          </a:schemeClr>
                        </a:outerShdw>
                      </a:effectLst>
                      <a:latin typeface="+mj-lt"/>
                    </a:rPr>
                    <a:t>DATM: </a:t>
                  </a:r>
                </a:p>
              </p:txBody>
            </p:sp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19F519E1-5700-BF37-F8BC-023464D6E728}"/>
                    </a:ext>
                  </a:extLst>
                </p:cNvPr>
                <p:cNvSpPr/>
                <p:nvPr/>
              </p:nvSpPr>
              <p:spPr>
                <a:xfrm>
                  <a:off x="6578243" y="304561"/>
                  <a:ext cx="248574" cy="246079"/>
                </a:xfrm>
                <a:prstGeom prst="ellipse">
                  <a:avLst/>
                </a:prstGeom>
                <a:solidFill>
                  <a:srgbClr val="ABABAB"/>
                </a:solidFill>
                <a:ln>
                  <a:solidFill>
                    <a:schemeClr val="bg1">
                      <a:lumMod val="95000"/>
                    </a:schemeClr>
                  </a:solidFill>
                </a:ln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  <a:scene3d>
                  <a:camera prst="orthographicFront"/>
                  <a:lightRig rig="threePt" dir="t"/>
                </a:scene3d>
                <a:sp3d>
                  <a:bevelT w="114300" prst="artDeco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D54C9BF6-83DD-84B1-39EE-CF748CD4F2BF}"/>
                    </a:ext>
                  </a:extLst>
                </p:cNvPr>
                <p:cNvSpPr/>
                <p:nvPr/>
              </p:nvSpPr>
              <p:spPr>
                <a:xfrm>
                  <a:off x="7648862" y="298473"/>
                  <a:ext cx="248574" cy="246079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solidFill>
                    <a:schemeClr val="bg1">
                      <a:lumMod val="95000"/>
                    </a:schemeClr>
                  </a:solidFill>
                </a:ln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scene3d>
                  <a:camera prst="orthographicFront"/>
                  <a:lightRig rig="threePt" dir="t"/>
                </a:scene3d>
                <a:sp3d>
                  <a:bevelT w="114300" prst="artDeco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EC261403-CA2D-3047-1ECD-F0B5766E5D2B}"/>
                    </a:ext>
                  </a:extLst>
                </p:cNvPr>
                <p:cNvSpPr/>
                <p:nvPr/>
              </p:nvSpPr>
              <p:spPr>
                <a:xfrm>
                  <a:off x="8017729" y="303680"/>
                  <a:ext cx="248574" cy="246079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solidFill>
                    <a:schemeClr val="bg1">
                      <a:lumMod val="95000"/>
                    </a:schemeClr>
                  </a:solidFill>
                </a:ln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scene3d>
                  <a:camera prst="orthographicFront"/>
                  <a:lightRig rig="threePt" dir="t"/>
                </a:scene3d>
                <a:sp3d>
                  <a:bevelT w="114300" prst="artDeco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54B5E674-089A-98A2-70BF-C3E7C2B74A8B}"/>
                    </a:ext>
                  </a:extLst>
                </p:cNvPr>
                <p:cNvSpPr/>
                <p:nvPr/>
              </p:nvSpPr>
              <p:spPr>
                <a:xfrm>
                  <a:off x="8390104" y="313439"/>
                  <a:ext cx="248574" cy="246079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solidFill>
                    <a:schemeClr val="bg1">
                      <a:lumMod val="95000"/>
                    </a:schemeClr>
                  </a:solidFill>
                </a:ln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scene3d>
                  <a:camera prst="orthographicFront"/>
                  <a:lightRig rig="threePt" dir="t"/>
                </a:scene3d>
                <a:sp3d>
                  <a:bevelT w="114300" prst="artDeco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</p:grp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5B58BC19-8488-0E75-6E3C-A350AC5D41DD}"/>
                  </a:ext>
                </a:extLst>
              </p:cNvPr>
              <p:cNvSpPr/>
              <p:nvPr/>
            </p:nvSpPr>
            <p:spPr>
              <a:xfrm>
                <a:off x="7062177" y="239355"/>
                <a:ext cx="248574" cy="246079"/>
              </a:xfrm>
              <a:prstGeom prst="ellipse">
                <a:avLst/>
              </a:prstGeom>
              <a:solidFill>
                <a:srgbClr val="ABABAB"/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  <a:scene3d>
                <a:camera prst="orthographicFront"/>
                <a:lightRig rig="threePt" dir="t"/>
              </a:scene3d>
              <a:sp3d>
                <a:bevelT w="114300" prst="artDeco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</p:grp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E1D0808-B2FD-639B-05B3-88B9765A2B14}"/>
                </a:ext>
              </a:extLst>
            </p:cNvPr>
            <p:cNvSpPr/>
            <p:nvPr/>
          </p:nvSpPr>
          <p:spPr>
            <a:xfrm>
              <a:off x="7409629" y="239354"/>
              <a:ext cx="248574" cy="246079"/>
            </a:xfrm>
            <a:prstGeom prst="ellipse">
              <a:avLst/>
            </a:prstGeom>
            <a:solidFill>
              <a:srgbClr val="ABABAB"/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</p:spTree>
    <p:extLst>
      <p:ext uri="{BB962C8B-B14F-4D97-AF65-F5344CB8AC3E}">
        <p14:creationId xmlns:p14="http://schemas.microsoft.com/office/powerpoint/2010/main" val="3339545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2" repeatCount="indefinite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7" dur="22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AFA8B9-A1E8-2C1C-1454-2CDDD60AF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CA2D9-6A4B-4743-9F7C-CF6FC0623F3A}" type="slidenum">
              <a:rPr lang="en-VN" smtClean="0"/>
              <a:t>13</a:t>
            </a:fld>
            <a:endParaRPr lang="en-V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41C972-53C2-4985-CEE6-4A58500D7985}"/>
              </a:ext>
            </a:extLst>
          </p:cNvPr>
          <p:cNvSpPr txBox="1">
            <a:spLocks/>
          </p:cNvSpPr>
          <p:nvPr/>
        </p:nvSpPr>
        <p:spPr>
          <a:xfrm>
            <a:off x="1154096" y="152249"/>
            <a:ext cx="5885895" cy="867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>
              <a:buClrTx/>
              <a:buFontTx/>
            </a:pPr>
            <a:r>
              <a:rPr lang="en-US" sz="2400" dirty="0">
                <a:ln/>
                <a:solidFill>
                  <a:srgbClr val="0F6F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sym typeface="Times New Roman"/>
              </a:rPr>
              <a:t>THIẾT KẾ VÀ CÀI ĐẶT HỆ THỐNG</a:t>
            </a:r>
            <a:endParaRPr lang="en-US" sz="2400" dirty="0">
              <a:ln/>
              <a:solidFill>
                <a:srgbClr val="0F6FC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Arial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9B98DE2-A0C1-41E1-5E98-601ABC9EEB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2364096"/>
              </p:ext>
            </p:extLst>
          </p:nvPr>
        </p:nvGraphicFramePr>
        <p:xfrm>
          <a:off x="159797" y="2601087"/>
          <a:ext cx="2814224" cy="2926080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703556">
                  <a:extLst>
                    <a:ext uri="{9D8B030D-6E8A-4147-A177-3AD203B41FA5}">
                      <a16:colId xmlns:a16="http://schemas.microsoft.com/office/drawing/2014/main" val="463350963"/>
                    </a:ext>
                  </a:extLst>
                </a:gridCol>
                <a:gridCol w="703556">
                  <a:extLst>
                    <a:ext uri="{9D8B030D-6E8A-4147-A177-3AD203B41FA5}">
                      <a16:colId xmlns:a16="http://schemas.microsoft.com/office/drawing/2014/main" val="1401859391"/>
                    </a:ext>
                  </a:extLst>
                </a:gridCol>
                <a:gridCol w="703556">
                  <a:extLst>
                    <a:ext uri="{9D8B030D-6E8A-4147-A177-3AD203B41FA5}">
                      <a16:colId xmlns:a16="http://schemas.microsoft.com/office/drawing/2014/main" val="2151598953"/>
                    </a:ext>
                  </a:extLst>
                </a:gridCol>
                <a:gridCol w="703556">
                  <a:extLst>
                    <a:ext uri="{9D8B030D-6E8A-4147-A177-3AD203B41FA5}">
                      <a16:colId xmlns:a16="http://schemas.microsoft.com/office/drawing/2014/main" val="2097243882"/>
                    </a:ext>
                  </a:extLst>
                </a:gridCol>
              </a:tblGrid>
              <a:tr h="31080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vi-VN" sz="1800" b="1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1</a:t>
                      </a:r>
                      <a:endParaRPr lang="vi-VN" sz="1800" b="1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1</a:t>
                      </a:r>
                      <a:endParaRPr lang="vi-VN" sz="1800" b="1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vi-VN" sz="1800" b="1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5676022"/>
                  </a:ext>
                </a:extLst>
              </a:tr>
              <a:tr h="31080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+mj-lt"/>
                        </a:rPr>
                        <a:t>0</a:t>
                      </a:r>
                      <a:endParaRPr lang="vi-VN" b="1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+mj-lt"/>
                        </a:rPr>
                        <a:t>1</a:t>
                      </a:r>
                      <a:endParaRPr lang="vi-VN" b="1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+mj-lt"/>
                        </a:rPr>
                        <a:t>1</a:t>
                      </a:r>
                      <a:endParaRPr lang="vi-VN" b="1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+mj-lt"/>
                        </a:rPr>
                        <a:t>1</a:t>
                      </a:r>
                      <a:endParaRPr lang="vi-VN" b="1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7786752"/>
                  </a:ext>
                </a:extLst>
              </a:tr>
              <a:tr h="31080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+mj-lt"/>
                        </a:rPr>
                        <a:t>0</a:t>
                      </a:r>
                      <a:endParaRPr lang="vi-VN" b="1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+mj-lt"/>
                        </a:rPr>
                        <a:t>0</a:t>
                      </a:r>
                      <a:endParaRPr lang="vi-VN" b="1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+mj-lt"/>
                        </a:rPr>
                        <a:t>0</a:t>
                      </a:r>
                      <a:endParaRPr lang="vi-VN" b="1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+mj-lt"/>
                        </a:rPr>
                        <a:t>0</a:t>
                      </a:r>
                      <a:endParaRPr lang="vi-VN" b="1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123747"/>
                  </a:ext>
                </a:extLst>
              </a:tr>
              <a:tr h="31080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+mj-lt"/>
                        </a:rPr>
                        <a:t>1</a:t>
                      </a:r>
                      <a:endParaRPr lang="vi-VN" b="1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+mj-lt"/>
                        </a:rPr>
                        <a:t>1</a:t>
                      </a:r>
                      <a:endParaRPr lang="vi-VN" b="1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+mj-lt"/>
                        </a:rPr>
                        <a:t>0</a:t>
                      </a:r>
                      <a:endParaRPr lang="vi-VN" b="1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+mj-lt"/>
                        </a:rPr>
                        <a:t>1</a:t>
                      </a:r>
                      <a:endParaRPr lang="vi-VN" b="1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6060640"/>
                  </a:ext>
                </a:extLst>
              </a:tr>
              <a:tr h="31080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+mj-lt"/>
                        </a:rPr>
                        <a:t>0</a:t>
                      </a:r>
                      <a:endParaRPr lang="vi-VN" b="1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+mj-lt"/>
                        </a:rPr>
                        <a:t>1</a:t>
                      </a:r>
                      <a:endParaRPr lang="vi-VN" b="1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+mj-lt"/>
                        </a:rPr>
                        <a:t>1</a:t>
                      </a:r>
                      <a:endParaRPr lang="vi-VN" b="1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+mj-lt"/>
                        </a:rPr>
                        <a:t>1</a:t>
                      </a:r>
                      <a:endParaRPr lang="vi-VN" b="1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9725200"/>
                  </a:ext>
                </a:extLst>
              </a:tr>
              <a:tr h="31080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+mj-lt"/>
                        </a:rPr>
                        <a:t>0</a:t>
                      </a:r>
                      <a:endParaRPr lang="vi-VN" b="1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+mj-lt"/>
                        </a:rPr>
                        <a:t>0</a:t>
                      </a:r>
                      <a:endParaRPr lang="vi-VN" b="1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+mj-lt"/>
                        </a:rPr>
                        <a:t>0</a:t>
                      </a:r>
                      <a:endParaRPr lang="vi-VN" b="1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+mj-lt"/>
                        </a:rPr>
                        <a:t>1</a:t>
                      </a:r>
                      <a:endParaRPr lang="vi-VN" b="1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8929112"/>
                  </a:ext>
                </a:extLst>
              </a:tr>
              <a:tr h="31080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+mj-lt"/>
                        </a:rPr>
                        <a:t>0</a:t>
                      </a:r>
                      <a:endParaRPr lang="vi-VN" b="1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+mj-lt"/>
                        </a:rPr>
                        <a:t>1</a:t>
                      </a:r>
                      <a:endParaRPr lang="vi-VN" b="1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+mj-lt"/>
                        </a:rPr>
                        <a:t>1</a:t>
                      </a:r>
                      <a:endParaRPr lang="vi-VN" b="1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+mj-lt"/>
                        </a:rPr>
                        <a:t>1</a:t>
                      </a:r>
                      <a:endParaRPr lang="vi-VN" b="1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9176124"/>
                  </a:ext>
                </a:extLst>
              </a:tr>
              <a:tr h="31080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+mj-lt"/>
                        </a:rPr>
                        <a:t>1</a:t>
                      </a:r>
                      <a:endParaRPr lang="vi-VN" b="1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+mj-lt"/>
                        </a:rPr>
                        <a:t>1</a:t>
                      </a:r>
                      <a:endParaRPr lang="vi-VN" b="1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+mj-lt"/>
                        </a:rPr>
                        <a:t>1</a:t>
                      </a:r>
                      <a:endParaRPr lang="vi-VN" b="1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+mj-lt"/>
                        </a:rPr>
                        <a:t>1</a:t>
                      </a:r>
                      <a:endParaRPr lang="vi-VN" b="1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8947634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7E85D5E-C648-E4A2-FE4E-AF691E8D28BC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2894120" y="1846569"/>
            <a:ext cx="1029810" cy="98535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9172FA7-61F0-1053-767A-149347F50F4C}"/>
              </a:ext>
            </a:extLst>
          </p:cNvPr>
          <p:cNvSpPr txBox="1"/>
          <p:nvPr/>
        </p:nvSpPr>
        <p:spPr>
          <a:xfrm>
            <a:off x="3923930" y="1615736"/>
            <a:ext cx="3471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+mj-lt"/>
              </a:rPr>
              <a:t>0 1 1 0 0 1 1 1 0 0 0 0</a:t>
            </a:r>
            <a:endParaRPr lang="vi-VN" sz="2400" b="1" dirty="0">
              <a:latin typeface="+mj-lt"/>
            </a:endParaRP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4969A1F1-8E70-4DCA-8DF7-FE19DF4263E6}"/>
              </a:ext>
            </a:extLst>
          </p:cNvPr>
          <p:cNvSpPr/>
          <p:nvPr/>
        </p:nvSpPr>
        <p:spPr>
          <a:xfrm>
            <a:off x="7039991" y="1731152"/>
            <a:ext cx="355107" cy="2308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F1E4F92-1018-E9BD-9488-4215520BE7C3}"/>
              </a:ext>
            </a:extLst>
          </p:cNvPr>
          <p:cNvSpPr txBox="1"/>
          <p:nvPr/>
        </p:nvSpPr>
        <p:spPr>
          <a:xfrm>
            <a:off x="8180771" y="2476870"/>
            <a:ext cx="1145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+mj-lt"/>
              </a:rPr>
              <a:t>16 </a:t>
            </a:r>
            <a:r>
              <a:rPr lang="en-US" sz="1800" b="1" dirty="0" err="1">
                <a:solidFill>
                  <a:srgbClr val="FF0000"/>
                </a:solidFill>
                <a:latin typeface="+mj-lt"/>
              </a:rPr>
              <a:t>đặc</a:t>
            </a:r>
            <a:r>
              <a:rPr lang="en-US" sz="1800" b="1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+mj-lt"/>
              </a:rPr>
              <a:t>trưng</a:t>
            </a:r>
            <a:endParaRPr lang="vi-VN" sz="1800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DF82F9E-3944-691A-B547-E308D374A146}"/>
              </a:ext>
            </a:extLst>
          </p:cNvPr>
          <p:cNvSpPr/>
          <p:nvPr/>
        </p:nvSpPr>
        <p:spPr>
          <a:xfrm>
            <a:off x="346229" y="2601087"/>
            <a:ext cx="2441359" cy="1083146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FA43978-604C-5706-C19D-9817DA6F0121}"/>
              </a:ext>
            </a:extLst>
          </p:cNvPr>
          <p:cNvSpPr/>
          <p:nvPr/>
        </p:nvSpPr>
        <p:spPr>
          <a:xfrm>
            <a:off x="275208" y="2512382"/>
            <a:ext cx="2618912" cy="1549212"/>
          </a:xfrm>
          <a:prstGeom prst="round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156E40D-4D8E-4F61-7D1D-C0AC24D646DA}"/>
              </a:ext>
            </a:extLst>
          </p:cNvPr>
          <p:cNvCxnSpPr>
            <a:cxnSpLocks/>
          </p:cNvCxnSpPr>
          <p:nvPr/>
        </p:nvCxnSpPr>
        <p:spPr>
          <a:xfrm flipV="1">
            <a:off x="2974021" y="2769723"/>
            <a:ext cx="878887" cy="461665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30D94A6-2CCF-8243-1A20-680965403022}"/>
              </a:ext>
            </a:extLst>
          </p:cNvPr>
          <p:cNvSpPr txBox="1"/>
          <p:nvPr/>
        </p:nvSpPr>
        <p:spPr>
          <a:xfrm>
            <a:off x="3923929" y="2476870"/>
            <a:ext cx="38706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+mj-lt"/>
              </a:rPr>
              <a:t>0 1 1 0 0 1 1 1 0 0 0 0 1 1 0 1</a:t>
            </a:r>
            <a:endParaRPr lang="vi-VN" sz="2400" b="1" dirty="0">
              <a:latin typeface="+mj-lt"/>
            </a:endParaRP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D9F2E514-CF57-033D-4FE4-418B192D644E}"/>
              </a:ext>
            </a:extLst>
          </p:cNvPr>
          <p:cNvSpPr/>
          <p:nvPr/>
        </p:nvSpPr>
        <p:spPr>
          <a:xfrm>
            <a:off x="7852298" y="2567445"/>
            <a:ext cx="355107" cy="2308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6DE2A73-1915-A9D0-B2BE-A46757D1FC62}"/>
              </a:ext>
            </a:extLst>
          </p:cNvPr>
          <p:cNvSpPr txBox="1"/>
          <p:nvPr/>
        </p:nvSpPr>
        <p:spPr>
          <a:xfrm>
            <a:off x="7577090" y="1537585"/>
            <a:ext cx="1145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+mj-lt"/>
              </a:rPr>
              <a:t>12 </a:t>
            </a:r>
            <a:r>
              <a:rPr lang="en-US" sz="1800" b="1" dirty="0" err="1">
                <a:solidFill>
                  <a:srgbClr val="FF0000"/>
                </a:solidFill>
                <a:latin typeface="+mj-lt"/>
              </a:rPr>
              <a:t>đặc</a:t>
            </a:r>
            <a:r>
              <a:rPr lang="en-US" sz="1800" b="1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+mj-lt"/>
              </a:rPr>
              <a:t>trưng</a:t>
            </a:r>
            <a:endParaRPr lang="vi-VN" sz="1800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7D9D2E81-9D96-CB81-0600-F611A8BE6518}"/>
              </a:ext>
            </a:extLst>
          </p:cNvPr>
          <p:cNvSpPr/>
          <p:nvPr/>
        </p:nvSpPr>
        <p:spPr>
          <a:xfrm>
            <a:off x="159797" y="2476870"/>
            <a:ext cx="2814223" cy="1953087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D98BF97-31E1-EDC6-ECCB-0C49981E7440}"/>
              </a:ext>
            </a:extLst>
          </p:cNvPr>
          <p:cNvCxnSpPr>
            <a:cxnSpLocks/>
          </p:cNvCxnSpPr>
          <p:nvPr/>
        </p:nvCxnSpPr>
        <p:spPr>
          <a:xfrm>
            <a:off x="3089431" y="3555592"/>
            <a:ext cx="763477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AE52AD80-23CC-38BA-F756-D12EDA39A00C}"/>
              </a:ext>
            </a:extLst>
          </p:cNvPr>
          <p:cNvSpPr txBox="1"/>
          <p:nvPr/>
        </p:nvSpPr>
        <p:spPr>
          <a:xfrm>
            <a:off x="3923928" y="3286988"/>
            <a:ext cx="38706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+mj-lt"/>
              </a:rPr>
              <a:t>0 1 1 0 0 1 1 1 0 0 0 0 1 1 0 1</a:t>
            </a:r>
          </a:p>
          <a:p>
            <a:r>
              <a:rPr lang="en-US" sz="2400" b="1" dirty="0">
                <a:latin typeface="+mj-lt"/>
              </a:rPr>
              <a:t>0 1 1 1</a:t>
            </a:r>
            <a:endParaRPr lang="vi-VN" sz="2400" b="1" dirty="0">
              <a:latin typeface="+mj-lt"/>
            </a:endParaRP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747CE958-9B80-CD28-DD66-FD36A3A7F26C}"/>
              </a:ext>
            </a:extLst>
          </p:cNvPr>
          <p:cNvSpPr/>
          <p:nvPr/>
        </p:nvSpPr>
        <p:spPr>
          <a:xfrm>
            <a:off x="5242263" y="3788062"/>
            <a:ext cx="355107" cy="2308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7191DD2-9160-5F09-5D67-2949F65CF492}"/>
              </a:ext>
            </a:extLst>
          </p:cNvPr>
          <p:cNvSpPr txBox="1"/>
          <p:nvPr/>
        </p:nvSpPr>
        <p:spPr>
          <a:xfrm>
            <a:off x="6072324" y="3623802"/>
            <a:ext cx="1145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+mj-lt"/>
              </a:rPr>
              <a:t>20 </a:t>
            </a:r>
            <a:r>
              <a:rPr lang="en-US" sz="1800" b="1" dirty="0" err="1">
                <a:solidFill>
                  <a:srgbClr val="FF0000"/>
                </a:solidFill>
                <a:latin typeface="+mj-lt"/>
              </a:rPr>
              <a:t>đặc</a:t>
            </a:r>
            <a:r>
              <a:rPr lang="en-US" sz="1800" b="1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+mj-lt"/>
              </a:rPr>
              <a:t>trưng</a:t>
            </a:r>
            <a:endParaRPr lang="vi-VN" sz="1800" b="1" dirty="0">
              <a:solidFill>
                <a:srgbClr val="FF0000"/>
              </a:solidFill>
              <a:latin typeface="+mj-lt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ACC4D93-0692-6F8C-C6B4-181632108991}"/>
              </a:ext>
            </a:extLst>
          </p:cNvPr>
          <p:cNvGrpSpPr/>
          <p:nvPr/>
        </p:nvGrpSpPr>
        <p:grpSpPr>
          <a:xfrm>
            <a:off x="5859260" y="71898"/>
            <a:ext cx="3205368" cy="369332"/>
            <a:chOff x="5564014" y="191815"/>
            <a:chExt cx="3205368" cy="36933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EE421C67-4F0D-A8EC-FB58-9E22E5C740F2}"/>
                </a:ext>
              </a:extLst>
            </p:cNvPr>
            <p:cNvGrpSpPr/>
            <p:nvPr/>
          </p:nvGrpSpPr>
          <p:grpSpPr>
            <a:xfrm>
              <a:off x="5564014" y="191815"/>
              <a:ext cx="3205368" cy="369332"/>
              <a:chOff x="5564014" y="191815"/>
              <a:chExt cx="3205368" cy="369332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6EC494E9-1AF8-B1CF-7523-18B3212EB054}"/>
                  </a:ext>
                </a:extLst>
              </p:cNvPr>
              <p:cNvGrpSpPr/>
              <p:nvPr/>
            </p:nvGrpSpPr>
            <p:grpSpPr>
              <a:xfrm>
                <a:off x="5564014" y="191815"/>
                <a:ext cx="3205368" cy="369332"/>
                <a:chOff x="5433310" y="250932"/>
                <a:chExt cx="3205368" cy="369332"/>
              </a:xfrm>
            </p:grpSpPr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E0DAE776-94F8-B9D7-5C1D-67105774CFBD}"/>
                    </a:ext>
                  </a:extLst>
                </p:cNvPr>
                <p:cNvSpPr/>
                <p:nvPr/>
              </p:nvSpPr>
              <p:spPr>
                <a:xfrm>
                  <a:off x="5433310" y="250932"/>
                  <a:ext cx="1024640" cy="369332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en-US" sz="1800" b="1" cap="none" spc="0" dirty="0">
                      <a:ln w="9525">
                        <a:solidFill>
                          <a:srgbClr val="C00000"/>
                        </a:solidFill>
                        <a:prstDash val="solid"/>
                      </a:ln>
                      <a:solidFill>
                        <a:srgbClr val="FF0000"/>
                      </a:solidFill>
                      <a:effectLst>
                        <a:glow rad="63500">
                          <a:schemeClr val="accent5">
                            <a:satMod val="175000"/>
                            <a:alpha val="40000"/>
                          </a:schemeClr>
                        </a:glow>
                        <a:outerShdw blurRad="12700" dist="38100" dir="2700000" algn="tl" rotWithShape="0">
                          <a:schemeClr val="bg1">
                            <a:lumMod val="50000"/>
                          </a:schemeClr>
                        </a:outerShdw>
                      </a:effectLst>
                      <a:latin typeface="+mj-lt"/>
                    </a:rPr>
                    <a:t>DATM: </a:t>
                  </a:r>
                </a:p>
              </p:txBody>
            </p:sp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46C04F83-0F18-239F-6F5A-CC39329FA146}"/>
                    </a:ext>
                  </a:extLst>
                </p:cNvPr>
                <p:cNvSpPr/>
                <p:nvPr/>
              </p:nvSpPr>
              <p:spPr>
                <a:xfrm>
                  <a:off x="6578243" y="304561"/>
                  <a:ext cx="248574" cy="246079"/>
                </a:xfrm>
                <a:prstGeom prst="ellipse">
                  <a:avLst/>
                </a:prstGeom>
                <a:solidFill>
                  <a:srgbClr val="ABABAB"/>
                </a:solidFill>
                <a:ln>
                  <a:solidFill>
                    <a:schemeClr val="bg1">
                      <a:lumMod val="95000"/>
                    </a:schemeClr>
                  </a:solidFill>
                </a:ln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  <a:scene3d>
                  <a:camera prst="orthographicFront"/>
                  <a:lightRig rig="threePt" dir="t"/>
                </a:scene3d>
                <a:sp3d>
                  <a:bevelT w="114300" prst="artDeco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B3330670-D5DA-EA2C-7C1E-BD36FF8919F3}"/>
                    </a:ext>
                  </a:extLst>
                </p:cNvPr>
                <p:cNvSpPr/>
                <p:nvPr/>
              </p:nvSpPr>
              <p:spPr>
                <a:xfrm>
                  <a:off x="7648862" y="298473"/>
                  <a:ext cx="248574" cy="246079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solidFill>
                    <a:schemeClr val="bg1">
                      <a:lumMod val="95000"/>
                    </a:schemeClr>
                  </a:solidFill>
                </a:ln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scene3d>
                  <a:camera prst="orthographicFront"/>
                  <a:lightRig rig="threePt" dir="t"/>
                </a:scene3d>
                <a:sp3d>
                  <a:bevelT w="114300" prst="artDeco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16D3FD58-FCFC-B2B4-BE62-8E795BC2724D}"/>
                    </a:ext>
                  </a:extLst>
                </p:cNvPr>
                <p:cNvSpPr/>
                <p:nvPr/>
              </p:nvSpPr>
              <p:spPr>
                <a:xfrm>
                  <a:off x="8017729" y="303680"/>
                  <a:ext cx="248574" cy="246079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solidFill>
                    <a:schemeClr val="bg1">
                      <a:lumMod val="95000"/>
                    </a:schemeClr>
                  </a:solidFill>
                </a:ln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scene3d>
                  <a:camera prst="orthographicFront"/>
                  <a:lightRig rig="threePt" dir="t"/>
                </a:scene3d>
                <a:sp3d>
                  <a:bevelT w="114300" prst="artDeco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DB13883B-2B29-6E55-5413-6634FF121175}"/>
                    </a:ext>
                  </a:extLst>
                </p:cNvPr>
                <p:cNvSpPr/>
                <p:nvPr/>
              </p:nvSpPr>
              <p:spPr>
                <a:xfrm>
                  <a:off x="8390104" y="313439"/>
                  <a:ext cx="248574" cy="246079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solidFill>
                    <a:schemeClr val="bg1">
                      <a:lumMod val="95000"/>
                    </a:schemeClr>
                  </a:solidFill>
                </a:ln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scene3d>
                  <a:camera prst="orthographicFront"/>
                  <a:lightRig rig="threePt" dir="t"/>
                </a:scene3d>
                <a:sp3d>
                  <a:bevelT w="114300" prst="artDeco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</p:grp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5718B3D5-A2F2-B738-2D38-945FBB97C841}"/>
                  </a:ext>
                </a:extLst>
              </p:cNvPr>
              <p:cNvSpPr/>
              <p:nvPr/>
            </p:nvSpPr>
            <p:spPr>
              <a:xfrm>
                <a:off x="7062177" y="239355"/>
                <a:ext cx="248574" cy="246079"/>
              </a:xfrm>
              <a:prstGeom prst="ellipse">
                <a:avLst/>
              </a:prstGeom>
              <a:solidFill>
                <a:srgbClr val="ABABAB"/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  <a:scene3d>
                <a:camera prst="orthographicFront"/>
                <a:lightRig rig="threePt" dir="t"/>
              </a:scene3d>
              <a:sp3d>
                <a:bevelT w="114300" prst="artDeco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</p:grp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5BD4477-4999-DF3A-E5D0-03B33F263E87}"/>
                </a:ext>
              </a:extLst>
            </p:cNvPr>
            <p:cNvSpPr/>
            <p:nvPr/>
          </p:nvSpPr>
          <p:spPr>
            <a:xfrm>
              <a:off x="7409629" y="239354"/>
              <a:ext cx="248574" cy="246079"/>
            </a:xfrm>
            <a:prstGeom prst="ellipse">
              <a:avLst/>
            </a:prstGeom>
            <a:solidFill>
              <a:srgbClr val="ABABAB"/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</p:spTree>
    <p:extLst>
      <p:ext uri="{BB962C8B-B14F-4D97-AF65-F5344CB8AC3E}">
        <p14:creationId xmlns:p14="http://schemas.microsoft.com/office/powerpoint/2010/main" val="43057686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5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0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5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 animBg="1"/>
      <p:bldP spid="15" grpId="0"/>
      <p:bldP spid="16" grpId="0" animBg="1"/>
      <p:bldP spid="16" grpId="1" animBg="1"/>
      <p:bldP spid="19" grpId="0" animBg="1"/>
      <p:bldP spid="19" grpId="1" animBg="1"/>
      <p:bldP spid="25" grpId="0"/>
      <p:bldP spid="26" grpId="0" animBg="1"/>
      <p:bldP spid="27" grpId="0"/>
      <p:bldP spid="28" grpId="0" animBg="1"/>
      <p:bldP spid="34" grpId="0"/>
      <p:bldP spid="35" grpId="0" animBg="1"/>
      <p:bldP spid="3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AFA8B9-A1E8-2C1C-1454-2CDDD60AF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CA2D9-6A4B-4743-9F7C-CF6FC0623F3A}" type="slidenum">
              <a:rPr lang="en-VN" smtClean="0"/>
              <a:t>14</a:t>
            </a:fld>
            <a:endParaRPr lang="en-V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41C972-53C2-4985-CEE6-4A58500D7985}"/>
              </a:ext>
            </a:extLst>
          </p:cNvPr>
          <p:cNvSpPr txBox="1">
            <a:spLocks/>
          </p:cNvSpPr>
          <p:nvPr/>
        </p:nvSpPr>
        <p:spPr>
          <a:xfrm>
            <a:off x="1083189" y="182468"/>
            <a:ext cx="5885895" cy="867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>
              <a:buClrTx/>
              <a:buFontTx/>
            </a:pPr>
            <a:r>
              <a:rPr lang="en-US" sz="2400" dirty="0">
                <a:ln/>
                <a:solidFill>
                  <a:srgbClr val="0F6F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sym typeface="Times New Roman"/>
              </a:rPr>
              <a:t>THIẾT KẾ VÀ CÀI ĐẶT HỆ THỐNG</a:t>
            </a:r>
            <a:endParaRPr lang="en-US" sz="2400" dirty="0">
              <a:ln/>
              <a:solidFill>
                <a:srgbClr val="0F6FC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C99E42-85C3-9543-6033-D98E19E849C3}"/>
              </a:ext>
            </a:extLst>
          </p:cNvPr>
          <p:cNvSpPr txBox="1"/>
          <p:nvPr/>
        </p:nvSpPr>
        <p:spPr>
          <a:xfrm>
            <a:off x="426775" y="1551679"/>
            <a:ext cx="7857356" cy="16466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178435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s-ES" sz="20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Cấu</a:t>
            </a:r>
            <a:r>
              <a:rPr lang="es-ES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ES" sz="20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hình</a:t>
            </a:r>
            <a:r>
              <a:rPr lang="es-ES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ES" sz="20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máy</a:t>
            </a:r>
            <a:r>
              <a:rPr lang="es-ES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endParaRPr lang="en-US" sz="2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178435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s-ES" sz="2000" b="1" dirty="0">
                <a:solidFill>
                  <a:srgbClr val="0F6F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- </a:t>
            </a:r>
            <a:r>
              <a:rPr lang="pt-BR" sz="2000" b="1" dirty="0">
                <a:solidFill>
                  <a:srgbClr val="0F6F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AMD Quad Core R5-2500U, 3.6 GHZ, 16 GB RAM</a:t>
            </a:r>
            <a:endParaRPr lang="en-US" sz="2000" b="1" dirty="0">
              <a:solidFill>
                <a:srgbClr val="0F6FC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  <a:p>
            <a:r>
              <a:rPr lang="es-ES" sz="2000" b="1" dirty="0">
                <a:solidFill>
                  <a:srgbClr val="0F6F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- </a:t>
            </a:r>
            <a:r>
              <a:rPr lang="es-ES" sz="2000" b="1" dirty="0" err="1">
                <a:solidFill>
                  <a:srgbClr val="0F6F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Hệ</a:t>
            </a:r>
            <a:r>
              <a:rPr lang="es-ES" sz="2000" b="1" dirty="0">
                <a:solidFill>
                  <a:srgbClr val="0F6F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ES" sz="2000" b="1" dirty="0" err="1">
                <a:solidFill>
                  <a:srgbClr val="0F6F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điều</a:t>
            </a:r>
            <a:r>
              <a:rPr lang="es-ES" sz="2000" b="1" dirty="0">
                <a:solidFill>
                  <a:srgbClr val="0F6F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ES" sz="2000" b="1" dirty="0" err="1">
                <a:solidFill>
                  <a:srgbClr val="0F6F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hành</a:t>
            </a:r>
            <a:r>
              <a:rPr lang="es-ES" sz="2000" b="1" dirty="0">
                <a:solidFill>
                  <a:srgbClr val="0F6F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: Windows, 64 bit</a:t>
            </a:r>
          </a:p>
          <a:p>
            <a:r>
              <a:rPr lang="es-ES" sz="1800" b="1" dirty="0">
                <a:solidFill>
                  <a:srgbClr val="0F6F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imes New Roman" panose="02020603050405020304" pitchFamily="18" charset="0"/>
              </a:rPr>
              <a:t>  </a:t>
            </a:r>
            <a:endParaRPr lang="en-US" b="1" dirty="0">
              <a:solidFill>
                <a:srgbClr val="0F6FC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0B96C5-FD45-C165-0166-91C2FF62CCC0}"/>
              </a:ext>
            </a:extLst>
          </p:cNvPr>
          <p:cNvSpPr txBox="1"/>
          <p:nvPr/>
        </p:nvSpPr>
        <p:spPr>
          <a:xfrm>
            <a:off x="426775" y="3024091"/>
            <a:ext cx="7857356" cy="4294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178435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s-ES" sz="20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Số</a:t>
            </a:r>
            <a:r>
              <a:rPr lang="es-ES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ES" sz="20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lượng</a:t>
            </a:r>
            <a:r>
              <a:rPr lang="es-ES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ES" sz="20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ảnh</a:t>
            </a:r>
            <a:r>
              <a:rPr lang="es-ES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ES" sz="20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thu</a:t>
            </a:r>
            <a:r>
              <a:rPr lang="es-ES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ES" sz="20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thập</a:t>
            </a:r>
            <a:r>
              <a:rPr lang="es-ES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cho </a:t>
            </a:r>
            <a:r>
              <a:rPr lang="es-ES" sz="20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mô</a:t>
            </a:r>
            <a:r>
              <a:rPr lang="es-ES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ES" sz="20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hình</a:t>
            </a:r>
            <a:r>
              <a:rPr lang="es-ES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ES" sz="20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phân</a:t>
            </a:r>
            <a:r>
              <a:rPr lang="es-ES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ES" sz="20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lớp</a:t>
            </a:r>
            <a:r>
              <a:rPr lang="es-ES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ES" sz="20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tư</a:t>
            </a:r>
            <a:r>
              <a:rPr lang="es-ES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ES" sz="20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thế</a:t>
            </a:r>
            <a:r>
              <a:rPr lang="es-ES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endParaRPr lang="en-US" sz="2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0D69430-37D9-34EC-E525-202E59B71434}"/>
              </a:ext>
            </a:extLst>
          </p:cNvPr>
          <p:cNvSpPr/>
          <p:nvPr/>
        </p:nvSpPr>
        <p:spPr>
          <a:xfrm>
            <a:off x="115409" y="3627490"/>
            <a:ext cx="2610036" cy="1380275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+mj-lt"/>
              </a:rPr>
              <a:t>2,500 </a:t>
            </a:r>
            <a:r>
              <a:rPr lang="en-US" sz="1800" b="1" dirty="0" err="1">
                <a:solidFill>
                  <a:schemeClr val="bg1"/>
                </a:solidFill>
                <a:latin typeface="+mj-lt"/>
              </a:rPr>
              <a:t>ảnh</a:t>
            </a:r>
            <a:r>
              <a:rPr lang="en-US" sz="18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latin typeface="+mj-lt"/>
              </a:rPr>
              <a:t>cho</a:t>
            </a:r>
            <a:r>
              <a:rPr lang="en-US" sz="18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latin typeface="+mj-lt"/>
              </a:rPr>
              <a:t>mỗi</a:t>
            </a:r>
            <a:r>
              <a:rPr lang="en-US" sz="18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latin typeface="+mj-lt"/>
              </a:rPr>
              <a:t>tư</a:t>
            </a:r>
            <a:r>
              <a:rPr lang="en-US" sz="18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latin typeface="+mj-lt"/>
              </a:rPr>
              <a:t>thế</a:t>
            </a:r>
            <a:r>
              <a:rPr lang="en-US" sz="1800" b="1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800" b="1" dirty="0" err="1">
                <a:solidFill>
                  <a:schemeClr val="bg1"/>
                </a:solidFill>
                <a:latin typeface="+mj-lt"/>
              </a:rPr>
              <a:t>và</a:t>
            </a:r>
            <a:r>
              <a:rPr lang="en-US" sz="1800" b="1" dirty="0">
                <a:solidFill>
                  <a:schemeClr val="bg1"/>
                </a:solidFill>
                <a:latin typeface="+mj-lt"/>
              </a:rPr>
              <a:t> 2,600 </a:t>
            </a:r>
            <a:r>
              <a:rPr lang="en-US" sz="1800" b="1" dirty="0" err="1">
                <a:solidFill>
                  <a:schemeClr val="bg1"/>
                </a:solidFill>
                <a:latin typeface="+mj-lt"/>
              </a:rPr>
              <a:t>cho</a:t>
            </a:r>
            <a:r>
              <a:rPr lang="en-US" sz="18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latin typeface="+mj-lt"/>
              </a:rPr>
              <a:t>lớp</a:t>
            </a:r>
            <a:r>
              <a:rPr lang="en-US" sz="18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latin typeface="+mj-lt"/>
              </a:rPr>
              <a:t>ngoại</a:t>
            </a:r>
            <a:r>
              <a:rPr lang="en-US" sz="18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latin typeface="+mj-lt"/>
              </a:rPr>
              <a:t>lệ</a:t>
            </a:r>
            <a:endParaRPr lang="vi-VN" sz="18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EC1660F-02D2-E7FB-0A33-92B357AD2142}"/>
              </a:ext>
            </a:extLst>
          </p:cNvPr>
          <p:cNvSpPr/>
          <p:nvPr/>
        </p:nvSpPr>
        <p:spPr>
          <a:xfrm>
            <a:off x="3640584" y="3627490"/>
            <a:ext cx="1862831" cy="126159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err="1">
                <a:solidFill>
                  <a:schemeClr val="tx1"/>
                </a:solidFill>
                <a:latin typeface="+mj-lt"/>
              </a:rPr>
              <a:t>Tổng</a:t>
            </a:r>
            <a:r>
              <a:rPr lang="en-US" sz="18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+mj-lt"/>
              </a:rPr>
              <a:t>cộng</a:t>
            </a:r>
            <a:r>
              <a:rPr lang="en-US" sz="1800" b="1" dirty="0">
                <a:solidFill>
                  <a:schemeClr val="tx1"/>
                </a:solidFill>
                <a:latin typeface="+mj-lt"/>
              </a:rPr>
              <a:t>: 10,100</a:t>
            </a:r>
            <a:endParaRPr lang="vi-VN" sz="1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040506D3-EB25-0E2F-1EAB-385B0D984666}"/>
              </a:ext>
            </a:extLst>
          </p:cNvPr>
          <p:cNvSpPr/>
          <p:nvPr/>
        </p:nvSpPr>
        <p:spPr>
          <a:xfrm>
            <a:off x="2923713" y="4074850"/>
            <a:ext cx="557813" cy="32847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E3211F1-3800-BB13-F001-DF3855A8CED0}"/>
              </a:ext>
            </a:extLst>
          </p:cNvPr>
          <p:cNvCxnSpPr/>
          <p:nvPr/>
        </p:nvCxnSpPr>
        <p:spPr>
          <a:xfrm flipV="1">
            <a:off x="5655076" y="3627490"/>
            <a:ext cx="985421" cy="61159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2C2FAA7-8880-2DE8-0FC6-162A42A5A1DD}"/>
              </a:ext>
            </a:extLst>
          </p:cNvPr>
          <p:cNvCxnSpPr>
            <a:cxnSpLocks/>
          </p:cNvCxnSpPr>
          <p:nvPr/>
        </p:nvCxnSpPr>
        <p:spPr>
          <a:xfrm>
            <a:off x="5655076" y="4258286"/>
            <a:ext cx="985421" cy="6307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D70A9CBA-CBA6-A57B-5C80-5A2F6FFA3E8E}"/>
              </a:ext>
            </a:extLst>
          </p:cNvPr>
          <p:cNvSpPr/>
          <p:nvPr/>
        </p:nvSpPr>
        <p:spPr>
          <a:xfrm>
            <a:off x="6792158" y="3151517"/>
            <a:ext cx="1862831" cy="95194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+mj-lt"/>
              </a:rPr>
              <a:t>2,020 </a:t>
            </a:r>
            <a:r>
              <a:rPr lang="en-US" sz="1800" b="1" dirty="0" err="1">
                <a:solidFill>
                  <a:schemeClr val="tx1"/>
                </a:solidFill>
                <a:latin typeface="+mj-lt"/>
              </a:rPr>
              <a:t>ảnh</a:t>
            </a:r>
            <a:endParaRPr lang="vi-VN" sz="1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A3E63A8-9AD9-DD6D-8B81-95F98F9C4E6D}"/>
              </a:ext>
            </a:extLst>
          </p:cNvPr>
          <p:cNvSpPr txBox="1"/>
          <p:nvPr/>
        </p:nvSpPr>
        <p:spPr>
          <a:xfrm rot="19607740">
            <a:off x="5594529" y="3603475"/>
            <a:ext cx="9854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20% test</a:t>
            </a:r>
            <a:endParaRPr lang="vi-V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14C909C-901F-9853-6E55-0AD746E12CAA}"/>
              </a:ext>
            </a:extLst>
          </p:cNvPr>
          <p:cNvSpPr txBox="1"/>
          <p:nvPr/>
        </p:nvSpPr>
        <p:spPr>
          <a:xfrm rot="1989831">
            <a:off x="5512919" y="4528815"/>
            <a:ext cx="9854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80% train</a:t>
            </a:r>
            <a:endParaRPr lang="vi-VN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45D801F-1B10-0E54-74D1-4CD9C4BF8391}"/>
              </a:ext>
            </a:extLst>
          </p:cNvPr>
          <p:cNvSpPr/>
          <p:nvPr/>
        </p:nvSpPr>
        <p:spPr>
          <a:xfrm>
            <a:off x="6786579" y="4605083"/>
            <a:ext cx="1862831" cy="95194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+mj-lt"/>
              </a:rPr>
              <a:t>8,080 </a:t>
            </a:r>
            <a:r>
              <a:rPr lang="en-US" sz="1800" b="1" dirty="0" err="1">
                <a:solidFill>
                  <a:schemeClr val="tx1"/>
                </a:solidFill>
                <a:latin typeface="+mj-lt"/>
              </a:rPr>
              <a:t>ảnh</a:t>
            </a:r>
            <a:endParaRPr lang="vi-VN" sz="1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67610D4-FB52-028C-1FAA-21D5BD1385A6}"/>
              </a:ext>
            </a:extLst>
          </p:cNvPr>
          <p:cNvCxnSpPr>
            <a:cxnSpLocks/>
          </p:cNvCxnSpPr>
          <p:nvPr/>
        </p:nvCxnSpPr>
        <p:spPr>
          <a:xfrm flipH="1">
            <a:off x="6969084" y="5557028"/>
            <a:ext cx="674475" cy="50162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FF47EB9-CCF2-FF3A-1BB5-23916ABB7A0D}"/>
              </a:ext>
            </a:extLst>
          </p:cNvPr>
          <p:cNvCxnSpPr>
            <a:cxnSpLocks/>
            <a:stCxn id="16" idx="4"/>
          </p:cNvCxnSpPr>
          <p:nvPr/>
        </p:nvCxnSpPr>
        <p:spPr>
          <a:xfrm>
            <a:off x="7717995" y="5557028"/>
            <a:ext cx="653648" cy="50162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7DE3073-10F4-0B72-C762-F03313AED18A}"/>
              </a:ext>
            </a:extLst>
          </p:cNvPr>
          <p:cNvSpPr txBox="1"/>
          <p:nvPr/>
        </p:nvSpPr>
        <p:spPr>
          <a:xfrm>
            <a:off x="6280414" y="5408691"/>
            <a:ext cx="11598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20% </a:t>
            </a:r>
          </a:p>
          <a:p>
            <a:r>
              <a:rPr lang="en-US" dirty="0"/>
              <a:t>validation</a:t>
            </a:r>
            <a:endParaRPr lang="vi-V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17BC548-29F2-DF10-97F5-11E0B33BAF48}"/>
              </a:ext>
            </a:extLst>
          </p:cNvPr>
          <p:cNvSpPr txBox="1"/>
          <p:nvPr/>
        </p:nvSpPr>
        <p:spPr>
          <a:xfrm>
            <a:off x="8044819" y="5593996"/>
            <a:ext cx="11736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80% train</a:t>
            </a:r>
            <a:endParaRPr lang="vi-VN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FF23B08-9527-8679-8438-996ED2E4BC72}"/>
              </a:ext>
            </a:extLst>
          </p:cNvPr>
          <p:cNvSpPr/>
          <p:nvPr/>
        </p:nvSpPr>
        <p:spPr>
          <a:xfrm>
            <a:off x="5765410" y="6173911"/>
            <a:ext cx="1540911" cy="501621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+mj-lt"/>
              </a:rPr>
              <a:t>1,616 </a:t>
            </a:r>
            <a:r>
              <a:rPr lang="en-US" sz="1600" b="1" dirty="0" err="1">
                <a:solidFill>
                  <a:schemeClr val="tx1"/>
                </a:solidFill>
                <a:latin typeface="+mj-lt"/>
              </a:rPr>
              <a:t>ảnh</a:t>
            </a:r>
            <a:endParaRPr lang="vi-VN" sz="16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A2404EC-9A64-0DDE-ADA3-38E08423E366}"/>
              </a:ext>
            </a:extLst>
          </p:cNvPr>
          <p:cNvSpPr/>
          <p:nvPr/>
        </p:nvSpPr>
        <p:spPr>
          <a:xfrm>
            <a:off x="7613494" y="6199474"/>
            <a:ext cx="1540911" cy="501621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+mj-lt"/>
              </a:rPr>
              <a:t>6,464 </a:t>
            </a:r>
            <a:r>
              <a:rPr lang="en-US" sz="1600" b="1" dirty="0" err="1">
                <a:solidFill>
                  <a:schemeClr val="tx1"/>
                </a:solidFill>
                <a:latin typeface="+mj-lt"/>
              </a:rPr>
              <a:t>ảnh</a:t>
            </a:r>
            <a:endParaRPr lang="vi-VN" sz="1600" b="1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33A1B93-452F-7F2F-BD70-9C4704B4A27A}"/>
              </a:ext>
            </a:extLst>
          </p:cNvPr>
          <p:cNvGrpSpPr/>
          <p:nvPr/>
        </p:nvGrpSpPr>
        <p:grpSpPr>
          <a:xfrm>
            <a:off x="5855300" y="80129"/>
            <a:ext cx="3205368" cy="369332"/>
            <a:chOff x="5564014" y="191815"/>
            <a:chExt cx="3205368" cy="36933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222BC9B-9D2F-17D4-2A33-800F05FFBABF}"/>
                </a:ext>
              </a:extLst>
            </p:cNvPr>
            <p:cNvGrpSpPr/>
            <p:nvPr/>
          </p:nvGrpSpPr>
          <p:grpSpPr>
            <a:xfrm>
              <a:off x="5564014" y="191815"/>
              <a:ext cx="3205368" cy="369332"/>
              <a:chOff x="5564014" y="191815"/>
              <a:chExt cx="3205368" cy="369332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C6360673-EF61-E691-1C71-DA67B0B705C3}"/>
                  </a:ext>
                </a:extLst>
              </p:cNvPr>
              <p:cNvGrpSpPr/>
              <p:nvPr/>
            </p:nvGrpSpPr>
            <p:grpSpPr>
              <a:xfrm>
                <a:off x="5564014" y="191815"/>
                <a:ext cx="3205368" cy="369332"/>
                <a:chOff x="5433310" y="250932"/>
                <a:chExt cx="3205368" cy="369332"/>
              </a:xfrm>
            </p:grpSpPr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E4303B8C-33F5-68CF-8CEF-22939627FADD}"/>
                    </a:ext>
                  </a:extLst>
                </p:cNvPr>
                <p:cNvSpPr/>
                <p:nvPr/>
              </p:nvSpPr>
              <p:spPr>
                <a:xfrm>
                  <a:off x="5433310" y="250932"/>
                  <a:ext cx="1024640" cy="369332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en-US" sz="1800" b="1" cap="none" spc="0" dirty="0">
                      <a:ln w="9525">
                        <a:solidFill>
                          <a:srgbClr val="C00000"/>
                        </a:solidFill>
                        <a:prstDash val="solid"/>
                      </a:ln>
                      <a:solidFill>
                        <a:srgbClr val="FF0000"/>
                      </a:solidFill>
                      <a:effectLst>
                        <a:glow rad="63500">
                          <a:schemeClr val="accent5">
                            <a:satMod val="175000"/>
                            <a:alpha val="40000"/>
                          </a:schemeClr>
                        </a:glow>
                        <a:outerShdw blurRad="12700" dist="38100" dir="2700000" algn="tl" rotWithShape="0">
                          <a:schemeClr val="bg1">
                            <a:lumMod val="50000"/>
                          </a:schemeClr>
                        </a:outerShdw>
                      </a:effectLst>
                      <a:latin typeface="+mj-lt"/>
                    </a:rPr>
                    <a:t>DATM: </a:t>
                  </a:r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A316032C-C6E7-91D6-4578-36D483405BCD}"/>
                    </a:ext>
                  </a:extLst>
                </p:cNvPr>
                <p:cNvSpPr/>
                <p:nvPr/>
              </p:nvSpPr>
              <p:spPr>
                <a:xfrm>
                  <a:off x="6578243" y="304561"/>
                  <a:ext cx="248574" cy="246079"/>
                </a:xfrm>
                <a:prstGeom prst="ellipse">
                  <a:avLst/>
                </a:prstGeom>
                <a:solidFill>
                  <a:srgbClr val="ABABAB"/>
                </a:solidFill>
                <a:ln>
                  <a:solidFill>
                    <a:schemeClr val="bg1">
                      <a:lumMod val="95000"/>
                    </a:schemeClr>
                  </a:solidFill>
                </a:ln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  <a:scene3d>
                  <a:camera prst="orthographicFront"/>
                  <a:lightRig rig="threePt" dir="t"/>
                </a:scene3d>
                <a:sp3d>
                  <a:bevelT w="114300" prst="artDeco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7FCA43ED-0CCE-004B-9539-9B688AAB5E8E}"/>
                    </a:ext>
                  </a:extLst>
                </p:cNvPr>
                <p:cNvSpPr/>
                <p:nvPr/>
              </p:nvSpPr>
              <p:spPr>
                <a:xfrm>
                  <a:off x="7648862" y="298473"/>
                  <a:ext cx="248574" cy="246079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solidFill>
                    <a:schemeClr val="bg1">
                      <a:lumMod val="95000"/>
                    </a:schemeClr>
                  </a:solidFill>
                </a:ln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scene3d>
                  <a:camera prst="orthographicFront"/>
                  <a:lightRig rig="threePt" dir="t"/>
                </a:scene3d>
                <a:sp3d>
                  <a:bevelT w="114300" prst="artDeco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DED575E1-4A47-E48E-31DD-C2C1082228AF}"/>
                    </a:ext>
                  </a:extLst>
                </p:cNvPr>
                <p:cNvSpPr/>
                <p:nvPr/>
              </p:nvSpPr>
              <p:spPr>
                <a:xfrm>
                  <a:off x="8017729" y="303680"/>
                  <a:ext cx="248574" cy="246079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solidFill>
                    <a:schemeClr val="bg1">
                      <a:lumMod val="95000"/>
                    </a:schemeClr>
                  </a:solidFill>
                </a:ln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scene3d>
                  <a:camera prst="orthographicFront"/>
                  <a:lightRig rig="threePt" dir="t"/>
                </a:scene3d>
                <a:sp3d>
                  <a:bevelT w="114300" prst="artDeco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28B9C63B-9AF5-1CD8-B7BC-7AF9B5D6D155}"/>
                    </a:ext>
                  </a:extLst>
                </p:cNvPr>
                <p:cNvSpPr/>
                <p:nvPr/>
              </p:nvSpPr>
              <p:spPr>
                <a:xfrm>
                  <a:off x="8390104" y="313439"/>
                  <a:ext cx="248574" cy="246079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solidFill>
                    <a:schemeClr val="bg1">
                      <a:lumMod val="95000"/>
                    </a:schemeClr>
                  </a:solidFill>
                </a:ln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scene3d>
                  <a:camera prst="orthographicFront"/>
                  <a:lightRig rig="threePt" dir="t"/>
                </a:scene3d>
                <a:sp3d>
                  <a:bevelT w="114300" prst="artDeco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</p:grp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237AA008-019F-014E-DC1C-02D8F4204EA9}"/>
                  </a:ext>
                </a:extLst>
              </p:cNvPr>
              <p:cNvSpPr/>
              <p:nvPr/>
            </p:nvSpPr>
            <p:spPr>
              <a:xfrm>
                <a:off x="7062177" y="239355"/>
                <a:ext cx="248574" cy="246079"/>
              </a:xfrm>
              <a:prstGeom prst="ellipse">
                <a:avLst/>
              </a:prstGeom>
              <a:solidFill>
                <a:srgbClr val="ABABAB"/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  <a:scene3d>
                <a:camera prst="orthographicFront"/>
                <a:lightRig rig="threePt" dir="t"/>
              </a:scene3d>
              <a:sp3d>
                <a:bevelT w="114300" prst="artDeco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</p:grp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6FC7AB5-BED2-4632-A64C-67FD765D1D7F}"/>
                </a:ext>
              </a:extLst>
            </p:cNvPr>
            <p:cNvSpPr/>
            <p:nvPr/>
          </p:nvSpPr>
          <p:spPr>
            <a:xfrm>
              <a:off x="7409629" y="239354"/>
              <a:ext cx="248574" cy="246079"/>
            </a:xfrm>
            <a:prstGeom prst="ellipse">
              <a:avLst/>
            </a:prstGeom>
            <a:solidFill>
              <a:srgbClr val="ABABAB"/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</p:spTree>
    <p:extLst>
      <p:ext uri="{BB962C8B-B14F-4D97-AF65-F5344CB8AC3E}">
        <p14:creationId xmlns:p14="http://schemas.microsoft.com/office/powerpoint/2010/main" val="1633018818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AFA8B9-A1E8-2C1C-1454-2CDDD60AF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CA2D9-6A4B-4743-9F7C-CF6FC0623F3A}" type="slidenum">
              <a:rPr lang="en-VN" smtClean="0"/>
              <a:t>15</a:t>
            </a:fld>
            <a:endParaRPr lang="en-V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41C972-53C2-4985-CEE6-4A58500D7985}"/>
              </a:ext>
            </a:extLst>
          </p:cNvPr>
          <p:cNvSpPr txBox="1">
            <a:spLocks/>
          </p:cNvSpPr>
          <p:nvPr/>
        </p:nvSpPr>
        <p:spPr>
          <a:xfrm>
            <a:off x="1145938" y="178394"/>
            <a:ext cx="5885895" cy="867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>
              <a:buClrTx/>
              <a:buFontTx/>
            </a:pPr>
            <a:r>
              <a:rPr lang="en-US" sz="2400" dirty="0">
                <a:ln/>
                <a:solidFill>
                  <a:srgbClr val="0F6F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sym typeface="Times New Roman"/>
              </a:rPr>
              <a:t>THIẾT KẾ VÀ CÀI ĐẶT HỆ THỐNG</a:t>
            </a:r>
            <a:endParaRPr lang="en-US" sz="2400" dirty="0">
              <a:ln/>
              <a:solidFill>
                <a:srgbClr val="0F6FC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Arial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FA9D37D-D7B9-244D-2BA2-E3F9FD54012E}"/>
              </a:ext>
            </a:extLst>
          </p:cNvPr>
          <p:cNvSpPr/>
          <p:nvPr/>
        </p:nvSpPr>
        <p:spPr>
          <a:xfrm>
            <a:off x="35512" y="1500325"/>
            <a:ext cx="754605" cy="64246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3, 4</a:t>
            </a:r>
            <a:endParaRPr lang="vi-VN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4F13AD-8489-C27A-E7D2-A769AA740ED8}"/>
              </a:ext>
            </a:extLst>
          </p:cNvPr>
          <p:cNvSpPr txBox="1"/>
          <p:nvPr/>
        </p:nvSpPr>
        <p:spPr>
          <a:xfrm>
            <a:off x="736847" y="1597980"/>
            <a:ext cx="849593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Machine Learning </a:t>
            </a:r>
            <a:r>
              <a:rPr lang="en-US" sz="2500" b="1" dirty="0" err="1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hoặc</a:t>
            </a:r>
            <a:r>
              <a:rPr lang="en-US" sz="2500" b="1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 </a:t>
            </a:r>
            <a:r>
              <a:rPr lang="en-US" sz="2500" b="1" dirty="0" err="1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xác</a:t>
            </a:r>
            <a:r>
              <a:rPr lang="en-US" sz="2500" b="1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 </a:t>
            </a:r>
            <a:r>
              <a:rPr lang="en-US" sz="2500" b="1" dirty="0" err="1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định</a:t>
            </a:r>
            <a:r>
              <a:rPr lang="en-US" sz="2500" b="1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 </a:t>
            </a:r>
            <a:r>
              <a:rPr lang="en-US" sz="2500" b="1" dirty="0" err="1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trạng</a:t>
            </a:r>
            <a:r>
              <a:rPr lang="en-US" sz="2500" b="1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 </a:t>
            </a:r>
            <a:r>
              <a:rPr lang="en-US" sz="2500" b="1" dirty="0" err="1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thái</a:t>
            </a:r>
            <a:r>
              <a:rPr lang="en-US" sz="2500" b="1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 </a:t>
            </a:r>
            <a:r>
              <a:rPr lang="en-US" sz="2500" b="1" dirty="0" err="1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ngủ</a:t>
            </a:r>
            <a:r>
              <a:rPr lang="en-US" sz="2500" b="1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 </a:t>
            </a:r>
            <a:r>
              <a:rPr lang="en-US" sz="2500" b="1" dirty="0" err="1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theo</a:t>
            </a:r>
            <a:r>
              <a:rPr lang="en-US" sz="2500" b="1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 </a:t>
            </a:r>
            <a:r>
              <a:rPr lang="en-US" sz="2500" b="1" dirty="0" err="1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ngưỡng</a:t>
            </a:r>
            <a:endParaRPr lang="en-US" sz="2500" b="1" dirty="0">
              <a:ln w="0"/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728958F-EB5C-448F-CBA5-9BF0967230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27" t="-115" r="2549" b="115"/>
          <a:stretch/>
        </p:blipFill>
        <p:spPr>
          <a:xfrm>
            <a:off x="159795" y="2588623"/>
            <a:ext cx="5074443" cy="3048753"/>
          </a:xfrm>
          <a:prstGeom prst="rect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EB9BB2D-0755-0FA3-2877-1047319AF9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4546" y="2959973"/>
            <a:ext cx="3463552" cy="2704092"/>
          </a:xfrm>
          <a:prstGeom prst="rect">
            <a:avLst/>
          </a:prstGeom>
          <a:ln w="28575">
            <a:solidFill>
              <a:schemeClr val="bg2">
                <a:lumMod val="50000"/>
              </a:schemeClr>
            </a:solidFill>
          </a:ln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BE49E86A-5D10-0AD5-5497-F2944F289049}"/>
              </a:ext>
            </a:extLst>
          </p:cNvPr>
          <p:cNvSpPr/>
          <p:nvPr/>
        </p:nvSpPr>
        <p:spPr>
          <a:xfrm>
            <a:off x="1145938" y="5645438"/>
            <a:ext cx="349708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Machine Learning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F615FC4-8333-B66F-3C27-4C1358061E70}"/>
              </a:ext>
            </a:extLst>
          </p:cNvPr>
          <p:cNvSpPr/>
          <p:nvPr/>
        </p:nvSpPr>
        <p:spPr>
          <a:xfrm>
            <a:off x="5830904" y="5704826"/>
            <a:ext cx="295083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Theo </a:t>
            </a:r>
            <a:r>
              <a:rPr lang="en-US" sz="24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ngưỡng</a:t>
            </a:r>
            <a:endParaRPr lang="en-US" sz="2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8188A6-9C57-41E7-449D-15E98ABF72C5}"/>
              </a:ext>
            </a:extLst>
          </p:cNvPr>
          <p:cNvSpPr/>
          <p:nvPr/>
        </p:nvSpPr>
        <p:spPr>
          <a:xfrm>
            <a:off x="6773661" y="4112999"/>
            <a:ext cx="2077375" cy="4146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3E3A7E-43B1-6A53-D465-024D92B0E1C9}"/>
              </a:ext>
            </a:extLst>
          </p:cNvPr>
          <p:cNvSpPr/>
          <p:nvPr/>
        </p:nvSpPr>
        <p:spPr>
          <a:xfrm>
            <a:off x="1029810" y="4927106"/>
            <a:ext cx="2219418" cy="2396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751295-2C3D-5BC6-EC8A-D5BDA85A0ABC}"/>
              </a:ext>
            </a:extLst>
          </p:cNvPr>
          <p:cNvSpPr/>
          <p:nvPr/>
        </p:nvSpPr>
        <p:spPr>
          <a:xfrm>
            <a:off x="7999095" y="3956444"/>
            <a:ext cx="630315" cy="727722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3C983C6-8856-1961-613A-0EAB97713CE7}"/>
              </a:ext>
            </a:extLst>
          </p:cNvPr>
          <p:cNvGrpSpPr/>
          <p:nvPr/>
        </p:nvGrpSpPr>
        <p:grpSpPr>
          <a:xfrm>
            <a:off x="5857538" y="75108"/>
            <a:ext cx="3205368" cy="369332"/>
            <a:chOff x="5564014" y="191815"/>
            <a:chExt cx="3205368" cy="369332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A173E6F-74FC-02E7-1C22-FB0F7245B663}"/>
                </a:ext>
              </a:extLst>
            </p:cNvPr>
            <p:cNvGrpSpPr/>
            <p:nvPr/>
          </p:nvGrpSpPr>
          <p:grpSpPr>
            <a:xfrm>
              <a:off x="5564014" y="191815"/>
              <a:ext cx="3205368" cy="369332"/>
              <a:chOff x="5564014" y="191815"/>
              <a:chExt cx="3205368" cy="369332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A39B7ECE-CEB2-3F75-12E9-646B10AA046B}"/>
                  </a:ext>
                </a:extLst>
              </p:cNvPr>
              <p:cNvGrpSpPr/>
              <p:nvPr/>
            </p:nvGrpSpPr>
            <p:grpSpPr>
              <a:xfrm>
                <a:off x="5564014" y="191815"/>
                <a:ext cx="3205368" cy="369332"/>
                <a:chOff x="5433310" y="250932"/>
                <a:chExt cx="3205368" cy="369332"/>
              </a:xfrm>
            </p:grpSpPr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6AB6C84B-6813-A73C-89D1-D04C737075D6}"/>
                    </a:ext>
                  </a:extLst>
                </p:cNvPr>
                <p:cNvSpPr/>
                <p:nvPr/>
              </p:nvSpPr>
              <p:spPr>
                <a:xfrm>
                  <a:off x="5433310" y="250932"/>
                  <a:ext cx="1024640" cy="369332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en-US" sz="1800" b="1" cap="none" spc="0" dirty="0">
                      <a:ln w="9525">
                        <a:solidFill>
                          <a:srgbClr val="C00000"/>
                        </a:solidFill>
                        <a:prstDash val="solid"/>
                      </a:ln>
                      <a:solidFill>
                        <a:srgbClr val="FF0000"/>
                      </a:solidFill>
                      <a:effectLst>
                        <a:glow rad="63500">
                          <a:schemeClr val="accent5">
                            <a:satMod val="175000"/>
                            <a:alpha val="40000"/>
                          </a:schemeClr>
                        </a:glow>
                        <a:outerShdw blurRad="12700" dist="38100" dir="2700000" algn="tl" rotWithShape="0">
                          <a:schemeClr val="bg1">
                            <a:lumMod val="50000"/>
                          </a:schemeClr>
                        </a:outerShdw>
                      </a:effectLst>
                      <a:latin typeface="+mj-lt"/>
                    </a:rPr>
                    <a:t>DATM: </a:t>
                  </a:r>
                </a:p>
              </p:txBody>
            </p:sp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DA6D8280-2C61-98F7-63D9-A0E851672B72}"/>
                    </a:ext>
                  </a:extLst>
                </p:cNvPr>
                <p:cNvSpPr/>
                <p:nvPr/>
              </p:nvSpPr>
              <p:spPr>
                <a:xfrm>
                  <a:off x="6578243" y="304561"/>
                  <a:ext cx="248574" cy="246079"/>
                </a:xfrm>
                <a:prstGeom prst="ellipse">
                  <a:avLst/>
                </a:prstGeom>
                <a:solidFill>
                  <a:srgbClr val="ABABAB"/>
                </a:solidFill>
                <a:ln>
                  <a:solidFill>
                    <a:schemeClr val="bg1">
                      <a:lumMod val="95000"/>
                    </a:schemeClr>
                  </a:solidFill>
                </a:ln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  <a:scene3d>
                  <a:camera prst="orthographicFront"/>
                  <a:lightRig rig="threePt" dir="t"/>
                </a:scene3d>
                <a:sp3d>
                  <a:bevelT w="114300" prst="artDeco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0391D9DF-FE3C-E380-D580-5FFA59296056}"/>
                    </a:ext>
                  </a:extLst>
                </p:cNvPr>
                <p:cNvSpPr/>
                <p:nvPr/>
              </p:nvSpPr>
              <p:spPr>
                <a:xfrm>
                  <a:off x="7648862" y="298473"/>
                  <a:ext cx="248574" cy="246079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solidFill>
                    <a:schemeClr val="bg1">
                      <a:lumMod val="95000"/>
                    </a:schemeClr>
                  </a:solidFill>
                </a:ln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scene3d>
                  <a:camera prst="orthographicFront"/>
                  <a:lightRig rig="threePt" dir="t"/>
                </a:scene3d>
                <a:sp3d>
                  <a:bevelT w="114300" prst="artDeco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D81D45FC-29C9-CCEA-98B1-4532C8530E5E}"/>
                    </a:ext>
                  </a:extLst>
                </p:cNvPr>
                <p:cNvSpPr/>
                <p:nvPr/>
              </p:nvSpPr>
              <p:spPr>
                <a:xfrm>
                  <a:off x="8017729" y="303680"/>
                  <a:ext cx="248574" cy="246079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solidFill>
                    <a:schemeClr val="bg1">
                      <a:lumMod val="95000"/>
                    </a:schemeClr>
                  </a:solidFill>
                </a:ln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scene3d>
                  <a:camera prst="orthographicFront"/>
                  <a:lightRig rig="threePt" dir="t"/>
                </a:scene3d>
                <a:sp3d>
                  <a:bevelT w="114300" prst="artDeco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5CA4A98A-3152-5B7D-B375-3020AADD89A8}"/>
                    </a:ext>
                  </a:extLst>
                </p:cNvPr>
                <p:cNvSpPr/>
                <p:nvPr/>
              </p:nvSpPr>
              <p:spPr>
                <a:xfrm>
                  <a:off x="8390104" y="313439"/>
                  <a:ext cx="248574" cy="246079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solidFill>
                    <a:schemeClr val="bg1">
                      <a:lumMod val="95000"/>
                    </a:schemeClr>
                  </a:solidFill>
                </a:ln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scene3d>
                  <a:camera prst="orthographicFront"/>
                  <a:lightRig rig="threePt" dir="t"/>
                </a:scene3d>
                <a:sp3d>
                  <a:bevelT w="114300" prst="artDeco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</p:grp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C9C6F574-95D4-2B2F-CD93-344724324547}"/>
                  </a:ext>
                </a:extLst>
              </p:cNvPr>
              <p:cNvSpPr/>
              <p:nvPr/>
            </p:nvSpPr>
            <p:spPr>
              <a:xfrm>
                <a:off x="7062177" y="239355"/>
                <a:ext cx="248574" cy="246079"/>
              </a:xfrm>
              <a:prstGeom prst="ellipse">
                <a:avLst/>
              </a:prstGeom>
              <a:solidFill>
                <a:srgbClr val="ABABAB"/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  <a:scene3d>
                <a:camera prst="orthographicFront"/>
                <a:lightRig rig="threePt" dir="t"/>
              </a:scene3d>
              <a:sp3d>
                <a:bevelT w="114300" prst="artDeco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</p:grp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F44CF01-583E-D05C-B79E-C0BA94156CD9}"/>
                </a:ext>
              </a:extLst>
            </p:cNvPr>
            <p:cNvSpPr/>
            <p:nvPr/>
          </p:nvSpPr>
          <p:spPr>
            <a:xfrm>
              <a:off x="7409629" y="239354"/>
              <a:ext cx="248574" cy="246079"/>
            </a:xfrm>
            <a:prstGeom prst="ellipse">
              <a:avLst/>
            </a:prstGeom>
            <a:solidFill>
              <a:srgbClr val="ABABAB"/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2CF4263-D94A-7364-BC92-BBB438EBC0FC}"/>
              </a:ext>
            </a:extLst>
          </p:cNvPr>
          <p:cNvGrpSpPr/>
          <p:nvPr/>
        </p:nvGrpSpPr>
        <p:grpSpPr>
          <a:xfrm>
            <a:off x="492710" y="6232624"/>
            <a:ext cx="5513036" cy="461665"/>
            <a:chOff x="159795" y="6217941"/>
            <a:chExt cx="5513036" cy="461665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8B516DF-BFAB-F895-8DD2-F2754E545C93}"/>
                </a:ext>
              </a:extLst>
            </p:cNvPr>
            <p:cNvSpPr txBox="1"/>
            <p:nvPr/>
          </p:nvSpPr>
          <p:spPr>
            <a:xfrm>
              <a:off x="159795" y="6217941"/>
              <a:ext cx="29030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+mj-lt"/>
                </a:rPr>
                <a:t>0 1 1 0 0 1 1 1 0 0 0 0</a:t>
              </a:r>
              <a:endParaRPr lang="vi-VN" sz="2400" b="1" dirty="0">
                <a:latin typeface="+mj-lt"/>
              </a:endParaRPr>
            </a:p>
          </p:txBody>
        </p:sp>
        <p:sp>
          <p:nvSpPr>
            <p:cNvPr id="20" name="Arrow: Right 19">
              <a:extLst>
                <a:ext uri="{FF2B5EF4-FFF2-40B4-BE49-F238E27FC236}">
                  <a16:creationId xmlns:a16="http://schemas.microsoft.com/office/drawing/2014/main" id="{6F9E8DE5-2723-EDE8-FEF4-A845012C0679}"/>
                </a:ext>
              </a:extLst>
            </p:cNvPr>
            <p:cNvSpPr/>
            <p:nvPr/>
          </p:nvSpPr>
          <p:spPr>
            <a:xfrm>
              <a:off x="3329126" y="6266210"/>
              <a:ext cx="541538" cy="365125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740D049-2FDC-1F05-718D-53CA052A4B8F}"/>
                </a:ext>
              </a:extLst>
            </p:cNvPr>
            <p:cNvSpPr txBox="1"/>
            <p:nvPr/>
          </p:nvSpPr>
          <p:spPr>
            <a:xfrm>
              <a:off x="4190260" y="6217941"/>
              <a:ext cx="14825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err="1">
                  <a:latin typeface="+mj-lt"/>
                </a:rPr>
                <a:t>Thức</a:t>
              </a:r>
              <a:endParaRPr lang="vi-VN" sz="2400" b="1" dirty="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328150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AFA8B9-A1E8-2C1C-1454-2CDDD60AF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CA2D9-6A4B-4743-9F7C-CF6FC0623F3A}" type="slidenum">
              <a:rPr lang="en-VN" smtClean="0"/>
              <a:t>16</a:t>
            </a:fld>
            <a:endParaRPr lang="en-V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AE3F344-DBE8-1E61-EDEA-6D55A372C0BC}"/>
              </a:ext>
            </a:extLst>
          </p:cNvPr>
          <p:cNvSpPr txBox="1">
            <a:spLocks/>
          </p:cNvSpPr>
          <p:nvPr/>
        </p:nvSpPr>
        <p:spPr>
          <a:xfrm>
            <a:off x="1390139" y="3076540"/>
            <a:ext cx="6363722" cy="1649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>
              <a:buClrTx/>
              <a:buFontTx/>
            </a:pPr>
            <a:r>
              <a:rPr lang="en-US" dirty="0">
                <a:ln/>
                <a:solidFill>
                  <a:srgbClr val="0F6F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sym typeface="Times New Roman"/>
              </a:rPr>
              <a:t>4. </a:t>
            </a:r>
            <a:r>
              <a:rPr lang="en-US" dirty="0" err="1">
                <a:ln/>
                <a:solidFill>
                  <a:srgbClr val="0F6F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sym typeface="Times New Roman"/>
              </a:rPr>
              <a:t>Kết</a:t>
            </a:r>
            <a:r>
              <a:rPr lang="en-US" dirty="0">
                <a:ln/>
                <a:solidFill>
                  <a:srgbClr val="0F6F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sym typeface="Times New Roman"/>
              </a:rPr>
              <a:t> </a:t>
            </a:r>
            <a:r>
              <a:rPr lang="en-US" dirty="0" err="1">
                <a:ln/>
                <a:solidFill>
                  <a:srgbClr val="0F6F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sym typeface="Times New Roman"/>
              </a:rPr>
              <a:t>quả</a:t>
            </a:r>
            <a:r>
              <a:rPr lang="en-US" dirty="0">
                <a:ln/>
                <a:solidFill>
                  <a:srgbClr val="0F6F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sym typeface="Times New Roman"/>
              </a:rPr>
              <a:t> </a:t>
            </a:r>
            <a:r>
              <a:rPr lang="en-US" dirty="0" err="1">
                <a:ln/>
                <a:solidFill>
                  <a:srgbClr val="0F6F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sym typeface="Times New Roman"/>
              </a:rPr>
              <a:t>và</a:t>
            </a:r>
            <a:r>
              <a:rPr lang="en-US" dirty="0">
                <a:ln/>
                <a:solidFill>
                  <a:srgbClr val="0F6F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sym typeface="Times New Roman"/>
              </a:rPr>
              <a:t> </a:t>
            </a:r>
            <a:r>
              <a:rPr lang="en-US" dirty="0" err="1">
                <a:ln/>
                <a:solidFill>
                  <a:srgbClr val="0F6F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sym typeface="Times New Roman"/>
              </a:rPr>
              <a:t>đánh</a:t>
            </a:r>
            <a:r>
              <a:rPr lang="en-US" dirty="0">
                <a:ln/>
                <a:solidFill>
                  <a:srgbClr val="0F6F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sym typeface="Times New Roman"/>
              </a:rPr>
              <a:t> </a:t>
            </a:r>
            <a:r>
              <a:rPr lang="en-US" dirty="0" err="1">
                <a:ln/>
                <a:solidFill>
                  <a:srgbClr val="0F6F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sym typeface="Times New Roman"/>
              </a:rPr>
              <a:t>giá</a:t>
            </a:r>
            <a:endParaRPr lang="en-US" dirty="0">
              <a:ln/>
              <a:solidFill>
                <a:srgbClr val="0F6FC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5" name="Google Shape;100;p2">
            <a:extLst>
              <a:ext uri="{FF2B5EF4-FFF2-40B4-BE49-F238E27FC236}">
                <a16:creationId xmlns:a16="http://schemas.microsoft.com/office/drawing/2014/main" id="{6CA36AEC-3B84-B5E0-58A8-C5972EAE971F}"/>
              </a:ext>
            </a:extLst>
          </p:cNvPr>
          <p:cNvSpPr txBox="1">
            <a:spLocks/>
          </p:cNvSpPr>
          <p:nvPr/>
        </p:nvSpPr>
        <p:spPr>
          <a:xfrm>
            <a:off x="-628650" y="269632"/>
            <a:ext cx="9144000" cy="1176661"/>
          </a:xfrm>
          <a:prstGeom prst="rect">
            <a:avLst/>
          </a:prstGeom>
        </p:spPr>
        <p:txBody>
          <a:bodyPr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>
              <a:buClrTx/>
              <a:buFontTx/>
            </a:pPr>
            <a:r>
              <a:rPr lang="en-US" sz="3400" dirty="0">
                <a:ln/>
                <a:solidFill>
                  <a:srgbClr val="0F6F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Times New Roman"/>
              </a:rPr>
              <a:t>NỘI DUNG BÁO CÁO</a:t>
            </a:r>
          </a:p>
        </p:txBody>
      </p:sp>
    </p:spTree>
    <p:extLst>
      <p:ext uri="{BB962C8B-B14F-4D97-AF65-F5344CB8AC3E}">
        <p14:creationId xmlns:p14="http://schemas.microsoft.com/office/powerpoint/2010/main" val="769975056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DF3CEDF-0472-9879-ACA4-870F2B2651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2265" y="3367685"/>
            <a:ext cx="6903388" cy="335379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AFA8B9-A1E8-2C1C-1454-2CDDD60AF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CA2D9-6A4B-4743-9F7C-CF6FC0623F3A}" type="slidenum">
              <a:rPr lang="en-VN" smtClean="0"/>
              <a:t>17</a:t>
            </a:fld>
            <a:endParaRPr lang="en-VN"/>
          </a:p>
        </p:txBody>
      </p:sp>
      <p:sp>
        <p:nvSpPr>
          <p:cNvPr id="5" name="Google Shape;100;p2">
            <a:extLst>
              <a:ext uri="{FF2B5EF4-FFF2-40B4-BE49-F238E27FC236}">
                <a16:creationId xmlns:a16="http://schemas.microsoft.com/office/drawing/2014/main" id="{6CA36AEC-3B84-B5E0-58A8-C5972EAE971F}"/>
              </a:ext>
            </a:extLst>
          </p:cNvPr>
          <p:cNvSpPr txBox="1">
            <a:spLocks/>
          </p:cNvSpPr>
          <p:nvPr/>
        </p:nvSpPr>
        <p:spPr>
          <a:xfrm>
            <a:off x="1145116" y="370615"/>
            <a:ext cx="5606248" cy="1176661"/>
          </a:xfrm>
          <a:prstGeom prst="rect">
            <a:avLst/>
          </a:prstGeom>
        </p:spPr>
        <p:txBody>
          <a:bodyPr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>
              <a:buClrTx/>
              <a:buFontTx/>
            </a:pPr>
            <a:r>
              <a:rPr lang="en-US" sz="3400" dirty="0">
                <a:ln/>
                <a:solidFill>
                  <a:srgbClr val="0F6F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Times New Roman"/>
              </a:rPr>
              <a:t>KẾT QUẢ VÀ ĐÁNH GIÁ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94A125-E6C9-5608-39BB-EF58A59EB7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10" y="1446293"/>
            <a:ext cx="9028590" cy="2157913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F944F932-A88D-5318-A639-CB9CABD9C79D}"/>
              </a:ext>
            </a:extLst>
          </p:cNvPr>
          <p:cNvGrpSpPr/>
          <p:nvPr/>
        </p:nvGrpSpPr>
        <p:grpSpPr>
          <a:xfrm>
            <a:off x="5859260" y="71898"/>
            <a:ext cx="3205368" cy="369332"/>
            <a:chOff x="5859260" y="18630"/>
            <a:chExt cx="3205368" cy="369332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849F8764-CEFA-A83E-188E-AB4BFB90C80F}"/>
                </a:ext>
              </a:extLst>
            </p:cNvPr>
            <p:cNvGrpSpPr/>
            <p:nvPr/>
          </p:nvGrpSpPr>
          <p:grpSpPr>
            <a:xfrm>
              <a:off x="5859260" y="18630"/>
              <a:ext cx="3205368" cy="369332"/>
              <a:chOff x="5564014" y="191815"/>
              <a:chExt cx="3205368" cy="369332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B73C88A6-3B31-0B01-6372-9D305A9430EC}"/>
                  </a:ext>
                </a:extLst>
              </p:cNvPr>
              <p:cNvGrpSpPr/>
              <p:nvPr/>
            </p:nvGrpSpPr>
            <p:grpSpPr>
              <a:xfrm>
                <a:off x="5564014" y="191815"/>
                <a:ext cx="3205368" cy="369332"/>
                <a:chOff x="5564014" y="191815"/>
                <a:chExt cx="3205368" cy="369332"/>
              </a:xfrm>
            </p:grpSpPr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7CE7D01A-8A52-CD26-60D5-F0C60EAC29A6}"/>
                    </a:ext>
                  </a:extLst>
                </p:cNvPr>
                <p:cNvGrpSpPr/>
                <p:nvPr/>
              </p:nvGrpSpPr>
              <p:grpSpPr>
                <a:xfrm>
                  <a:off x="5564014" y="191815"/>
                  <a:ext cx="3205368" cy="369332"/>
                  <a:chOff x="5433310" y="250932"/>
                  <a:chExt cx="3205368" cy="369332"/>
                </a:xfrm>
              </p:grpSpPr>
              <p:sp>
                <p:nvSpPr>
                  <p:cNvPr id="11" name="Rectangle 10">
                    <a:extLst>
                      <a:ext uri="{FF2B5EF4-FFF2-40B4-BE49-F238E27FC236}">
                        <a16:creationId xmlns:a16="http://schemas.microsoft.com/office/drawing/2014/main" id="{7830A848-C782-F7F4-B9FF-4B4A3C31A067}"/>
                      </a:ext>
                    </a:extLst>
                  </p:cNvPr>
                  <p:cNvSpPr/>
                  <p:nvPr/>
                </p:nvSpPr>
                <p:spPr>
                  <a:xfrm>
                    <a:off x="5433310" y="250932"/>
                    <a:ext cx="1024640" cy="369332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</a:bodyPr>
                  <a:lstStyle/>
                  <a:p>
                    <a:pPr algn="ctr"/>
                    <a:r>
                      <a:rPr lang="en-US" sz="1800" b="1" cap="none" spc="0" dirty="0">
                        <a:ln w="9525">
                          <a:solidFill>
                            <a:srgbClr val="C00000"/>
                          </a:solidFill>
                          <a:prstDash val="solid"/>
                        </a:ln>
                        <a:solidFill>
                          <a:srgbClr val="FF0000"/>
                        </a:solidFill>
                        <a:effectLst>
                          <a:glow rad="63500">
                            <a:schemeClr val="accent5">
                              <a:satMod val="175000"/>
                              <a:alpha val="40000"/>
                            </a:schemeClr>
                          </a:glow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+mj-lt"/>
                      </a:rPr>
                      <a:t>DATM: </a:t>
                    </a:r>
                  </a:p>
                </p:txBody>
              </p:sp>
              <p:sp>
                <p:nvSpPr>
                  <p:cNvPr id="12" name="Oval 11">
                    <a:extLst>
                      <a:ext uri="{FF2B5EF4-FFF2-40B4-BE49-F238E27FC236}">
                        <a16:creationId xmlns:a16="http://schemas.microsoft.com/office/drawing/2014/main" id="{A8582A22-2F11-E670-2D69-29008E7492CE}"/>
                      </a:ext>
                    </a:extLst>
                  </p:cNvPr>
                  <p:cNvSpPr/>
                  <p:nvPr/>
                </p:nvSpPr>
                <p:spPr>
                  <a:xfrm>
                    <a:off x="6578243" y="304561"/>
                    <a:ext cx="248574" cy="246079"/>
                  </a:xfrm>
                  <a:prstGeom prst="ellipse">
                    <a:avLst/>
                  </a:prstGeom>
                  <a:solidFill>
                    <a:srgbClr val="ABABAB"/>
                  </a:solidFill>
                  <a:ln>
                    <a:solidFill>
                      <a:schemeClr val="bg1">
                        <a:lumMod val="95000"/>
                      </a:schemeClr>
                    </a:solidFill>
                  </a:ln>
                  <a:effectLst>
                    <a:glow rad="63500">
                      <a:schemeClr val="accent4">
                        <a:satMod val="175000"/>
                        <a:alpha val="40000"/>
                      </a:schemeClr>
                    </a:glow>
                  </a:effectLst>
                  <a:scene3d>
                    <a:camera prst="orthographicFront"/>
                    <a:lightRig rig="threePt" dir="t"/>
                  </a:scene3d>
                  <a:sp3d>
                    <a:bevelT w="114300" prst="artDeco"/>
                  </a:sp3d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vi-VN"/>
                  </a:p>
                </p:txBody>
              </p:sp>
              <p:sp>
                <p:nvSpPr>
                  <p:cNvPr id="14" name="Oval 13">
                    <a:extLst>
                      <a:ext uri="{FF2B5EF4-FFF2-40B4-BE49-F238E27FC236}">
                        <a16:creationId xmlns:a16="http://schemas.microsoft.com/office/drawing/2014/main" id="{D16BE0F6-0B35-A1EE-F79A-85B6F2405560}"/>
                      </a:ext>
                    </a:extLst>
                  </p:cNvPr>
                  <p:cNvSpPr/>
                  <p:nvPr/>
                </p:nvSpPr>
                <p:spPr>
                  <a:xfrm>
                    <a:off x="8017729" y="303680"/>
                    <a:ext cx="248574" cy="246079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solidFill>
                      <a:schemeClr val="bg1">
                        <a:lumMod val="95000"/>
                      </a:schemeClr>
                    </a:solidFill>
                  </a:ln>
                  <a:effectLst>
                    <a:glow rad="101600">
                      <a:schemeClr val="accent5">
                        <a:satMod val="175000"/>
                        <a:alpha val="40000"/>
                      </a:schemeClr>
                    </a:glow>
                  </a:effectLst>
                  <a:scene3d>
                    <a:camera prst="orthographicFront"/>
                    <a:lightRig rig="threePt" dir="t"/>
                  </a:scene3d>
                  <a:sp3d>
                    <a:bevelT w="114300" prst="artDeco"/>
                  </a:sp3d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vi-VN"/>
                  </a:p>
                </p:txBody>
              </p:sp>
              <p:sp>
                <p:nvSpPr>
                  <p:cNvPr id="15" name="Oval 14">
                    <a:extLst>
                      <a:ext uri="{FF2B5EF4-FFF2-40B4-BE49-F238E27FC236}">
                        <a16:creationId xmlns:a16="http://schemas.microsoft.com/office/drawing/2014/main" id="{FD8705F9-5EFB-2C73-EED2-9A39FFF3CC14}"/>
                      </a:ext>
                    </a:extLst>
                  </p:cNvPr>
                  <p:cNvSpPr/>
                  <p:nvPr/>
                </p:nvSpPr>
                <p:spPr>
                  <a:xfrm>
                    <a:off x="8390104" y="313439"/>
                    <a:ext cx="248574" cy="246079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solidFill>
                      <a:schemeClr val="bg1">
                        <a:lumMod val="95000"/>
                      </a:schemeClr>
                    </a:solidFill>
                  </a:ln>
                  <a:effectLst>
                    <a:glow rad="101600">
                      <a:schemeClr val="accent5">
                        <a:satMod val="175000"/>
                        <a:alpha val="40000"/>
                      </a:schemeClr>
                    </a:glow>
                  </a:effectLst>
                  <a:scene3d>
                    <a:camera prst="orthographicFront"/>
                    <a:lightRig rig="threePt" dir="t"/>
                  </a:scene3d>
                  <a:sp3d>
                    <a:bevelT w="114300" prst="artDeco"/>
                  </a:sp3d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vi-VN"/>
                  </a:p>
                </p:txBody>
              </p:sp>
            </p:grpSp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CBAFB454-F81A-85BA-45A9-604A2DBCE050}"/>
                    </a:ext>
                  </a:extLst>
                </p:cNvPr>
                <p:cNvSpPr/>
                <p:nvPr/>
              </p:nvSpPr>
              <p:spPr>
                <a:xfrm>
                  <a:off x="7062177" y="239355"/>
                  <a:ext cx="248574" cy="246079"/>
                </a:xfrm>
                <a:prstGeom prst="ellipse">
                  <a:avLst/>
                </a:prstGeom>
                <a:solidFill>
                  <a:srgbClr val="ABABAB"/>
                </a:solidFill>
                <a:ln>
                  <a:solidFill>
                    <a:schemeClr val="bg1">
                      <a:lumMod val="95000"/>
                    </a:schemeClr>
                  </a:solidFill>
                </a:ln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  <a:scene3d>
                  <a:camera prst="orthographicFront"/>
                  <a:lightRig rig="threePt" dir="t"/>
                </a:scene3d>
                <a:sp3d>
                  <a:bevelT w="114300" prst="artDeco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</p:grp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5ACDB8CC-B053-B48A-BBAA-520B33806CF6}"/>
                  </a:ext>
                </a:extLst>
              </p:cNvPr>
              <p:cNvSpPr/>
              <p:nvPr/>
            </p:nvSpPr>
            <p:spPr>
              <a:xfrm>
                <a:off x="7409629" y="239354"/>
                <a:ext cx="248574" cy="246079"/>
              </a:xfrm>
              <a:prstGeom prst="ellipse">
                <a:avLst/>
              </a:prstGeom>
              <a:solidFill>
                <a:srgbClr val="ABABAB"/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  <a:scene3d>
                <a:camera prst="orthographicFront"/>
                <a:lightRig rig="threePt" dir="t"/>
              </a:scene3d>
              <a:sp3d>
                <a:bevelT w="114300" prst="artDeco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 dirty="0"/>
              </a:p>
            </p:txBody>
          </p:sp>
        </p:grp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231D19B-14B5-F40D-15B9-7AC3B948DDEB}"/>
                </a:ext>
              </a:extLst>
            </p:cNvPr>
            <p:cNvSpPr/>
            <p:nvPr/>
          </p:nvSpPr>
          <p:spPr>
            <a:xfrm>
              <a:off x="8063730" y="63514"/>
              <a:ext cx="248574" cy="246079"/>
            </a:xfrm>
            <a:prstGeom prst="ellipse">
              <a:avLst/>
            </a:prstGeom>
            <a:solidFill>
              <a:srgbClr val="ABABAB"/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dirty="0"/>
            </a:p>
          </p:txBody>
        </p:sp>
      </p:grpSp>
    </p:spTree>
    <p:extLst>
      <p:ext uri="{BB962C8B-B14F-4D97-AF65-F5344CB8AC3E}">
        <p14:creationId xmlns:p14="http://schemas.microsoft.com/office/powerpoint/2010/main" val="3305520985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AFA8B9-A1E8-2C1C-1454-2CDDD60AF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CA2D9-6A4B-4743-9F7C-CF6FC0623F3A}" type="slidenum">
              <a:rPr lang="en-VN" smtClean="0"/>
              <a:t>18</a:t>
            </a:fld>
            <a:endParaRPr lang="en-V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3FAEAD-F1E2-689E-A0CE-B042BF2FDC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00422"/>
            <a:ext cx="9144000" cy="242479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30399C1-A0EC-F01F-D09B-44E20EEDB6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909" y="1423761"/>
            <a:ext cx="4214091" cy="529771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4ED7BE4-227E-B515-CDD0-9DAC7D66FE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9812" y="1427992"/>
            <a:ext cx="4296375" cy="5293483"/>
          </a:xfrm>
          <a:prstGeom prst="rect">
            <a:avLst/>
          </a:prstGeom>
        </p:spPr>
      </p:pic>
      <p:sp>
        <p:nvSpPr>
          <p:cNvPr id="2" name="Google Shape;100;p2">
            <a:extLst>
              <a:ext uri="{FF2B5EF4-FFF2-40B4-BE49-F238E27FC236}">
                <a16:creationId xmlns:a16="http://schemas.microsoft.com/office/drawing/2014/main" id="{5F7CEB4D-D830-A595-30C7-7006D660E61F}"/>
              </a:ext>
            </a:extLst>
          </p:cNvPr>
          <p:cNvSpPr txBox="1">
            <a:spLocks/>
          </p:cNvSpPr>
          <p:nvPr/>
        </p:nvSpPr>
        <p:spPr>
          <a:xfrm>
            <a:off x="1123982" y="380484"/>
            <a:ext cx="5606248" cy="1176661"/>
          </a:xfrm>
          <a:prstGeom prst="rect">
            <a:avLst/>
          </a:prstGeom>
        </p:spPr>
        <p:txBody>
          <a:bodyPr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>
              <a:buClrTx/>
              <a:buFontTx/>
            </a:pPr>
            <a:r>
              <a:rPr lang="en-US" sz="3400" dirty="0">
                <a:ln/>
                <a:solidFill>
                  <a:srgbClr val="0F6F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Times New Roman"/>
              </a:rPr>
              <a:t>KẾT QUẢ VÀ ĐÁNH GIÁ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8750421-472B-48DF-B360-BDDBE502221E}"/>
              </a:ext>
            </a:extLst>
          </p:cNvPr>
          <p:cNvGrpSpPr/>
          <p:nvPr/>
        </p:nvGrpSpPr>
        <p:grpSpPr>
          <a:xfrm>
            <a:off x="5859260" y="71898"/>
            <a:ext cx="3205368" cy="369332"/>
            <a:chOff x="5859260" y="18630"/>
            <a:chExt cx="3205368" cy="369332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2F8132A-5244-60BF-7A4E-5ACA0B22538B}"/>
                </a:ext>
              </a:extLst>
            </p:cNvPr>
            <p:cNvGrpSpPr/>
            <p:nvPr/>
          </p:nvGrpSpPr>
          <p:grpSpPr>
            <a:xfrm>
              <a:off x="5859260" y="18630"/>
              <a:ext cx="3205368" cy="369332"/>
              <a:chOff x="5564014" y="191815"/>
              <a:chExt cx="3205368" cy="369332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3CE7C360-2FB4-7BBB-EAD7-287814B120C0}"/>
                  </a:ext>
                </a:extLst>
              </p:cNvPr>
              <p:cNvGrpSpPr/>
              <p:nvPr/>
            </p:nvGrpSpPr>
            <p:grpSpPr>
              <a:xfrm>
                <a:off x="5564014" y="191815"/>
                <a:ext cx="3205368" cy="369332"/>
                <a:chOff x="5564014" y="191815"/>
                <a:chExt cx="3205368" cy="369332"/>
              </a:xfrm>
            </p:grpSpPr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76348F65-9658-AAC0-EC00-2F632BDA38F5}"/>
                    </a:ext>
                  </a:extLst>
                </p:cNvPr>
                <p:cNvGrpSpPr/>
                <p:nvPr/>
              </p:nvGrpSpPr>
              <p:grpSpPr>
                <a:xfrm>
                  <a:off x="5564014" y="191815"/>
                  <a:ext cx="3205368" cy="369332"/>
                  <a:chOff x="5433310" y="250932"/>
                  <a:chExt cx="3205368" cy="369332"/>
                </a:xfrm>
              </p:grpSpPr>
              <p:sp>
                <p:nvSpPr>
                  <p:cNvPr id="14" name="Rectangle 13">
                    <a:extLst>
                      <a:ext uri="{FF2B5EF4-FFF2-40B4-BE49-F238E27FC236}">
                        <a16:creationId xmlns:a16="http://schemas.microsoft.com/office/drawing/2014/main" id="{580219AC-73C3-03E5-12BC-6EF96E7FAD65}"/>
                      </a:ext>
                    </a:extLst>
                  </p:cNvPr>
                  <p:cNvSpPr/>
                  <p:nvPr/>
                </p:nvSpPr>
                <p:spPr>
                  <a:xfrm>
                    <a:off x="5433310" y="250932"/>
                    <a:ext cx="1024640" cy="369332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</a:bodyPr>
                  <a:lstStyle/>
                  <a:p>
                    <a:pPr algn="ctr"/>
                    <a:r>
                      <a:rPr lang="en-US" sz="1800" b="1" cap="none" spc="0" dirty="0">
                        <a:ln w="9525">
                          <a:solidFill>
                            <a:srgbClr val="C00000"/>
                          </a:solidFill>
                          <a:prstDash val="solid"/>
                        </a:ln>
                        <a:solidFill>
                          <a:srgbClr val="FF0000"/>
                        </a:solidFill>
                        <a:effectLst>
                          <a:glow rad="63500">
                            <a:schemeClr val="accent5">
                              <a:satMod val="175000"/>
                              <a:alpha val="40000"/>
                            </a:schemeClr>
                          </a:glow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+mj-lt"/>
                      </a:rPr>
                      <a:t>DATM: </a:t>
                    </a:r>
                  </a:p>
                </p:txBody>
              </p:sp>
              <p:sp>
                <p:nvSpPr>
                  <p:cNvPr id="15" name="Oval 14">
                    <a:extLst>
                      <a:ext uri="{FF2B5EF4-FFF2-40B4-BE49-F238E27FC236}">
                        <a16:creationId xmlns:a16="http://schemas.microsoft.com/office/drawing/2014/main" id="{C4A0EB3E-6E53-4228-DFE7-D71DACBE03C6}"/>
                      </a:ext>
                    </a:extLst>
                  </p:cNvPr>
                  <p:cNvSpPr/>
                  <p:nvPr/>
                </p:nvSpPr>
                <p:spPr>
                  <a:xfrm>
                    <a:off x="6578243" y="304561"/>
                    <a:ext cx="248574" cy="246079"/>
                  </a:xfrm>
                  <a:prstGeom prst="ellipse">
                    <a:avLst/>
                  </a:prstGeom>
                  <a:solidFill>
                    <a:srgbClr val="ABABAB"/>
                  </a:solidFill>
                  <a:ln>
                    <a:solidFill>
                      <a:schemeClr val="bg1">
                        <a:lumMod val="95000"/>
                      </a:schemeClr>
                    </a:solidFill>
                  </a:ln>
                  <a:effectLst>
                    <a:glow rad="63500">
                      <a:schemeClr val="accent4">
                        <a:satMod val="175000"/>
                        <a:alpha val="40000"/>
                      </a:schemeClr>
                    </a:glow>
                  </a:effectLst>
                  <a:scene3d>
                    <a:camera prst="orthographicFront"/>
                    <a:lightRig rig="threePt" dir="t"/>
                  </a:scene3d>
                  <a:sp3d>
                    <a:bevelT w="114300" prst="artDeco"/>
                  </a:sp3d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vi-VN"/>
                  </a:p>
                </p:txBody>
              </p:sp>
              <p:sp>
                <p:nvSpPr>
                  <p:cNvPr id="16" name="Oval 15">
                    <a:extLst>
                      <a:ext uri="{FF2B5EF4-FFF2-40B4-BE49-F238E27FC236}">
                        <a16:creationId xmlns:a16="http://schemas.microsoft.com/office/drawing/2014/main" id="{EE06FF45-3531-CFED-6802-6475B0F36CB9}"/>
                      </a:ext>
                    </a:extLst>
                  </p:cNvPr>
                  <p:cNvSpPr/>
                  <p:nvPr/>
                </p:nvSpPr>
                <p:spPr>
                  <a:xfrm>
                    <a:off x="8017729" y="303680"/>
                    <a:ext cx="248574" cy="246079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solidFill>
                      <a:schemeClr val="bg1">
                        <a:lumMod val="95000"/>
                      </a:schemeClr>
                    </a:solidFill>
                  </a:ln>
                  <a:effectLst>
                    <a:glow rad="101600">
                      <a:schemeClr val="accent5">
                        <a:satMod val="175000"/>
                        <a:alpha val="40000"/>
                      </a:schemeClr>
                    </a:glow>
                  </a:effectLst>
                  <a:scene3d>
                    <a:camera prst="orthographicFront"/>
                    <a:lightRig rig="threePt" dir="t"/>
                  </a:scene3d>
                  <a:sp3d>
                    <a:bevelT w="114300" prst="artDeco"/>
                  </a:sp3d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vi-VN"/>
                  </a:p>
                </p:txBody>
              </p:sp>
              <p:sp>
                <p:nvSpPr>
                  <p:cNvPr id="17" name="Oval 16">
                    <a:extLst>
                      <a:ext uri="{FF2B5EF4-FFF2-40B4-BE49-F238E27FC236}">
                        <a16:creationId xmlns:a16="http://schemas.microsoft.com/office/drawing/2014/main" id="{0B3895B9-6D31-F41B-8742-99EE2F9901DD}"/>
                      </a:ext>
                    </a:extLst>
                  </p:cNvPr>
                  <p:cNvSpPr/>
                  <p:nvPr/>
                </p:nvSpPr>
                <p:spPr>
                  <a:xfrm>
                    <a:off x="8390104" y="313439"/>
                    <a:ext cx="248574" cy="246079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solidFill>
                      <a:schemeClr val="bg1">
                        <a:lumMod val="95000"/>
                      </a:schemeClr>
                    </a:solidFill>
                  </a:ln>
                  <a:effectLst>
                    <a:glow rad="101600">
                      <a:schemeClr val="accent5">
                        <a:satMod val="175000"/>
                        <a:alpha val="40000"/>
                      </a:schemeClr>
                    </a:glow>
                  </a:effectLst>
                  <a:scene3d>
                    <a:camera prst="orthographicFront"/>
                    <a:lightRig rig="threePt" dir="t"/>
                  </a:scene3d>
                  <a:sp3d>
                    <a:bevelT w="114300" prst="artDeco"/>
                  </a:sp3d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vi-VN"/>
                  </a:p>
                </p:txBody>
              </p:sp>
            </p:grpSp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74C653B9-9F45-4BB5-55BF-AADDFEF5FFC5}"/>
                    </a:ext>
                  </a:extLst>
                </p:cNvPr>
                <p:cNvSpPr/>
                <p:nvPr/>
              </p:nvSpPr>
              <p:spPr>
                <a:xfrm>
                  <a:off x="7062177" y="239355"/>
                  <a:ext cx="248574" cy="246079"/>
                </a:xfrm>
                <a:prstGeom prst="ellipse">
                  <a:avLst/>
                </a:prstGeom>
                <a:solidFill>
                  <a:srgbClr val="ABABAB"/>
                </a:solidFill>
                <a:ln>
                  <a:solidFill>
                    <a:schemeClr val="bg1">
                      <a:lumMod val="95000"/>
                    </a:schemeClr>
                  </a:solidFill>
                </a:ln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  <a:scene3d>
                  <a:camera prst="orthographicFront"/>
                  <a:lightRig rig="threePt" dir="t"/>
                </a:scene3d>
                <a:sp3d>
                  <a:bevelT w="114300" prst="artDeco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</p:grp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8F47DDDA-0E1E-4050-31D5-1373CCEECD6B}"/>
                  </a:ext>
                </a:extLst>
              </p:cNvPr>
              <p:cNvSpPr/>
              <p:nvPr/>
            </p:nvSpPr>
            <p:spPr>
              <a:xfrm>
                <a:off x="7409629" y="239354"/>
                <a:ext cx="248574" cy="246079"/>
              </a:xfrm>
              <a:prstGeom prst="ellipse">
                <a:avLst/>
              </a:prstGeom>
              <a:solidFill>
                <a:srgbClr val="ABABAB"/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  <a:scene3d>
                <a:camera prst="orthographicFront"/>
                <a:lightRig rig="threePt" dir="t"/>
              </a:scene3d>
              <a:sp3d>
                <a:bevelT w="114300" prst="artDeco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 dirty="0"/>
              </a:p>
            </p:txBody>
          </p:sp>
        </p:grp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16ABCC0-E401-13E4-0175-B3F95693580F}"/>
                </a:ext>
              </a:extLst>
            </p:cNvPr>
            <p:cNvSpPr/>
            <p:nvPr/>
          </p:nvSpPr>
          <p:spPr>
            <a:xfrm>
              <a:off x="8063730" y="63514"/>
              <a:ext cx="248574" cy="246079"/>
            </a:xfrm>
            <a:prstGeom prst="ellipse">
              <a:avLst/>
            </a:prstGeom>
            <a:solidFill>
              <a:srgbClr val="ABABAB"/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dirty="0"/>
            </a:p>
          </p:txBody>
        </p:sp>
      </p:grpSp>
    </p:spTree>
    <p:extLst>
      <p:ext uri="{BB962C8B-B14F-4D97-AF65-F5344CB8AC3E}">
        <p14:creationId xmlns:p14="http://schemas.microsoft.com/office/powerpoint/2010/main" val="10812631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outVertical)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AFA8B9-A1E8-2C1C-1454-2CDDD60AF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CA2D9-6A4B-4743-9F7C-CF6FC0623F3A}" type="slidenum">
              <a:rPr lang="en-VN" smtClean="0"/>
              <a:t>19</a:t>
            </a:fld>
            <a:endParaRPr lang="en-VN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392C1CB-42F6-3DE8-5A18-27882C7431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56140"/>
            <a:ext cx="9144000" cy="27112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B26F79C-1537-05F1-1714-BDA38C0772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31651"/>
            <a:ext cx="9144000" cy="2424489"/>
          </a:xfrm>
          <a:prstGeom prst="rect">
            <a:avLst/>
          </a:prstGeom>
        </p:spPr>
      </p:pic>
      <p:sp>
        <p:nvSpPr>
          <p:cNvPr id="4" name="Google Shape;100;p2">
            <a:extLst>
              <a:ext uri="{FF2B5EF4-FFF2-40B4-BE49-F238E27FC236}">
                <a16:creationId xmlns:a16="http://schemas.microsoft.com/office/drawing/2014/main" id="{167F6095-F217-210A-1C6D-0DCFBE40D079}"/>
              </a:ext>
            </a:extLst>
          </p:cNvPr>
          <p:cNvSpPr txBox="1">
            <a:spLocks/>
          </p:cNvSpPr>
          <p:nvPr/>
        </p:nvSpPr>
        <p:spPr>
          <a:xfrm>
            <a:off x="1171120" y="390564"/>
            <a:ext cx="5606248" cy="1176661"/>
          </a:xfrm>
          <a:prstGeom prst="rect">
            <a:avLst/>
          </a:prstGeom>
        </p:spPr>
        <p:txBody>
          <a:bodyPr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>
              <a:buClrTx/>
              <a:buFontTx/>
            </a:pPr>
            <a:r>
              <a:rPr lang="en-US" sz="3400" dirty="0">
                <a:ln/>
                <a:solidFill>
                  <a:srgbClr val="0F6F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Times New Roman"/>
              </a:rPr>
              <a:t>KẾT QUẢ VÀ ĐÁNH GIÁ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256E86C-B790-3357-1A96-ACB5ADD9E0C9}"/>
              </a:ext>
            </a:extLst>
          </p:cNvPr>
          <p:cNvGrpSpPr/>
          <p:nvPr/>
        </p:nvGrpSpPr>
        <p:grpSpPr>
          <a:xfrm>
            <a:off x="5859264" y="74500"/>
            <a:ext cx="3205368" cy="369332"/>
            <a:chOff x="5859260" y="18630"/>
            <a:chExt cx="3205368" cy="36933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0214E67-D3D0-E649-381A-7E16E36F4678}"/>
                </a:ext>
              </a:extLst>
            </p:cNvPr>
            <p:cNvGrpSpPr/>
            <p:nvPr/>
          </p:nvGrpSpPr>
          <p:grpSpPr>
            <a:xfrm>
              <a:off x="5859260" y="18630"/>
              <a:ext cx="3205368" cy="369332"/>
              <a:chOff x="5564014" y="191815"/>
              <a:chExt cx="3205368" cy="369332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E26FC0D8-35D6-3A41-473A-1681A63EB607}"/>
                  </a:ext>
                </a:extLst>
              </p:cNvPr>
              <p:cNvGrpSpPr/>
              <p:nvPr/>
            </p:nvGrpSpPr>
            <p:grpSpPr>
              <a:xfrm>
                <a:off x="5564014" y="191815"/>
                <a:ext cx="3205368" cy="369332"/>
                <a:chOff x="5564014" y="191815"/>
                <a:chExt cx="3205368" cy="369332"/>
              </a:xfrm>
            </p:grpSpPr>
            <p:grpSp>
              <p:nvGrpSpPr>
                <p:cNvPr id="11" name="Group 10">
                  <a:extLst>
                    <a:ext uri="{FF2B5EF4-FFF2-40B4-BE49-F238E27FC236}">
                      <a16:creationId xmlns:a16="http://schemas.microsoft.com/office/drawing/2014/main" id="{B9BCF1ED-F4A0-1C2F-D6EA-24BD46644A8D}"/>
                    </a:ext>
                  </a:extLst>
                </p:cNvPr>
                <p:cNvGrpSpPr/>
                <p:nvPr/>
              </p:nvGrpSpPr>
              <p:grpSpPr>
                <a:xfrm>
                  <a:off x="5564014" y="191815"/>
                  <a:ext cx="3205368" cy="369332"/>
                  <a:chOff x="5433310" y="250932"/>
                  <a:chExt cx="3205368" cy="369332"/>
                </a:xfrm>
              </p:grpSpPr>
              <p:sp>
                <p:nvSpPr>
                  <p:cNvPr id="13" name="Rectangle 12">
                    <a:extLst>
                      <a:ext uri="{FF2B5EF4-FFF2-40B4-BE49-F238E27FC236}">
                        <a16:creationId xmlns:a16="http://schemas.microsoft.com/office/drawing/2014/main" id="{43948838-2955-D705-FE71-15B26D017D42}"/>
                      </a:ext>
                    </a:extLst>
                  </p:cNvPr>
                  <p:cNvSpPr/>
                  <p:nvPr/>
                </p:nvSpPr>
                <p:spPr>
                  <a:xfrm>
                    <a:off x="5433310" y="250932"/>
                    <a:ext cx="1024640" cy="369332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</a:bodyPr>
                  <a:lstStyle/>
                  <a:p>
                    <a:pPr algn="ctr"/>
                    <a:r>
                      <a:rPr lang="en-US" sz="1800" b="1" cap="none" spc="0" dirty="0">
                        <a:ln w="9525">
                          <a:solidFill>
                            <a:srgbClr val="C00000"/>
                          </a:solidFill>
                          <a:prstDash val="solid"/>
                        </a:ln>
                        <a:solidFill>
                          <a:srgbClr val="FF0000"/>
                        </a:solidFill>
                        <a:effectLst>
                          <a:glow rad="63500">
                            <a:schemeClr val="accent5">
                              <a:satMod val="175000"/>
                              <a:alpha val="40000"/>
                            </a:schemeClr>
                          </a:glow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+mj-lt"/>
                      </a:rPr>
                      <a:t>DATM: </a:t>
                    </a:r>
                  </a:p>
                </p:txBody>
              </p:sp>
              <p:sp>
                <p:nvSpPr>
                  <p:cNvPr id="14" name="Oval 13">
                    <a:extLst>
                      <a:ext uri="{FF2B5EF4-FFF2-40B4-BE49-F238E27FC236}">
                        <a16:creationId xmlns:a16="http://schemas.microsoft.com/office/drawing/2014/main" id="{D46B39FF-B770-FFA6-B4BA-7162630EF031}"/>
                      </a:ext>
                    </a:extLst>
                  </p:cNvPr>
                  <p:cNvSpPr/>
                  <p:nvPr/>
                </p:nvSpPr>
                <p:spPr>
                  <a:xfrm>
                    <a:off x="6578243" y="304561"/>
                    <a:ext cx="248574" cy="246079"/>
                  </a:xfrm>
                  <a:prstGeom prst="ellipse">
                    <a:avLst/>
                  </a:prstGeom>
                  <a:solidFill>
                    <a:srgbClr val="ABABAB"/>
                  </a:solidFill>
                  <a:ln>
                    <a:solidFill>
                      <a:schemeClr val="bg1">
                        <a:lumMod val="95000"/>
                      </a:schemeClr>
                    </a:solidFill>
                  </a:ln>
                  <a:effectLst>
                    <a:glow rad="63500">
                      <a:schemeClr val="accent4">
                        <a:satMod val="175000"/>
                        <a:alpha val="40000"/>
                      </a:schemeClr>
                    </a:glow>
                  </a:effectLst>
                  <a:scene3d>
                    <a:camera prst="orthographicFront"/>
                    <a:lightRig rig="threePt" dir="t"/>
                  </a:scene3d>
                  <a:sp3d>
                    <a:bevelT w="114300" prst="artDeco"/>
                  </a:sp3d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vi-VN"/>
                  </a:p>
                </p:txBody>
              </p:sp>
              <p:sp>
                <p:nvSpPr>
                  <p:cNvPr id="15" name="Oval 14">
                    <a:extLst>
                      <a:ext uri="{FF2B5EF4-FFF2-40B4-BE49-F238E27FC236}">
                        <a16:creationId xmlns:a16="http://schemas.microsoft.com/office/drawing/2014/main" id="{2296C5A1-5659-A070-89EB-81CF1E14BE10}"/>
                      </a:ext>
                    </a:extLst>
                  </p:cNvPr>
                  <p:cNvSpPr/>
                  <p:nvPr/>
                </p:nvSpPr>
                <p:spPr>
                  <a:xfrm>
                    <a:off x="8017729" y="303680"/>
                    <a:ext cx="248574" cy="246079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solidFill>
                      <a:schemeClr val="bg1">
                        <a:lumMod val="95000"/>
                      </a:schemeClr>
                    </a:solidFill>
                  </a:ln>
                  <a:effectLst>
                    <a:glow rad="101600">
                      <a:schemeClr val="accent5">
                        <a:satMod val="175000"/>
                        <a:alpha val="40000"/>
                      </a:schemeClr>
                    </a:glow>
                  </a:effectLst>
                  <a:scene3d>
                    <a:camera prst="orthographicFront"/>
                    <a:lightRig rig="threePt" dir="t"/>
                  </a:scene3d>
                  <a:sp3d>
                    <a:bevelT w="114300" prst="artDeco"/>
                  </a:sp3d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vi-VN"/>
                  </a:p>
                </p:txBody>
              </p:sp>
              <p:sp>
                <p:nvSpPr>
                  <p:cNvPr id="16" name="Oval 15">
                    <a:extLst>
                      <a:ext uri="{FF2B5EF4-FFF2-40B4-BE49-F238E27FC236}">
                        <a16:creationId xmlns:a16="http://schemas.microsoft.com/office/drawing/2014/main" id="{E6416803-EC78-EBA1-7765-71C589FD6B32}"/>
                      </a:ext>
                    </a:extLst>
                  </p:cNvPr>
                  <p:cNvSpPr/>
                  <p:nvPr/>
                </p:nvSpPr>
                <p:spPr>
                  <a:xfrm>
                    <a:off x="8390104" y="313439"/>
                    <a:ext cx="248574" cy="246079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solidFill>
                      <a:schemeClr val="bg1">
                        <a:lumMod val="95000"/>
                      </a:schemeClr>
                    </a:solidFill>
                  </a:ln>
                  <a:effectLst>
                    <a:glow rad="101600">
                      <a:schemeClr val="accent5">
                        <a:satMod val="175000"/>
                        <a:alpha val="40000"/>
                      </a:schemeClr>
                    </a:glow>
                  </a:effectLst>
                  <a:scene3d>
                    <a:camera prst="orthographicFront"/>
                    <a:lightRig rig="threePt" dir="t"/>
                  </a:scene3d>
                  <a:sp3d>
                    <a:bevelT w="114300" prst="artDeco"/>
                  </a:sp3d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vi-VN"/>
                  </a:p>
                </p:txBody>
              </p:sp>
            </p:grpSp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752DDF62-620B-098A-E670-4069A15A1F9E}"/>
                    </a:ext>
                  </a:extLst>
                </p:cNvPr>
                <p:cNvSpPr/>
                <p:nvPr/>
              </p:nvSpPr>
              <p:spPr>
                <a:xfrm>
                  <a:off x="7062177" y="239355"/>
                  <a:ext cx="248574" cy="246079"/>
                </a:xfrm>
                <a:prstGeom prst="ellipse">
                  <a:avLst/>
                </a:prstGeom>
                <a:solidFill>
                  <a:srgbClr val="ABABAB"/>
                </a:solidFill>
                <a:ln>
                  <a:solidFill>
                    <a:schemeClr val="bg1">
                      <a:lumMod val="95000"/>
                    </a:schemeClr>
                  </a:solidFill>
                </a:ln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  <a:scene3d>
                  <a:camera prst="orthographicFront"/>
                  <a:lightRig rig="threePt" dir="t"/>
                </a:scene3d>
                <a:sp3d>
                  <a:bevelT w="114300" prst="artDeco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</p:grp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C0CF2991-4CA7-16FA-2632-E421E7464B36}"/>
                  </a:ext>
                </a:extLst>
              </p:cNvPr>
              <p:cNvSpPr/>
              <p:nvPr/>
            </p:nvSpPr>
            <p:spPr>
              <a:xfrm>
                <a:off x="7409629" y="239354"/>
                <a:ext cx="248574" cy="246079"/>
              </a:xfrm>
              <a:prstGeom prst="ellipse">
                <a:avLst/>
              </a:prstGeom>
              <a:solidFill>
                <a:srgbClr val="ABABAB"/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  <a:scene3d>
                <a:camera prst="orthographicFront"/>
                <a:lightRig rig="threePt" dir="t"/>
              </a:scene3d>
              <a:sp3d>
                <a:bevelT w="114300" prst="artDeco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 dirty="0"/>
              </a:p>
            </p:txBody>
          </p:sp>
        </p:grp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7CC8917-2334-7420-0C96-A1F37E93FC60}"/>
                </a:ext>
              </a:extLst>
            </p:cNvPr>
            <p:cNvSpPr/>
            <p:nvPr/>
          </p:nvSpPr>
          <p:spPr>
            <a:xfrm>
              <a:off x="8063730" y="63514"/>
              <a:ext cx="248574" cy="246079"/>
            </a:xfrm>
            <a:prstGeom prst="ellipse">
              <a:avLst/>
            </a:prstGeom>
            <a:solidFill>
              <a:srgbClr val="ABABAB"/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dirty="0"/>
            </a:p>
          </p:txBody>
        </p:sp>
      </p:grpSp>
    </p:spTree>
    <p:extLst>
      <p:ext uri="{BB962C8B-B14F-4D97-AF65-F5344CB8AC3E}">
        <p14:creationId xmlns:p14="http://schemas.microsoft.com/office/powerpoint/2010/main" val="292804352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E26877-F28F-C165-858B-DD0EB594E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CA2D9-6A4B-4743-9F7C-CF6FC0623F3A}" type="slidenum">
              <a:rPr lang="en-VN" smtClean="0"/>
              <a:t>2</a:t>
            </a:fld>
            <a:endParaRPr lang="en-VN"/>
          </a:p>
        </p:txBody>
      </p:sp>
      <p:sp>
        <p:nvSpPr>
          <p:cNvPr id="4" name="Google Shape;100;p2">
            <a:extLst>
              <a:ext uri="{FF2B5EF4-FFF2-40B4-BE49-F238E27FC236}">
                <a16:creationId xmlns:a16="http://schemas.microsoft.com/office/drawing/2014/main" id="{03BCFD79-2C81-F519-50E1-66995632EE04}"/>
              </a:ext>
            </a:extLst>
          </p:cNvPr>
          <p:cNvSpPr txBox="1">
            <a:spLocks/>
          </p:cNvSpPr>
          <p:nvPr/>
        </p:nvSpPr>
        <p:spPr>
          <a:xfrm>
            <a:off x="-905522" y="310586"/>
            <a:ext cx="9144000" cy="1176661"/>
          </a:xfrm>
          <a:prstGeom prst="rect">
            <a:avLst/>
          </a:prstGeom>
        </p:spPr>
        <p:txBody>
          <a:bodyPr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>
              <a:buClrTx/>
              <a:buFontTx/>
            </a:pPr>
            <a:r>
              <a:rPr lang="en-US" sz="3400" dirty="0">
                <a:ln/>
                <a:solidFill>
                  <a:srgbClr val="0F6F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Times New Roman"/>
              </a:rPr>
              <a:t>NỘI DUNG BÁO CÁO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7264293C-C328-8964-B721-AEDB6B3E100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09898318"/>
              </p:ext>
            </p:extLst>
          </p:nvPr>
        </p:nvGraphicFramePr>
        <p:xfrm>
          <a:off x="985421" y="2032985"/>
          <a:ext cx="7253057" cy="42346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51664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7DB84EB-400A-4319-9CBD-1A772F26867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C7DB84EB-400A-4319-9CBD-1A772F26867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85AABCA-F3C0-4F1D-AE43-71701C8FE8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graphicEl>
                                              <a:dgm id="{485AABCA-F3C0-4F1D-AE43-71701C8FE8D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8873E83-FAED-427A-9A9D-D9ADBA3886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graphicEl>
                                              <a:dgm id="{88873E83-FAED-427A-9A9D-D9ADBA38863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B802075-B35E-4DDF-B67D-66B3603AC07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graphicEl>
                                              <a:dgm id="{5B802075-B35E-4DDF-B67D-66B3603AC07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1410CB8-8088-43DE-8DDD-CDD73DACFF8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graphicEl>
                                              <a:dgm id="{71410CB8-8088-43DE-8DDD-CDD73DACFF8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4F2979F-3844-421A-B593-ECEC8709A5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graphicEl>
                                              <a:dgm id="{C4F2979F-3844-421A-B593-ECEC8709A50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E5549B0-CF24-4E4D-9C26-5164E77D9A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graphicEl>
                                              <a:dgm id="{FE5549B0-CF24-4E4D-9C26-5164E77D9A0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A5A24F9-7F4D-4638-A31B-FBA5F1434B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graphicEl>
                                              <a:dgm id="{6A5A24F9-7F4D-4638-A31B-FBA5F1434BB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0542870-166A-4B73-A509-E341CAA9DB2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graphicEl>
                                              <a:dgm id="{B0542870-166A-4B73-A509-E341CAA9DB2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B120D8-7DF9-49D3-8B1C-F441D914A7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graphicEl>
                                              <a:dgm id="{AAB120D8-7DF9-49D3-8B1C-F441D914A7B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F7210ED-8237-46C4-890C-82EA05F3AB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>
                                            <p:graphicEl>
                                              <a:dgm id="{2F7210ED-8237-46C4-890C-82EA05F3ABB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7B08224-4475-41FD-9AA9-5D3786480F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>
                                            <p:graphicEl>
                                              <a:dgm id="{47B08224-4475-41FD-9AA9-5D3786480FC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5132A5B-B313-445C-9C29-D021559C4E1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">
                                            <p:graphicEl>
                                              <a:dgm id="{05132A5B-B313-445C-9C29-D021559C4E1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6CD934B-A27B-C3B8-2337-932354F7C6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6409"/>
            <a:ext cx="9144000" cy="27084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686E99F-68D9-B753-D2FD-5289396D65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124799"/>
            <a:ext cx="9144000" cy="2463569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AFA8B9-A1E8-2C1C-1454-2CDDD60AF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CA2D9-6A4B-4743-9F7C-CF6FC0623F3A}" type="slidenum">
              <a:rPr lang="en-VN" smtClean="0"/>
              <a:t>20</a:t>
            </a:fld>
            <a:endParaRPr lang="en-VN"/>
          </a:p>
        </p:txBody>
      </p:sp>
      <p:sp>
        <p:nvSpPr>
          <p:cNvPr id="2" name="Google Shape;100;p2">
            <a:extLst>
              <a:ext uri="{FF2B5EF4-FFF2-40B4-BE49-F238E27FC236}">
                <a16:creationId xmlns:a16="http://schemas.microsoft.com/office/drawing/2014/main" id="{C4C41E2E-E6BC-44E1-E391-233227DD15D7}"/>
              </a:ext>
            </a:extLst>
          </p:cNvPr>
          <p:cNvSpPr txBox="1">
            <a:spLocks/>
          </p:cNvSpPr>
          <p:nvPr/>
        </p:nvSpPr>
        <p:spPr>
          <a:xfrm>
            <a:off x="1247312" y="333154"/>
            <a:ext cx="5606248" cy="1176661"/>
          </a:xfrm>
          <a:prstGeom prst="rect">
            <a:avLst/>
          </a:prstGeom>
        </p:spPr>
        <p:txBody>
          <a:bodyPr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>
              <a:buClrTx/>
              <a:buFontTx/>
            </a:pPr>
            <a:r>
              <a:rPr lang="en-US" sz="3400" dirty="0">
                <a:ln/>
                <a:solidFill>
                  <a:srgbClr val="0F6F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Times New Roman"/>
              </a:rPr>
              <a:t>KẾT QUẢ VÀ ĐÁNH GIÁ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6DBF4CC-8708-FAF0-054C-0C2CA88DE186}"/>
              </a:ext>
            </a:extLst>
          </p:cNvPr>
          <p:cNvGrpSpPr/>
          <p:nvPr/>
        </p:nvGrpSpPr>
        <p:grpSpPr>
          <a:xfrm>
            <a:off x="5859263" y="71024"/>
            <a:ext cx="3205368" cy="369332"/>
            <a:chOff x="5859260" y="18630"/>
            <a:chExt cx="3205368" cy="369332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ABEBB12-713D-425E-9EB7-53BF3BDCACE6}"/>
                </a:ext>
              </a:extLst>
            </p:cNvPr>
            <p:cNvGrpSpPr/>
            <p:nvPr/>
          </p:nvGrpSpPr>
          <p:grpSpPr>
            <a:xfrm>
              <a:off x="5859260" y="18630"/>
              <a:ext cx="3205368" cy="369332"/>
              <a:chOff x="5564014" y="191815"/>
              <a:chExt cx="3205368" cy="369332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A3EDBE25-7B94-EB39-2CBA-81CDC12F50C4}"/>
                  </a:ext>
                </a:extLst>
              </p:cNvPr>
              <p:cNvGrpSpPr/>
              <p:nvPr/>
            </p:nvGrpSpPr>
            <p:grpSpPr>
              <a:xfrm>
                <a:off x="5564014" y="191815"/>
                <a:ext cx="3205368" cy="369332"/>
                <a:chOff x="5564014" y="191815"/>
                <a:chExt cx="3205368" cy="369332"/>
              </a:xfrm>
            </p:grpSpPr>
            <p:grpSp>
              <p:nvGrpSpPr>
                <p:cNvPr id="11" name="Group 10">
                  <a:extLst>
                    <a:ext uri="{FF2B5EF4-FFF2-40B4-BE49-F238E27FC236}">
                      <a16:creationId xmlns:a16="http://schemas.microsoft.com/office/drawing/2014/main" id="{7B7EA84C-10FF-3D56-DF2D-07A6A7E1F5B4}"/>
                    </a:ext>
                  </a:extLst>
                </p:cNvPr>
                <p:cNvGrpSpPr/>
                <p:nvPr/>
              </p:nvGrpSpPr>
              <p:grpSpPr>
                <a:xfrm>
                  <a:off x="5564014" y="191815"/>
                  <a:ext cx="3205368" cy="369332"/>
                  <a:chOff x="5433310" y="250932"/>
                  <a:chExt cx="3205368" cy="369332"/>
                </a:xfrm>
              </p:grpSpPr>
              <p:sp>
                <p:nvSpPr>
                  <p:cNvPr id="13" name="Rectangle 12">
                    <a:extLst>
                      <a:ext uri="{FF2B5EF4-FFF2-40B4-BE49-F238E27FC236}">
                        <a16:creationId xmlns:a16="http://schemas.microsoft.com/office/drawing/2014/main" id="{EF6F5F5E-5B2D-B990-7DB1-F6FA318F1FD9}"/>
                      </a:ext>
                    </a:extLst>
                  </p:cNvPr>
                  <p:cNvSpPr/>
                  <p:nvPr/>
                </p:nvSpPr>
                <p:spPr>
                  <a:xfrm>
                    <a:off x="5433310" y="250932"/>
                    <a:ext cx="1024640" cy="369332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</a:bodyPr>
                  <a:lstStyle/>
                  <a:p>
                    <a:pPr algn="ctr"/>
                    <a:r>
                      <a:rPr lang="en-US" sz="1800" b="1" cap="none" spc="0" dirty="0">
                        <a:ln w="9525">
                          <a:solidFill>
                            <a:srgbClr val="C00000"/>
                          </a:solidFill>
                          <a:prstDash val="solid"/>
                        </a:ln>
                        <a:solidFill>
                          <a:srgbClr val="FF0000"/>
                        </a:solidFill>
                        <a:effectLst>
                          <a:glow rad="63500">
                            <a:schemeClr val="accent5">
                              <a:satMod val="175000"/>
                              <a:alpha val="40000"/>
                            </a:schemeClr>
                          </a:glow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+mj-lt"/>
                      </a:rPr>
                      <a:t>DATM: </a:t>
                    </a:r>
                  </a:p>
                </p:txBody>
              </p:sp>
              <p:sp>
                <p:nvSpPr>
                  <p:cNvPr id="14" name="Oval 13">
                    <a:extLst>
                      <a:ext uri="{FF2B5EF4-FFF2-40B4-BE49-F238E27FC236}">
                        <a16:creationId xmlns:a16="http://schemas.microsoft.com/office/drawing/2014/main" id="{65D634A4-93D2-3AE7-D448-6C5DD7332CC8}"/>
                      </a:ext>
                    </a:extLst>
                  </p:cNvPr>
                  <p:cNvSpPr/>
                  <p:nvPr/>
                </p:nvSpPr>
                <p:spPr>
                  <a:xfrm>
                    <a:off x="6578243" y="304561"/>
                    <a:ext cx="248574" cy="246079"/>
                  </a:xfrm>
                  <a:prstGeom prst="ellipse">
                    <a:avLst/>
                  </a:prstGeom>
                  <a:solidFill>
                    <a:srgbClr val="ABABAB"/>
                  </a:solidFill>
                  <a:ln>
                    <a:solidFill>
                      <a:schemeClr val="bg1">
                        <a:lumMod val="95000"/>
                      </a:schemeClr>
                    </a:solidFill>
                  </a:ln>
                  <a:effectLst>
                    <a:glow rad="63500">
                      <a:schemeClr val="accent4">
                        <a:satMod val="175000"/>
                        <a:alpha val="40000"/>
                      </a:schemeClr>
                    </a:glow>
                  </a:effectLst>
                  <a:scene3d>
                    <a:camera prst="orthographicFront"/>
                    <a:lightRig rig="threePt" dir="t"/>
                  </a:scene3d>
                  <a:sp3d>
                    <a:bevelT w="114300" prst="artDeco"/>
                  </a:sp3d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vi-VN"/>
                  </a:p>
                </p:txBody>
              </p:sp>
              <p:sp>
                <p:nvSpPr>
                  <p:cNvPr id="15" name="Oval 14">
                    <a:extLst>
                      <a:ext uri="{FF2B5EF4-FFF2-40B4-BE49-F238E27FC236}">
                        <a16:creationId xmlns:a16="http://schemas.microsoft.com/office/drawing/2014/main" id="{2A01F665-ABD6-F0EA-698C-54E8AEF2E4B5}"/>
                      </a:ext>
                    </a:extLst>
                  </p:cNvPr>
                  <p:cNvSpPr/>
                  <p:nvPr/>
                </p:nvSpPr>
                <p:spPr>
                  <a:xfrm>
                    <a:off x="8017729" y="303680"/>
                    <a:ext cx="248574" cy="246079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solidFill>
                      <a:schemeClr val="bg1">
                        <a:lumMod val="95000"/>
                      </a:schemeClr>
                    </a:solidFill>
                  </a:ln>
                  <a:effectLst>
                    <a:glow rad="101600">
                      <a:schemeClr val="accent5">
                        <a:satMod val="175000"/>
                        <a:alpha val="40000"/>
                      </a:schemeClr>
                    </a:glow>
                  </a:effectLst>
                  <a:scene3d>
                    <a:camera prst="orthographicFront"/>
                    <a:lightRig rig="threePt" dir="t"/>
                  </a:scene3d>
                  <a:sp3d>
                    <a:bevelT w="114300" prst="artDeco"/>
                  </a:sp3d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vi-VN"/>
                  </a:p>
                </p:txBody>
              </p:sp>
              <p:sp>
                <p:nvSpPr>
                  <p:cNvPr id="16" name="Oval 15">
                    <a:extLst>
                      <a:ext uri="{FF2B5EF4-FFF2-40B4-BE49-F238E27FC236}">
                        <a16:creationId xmlns:a16="http://schemas.microsoft.com/office/drawing/2014/main" id="{E1AD87D6-C439-969A-5071-CB6A5B593265}"/>
                      </a:ext>
                    </a:extLst>
                  </p:cNvPr>
                  <p:cNvSpPr/>
                  <p:nvPr/>
                </p:nvSpPr>
                <p:spPr>
                  <a:xfrm>
                    <a:off x="8390104" y="313439"/>
                    <a:ext cx="248574" cy="246079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solidFill>
                      <a:schemeClr val="bg1">
                        <a:lumMod val="95000"/>
                      </a:schemeClr>
                    </a:solidFill>
                  </a:ln>
                  <a:effectLst>
                    <a:glow rad="101600">
                      <a:schemeClr val="accent5">
                        <a:satMod val="175000"/>
                        <a:alpha val="40000"/>
                      </a:schemeClr>
                    </a:glow>
                  </a:effectLst>
                  <a:scene3d>
                    <a:camera prst="orthographicFront"/>
                    <a:lightRig rig="threePt" dir="t"/>
                  </a:scene3d>
                  <a:sp3d>
                    <a:bevelT w="114300" prst="artDeco"/>
                  </a:sp3d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vi-VN"/>
                  </a:p>
                </p:txBody>
              </p:sp>
            </p:grpSp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0F209117-86E5-C632-9A05-1DCE0A9CA7F9}"/>
                    </a:ext>
                  </a:extLst>
                </p:cNvPr>
                <p:cNvSpPr/>
                <p:nvPr/>
              </p:nvSpPr>
              <p:spPr>
                <a:xfrm>
                  <a:off x="7062177" y="239355"/>
                  <a:ext cx="248574" cy="246079"/>
                </a:xfrm>
                <a:prstGeom prst="ellipse">
                  <a:avLst/>
                </a:prstGeom>
                <a:solidFill>
                  <a:srgbClr val="ABABAB"/>
                </a:solidFill>
                <a:ln>
                  <a:solidFill>
                    <a:schemeClr val="bg1">
                      <a:lumMod val="95000"/>
                    </a:schemeClr>
                  </a:solidFill>
                </a:ln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  <a:scene3d>
                  <a:camera prst="orthographicFront"/>
                  <a:lightRig rig="threePt" dir="t"/>
                </a:scene3d>
                <a:sp3d>
                  <a:bevelT w="114300" prst="artDeco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</p:grp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D2540E2-B216-A3BF-F47B-E15F36133EBA}"/>
                  </a:ext>
                </a:extLst>
              </p:cNvPr>
              <p:cNvSpPr/>
              <p:nvPr/>
            </p:nvSpPr>
            <p:spPr>
              <a:xfrm>
                <a:off x="7409629" y="239354"/>
                <a:ext cx="248574" cy="246079"/>
              </a:xfrm>
              <a:prstGeom prst="ellipse">
                <a:avLst/>
              </a:prstGeom>
              <a:solidFill>
                <a:srgbClr val="ABABAB"/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  <a:scene3d>
                <a:camera prst="orthographicFront"/>
                <a:lightRig rig="threePt" dir="t"/>
              </a:scene3d>
              <a:sp3d>
                <a:bevelT w="114300" prst="artDeco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 dirty="0"/>
              </a:p>
            </p:txBody>
          </p:sp>
        </p:grp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8CD73FB-6502-9235-83BE-AE9DC94B60E4}"/>
                </a:ext>
              </a:extLst>
            </p:cNvPr>
            <p:cNvSpPr/>
            <p:nvPr/>
          </p:nvSpPr>
          <p:spPr>
            <a:xfrm>
              <a:off x="8063730" y="63514"/>
              <a:ext cx="248574" cy="246079"/>
            </a:xfrm>
            <a:prstGeom prst="ellipse">
              <a:avLst/>
            </a:prstGeom>
            <a:solidFill>
              <a:srgbClr val="ABABAB"/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dirty="0"/>
            </a:p>
          </p:txBody>
        </p:sp>
      </p:grpSp>
    </p:spTree>
    <p:extLst>
      <p:ext uri="{BB962C8B-B14F-4D97-AF65-F5344CB8AC3E}">
        <p14:creationId xmlns:p14="http://schemas.microsoft.com/office/powerpoint/2010/main" val="876415049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710988-0C16-3DEB-3203-27CDBFE63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CA2D9-6A4B-4743-9F7C-CF6FC0623F3A}" type="slidenum">
              <a:rPr lang="en-VN" smtClean="0"/>
              <a:t>21</a:t>
            </a:fld>
            <a:endParaRPr lang="en-VN"/>
          </a:p>
        </p:txBody>
      </p:sp>
      <p:sp>
        <p:nvSpPr>
          <p:cNvPr id="2" name="Google Shape;100;p2">
            <a:extLst>
              <a:ext uri="{FF2B5EF4-FFF2-40B4-BE49-F238E27FC236}">
                <a16:creationId xmlns:a16="http://schemas.microsoft.com/office/drawing/2014/main" id="{34037BFC-D6CB-E78E-139C-1CBDDE6554DF}"/>
              </a:ext>
            </a:extLst>
          </p:cNvPr>
          <p:cNvSpPr txBox="1">
            <a:spLocks/>
          </p:cNvSpPr>
          <p:nvPr/>
        </p:nvSpPr>
        <p:spPr>
          <a:xfrm>
            <a:off x="1070392" y="404866"/>
            <a:ext cx="5606248" cy="1176661"/>
          </a:xfrm>
          <a:prstGeom prst="rect">
            <a:avLst/>
          </a:prstGeom>
        </p:spPr>
        <p:txBody>
          <a:bodyPr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>
              <a:buClrTx/>
              <a:buFontTx/>
            </a:pPr>
            <a:r>
              <a:rPr lang="en-US" sz="3400" dirty="0">
                <a:ln/>
                <a:solidFill>
                  <a:srgbClr val="0F6F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Times New Roman"/>
              </a:rPr>
              <a:t>KẾT QUẢ VÀ ĐÁNH GIÁ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E079847-3E5B-4793-7A96-A2C965362F23}"/>
              </a:ext>
            </a:extLst>
          </p:cNvPr>
          <p:cNvGrpSpPr/>
          <p:nvPr/>
        </p:nvGrpSpPr>
        <p:grpSpPr>
          <a:xfrm>
            <a:off x="692459" y="1446293"/>
            <a:ext cx="7581530" cy="5177057"/>
            <a:chOff x="692459" y="1446293"/>
            <a:chExt cx="7581530" cy="517705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E908962-1F6F-D817-9633-EE95819B88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2459" y="1446293"/>
              <a:ext cx="7581530" cy="5177057"/>
            </a:xfrm>
            <a:prstGeom prst="rect">
              <a:avLst/>
            </a:prstGeom>
          </p:spPr>
        </p:pic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FA34B10B-7C93-85B1-4DAE-414EE7EF0314}"/>
                </a:ext>
              </a:extLst>
            </p:cNvPr>
            <p:cNvSpPr/>
            <p:nvPr/>
          </p:nvSpPr>
          <p:spPr>
            <a:xfrm>
              <a:off x="4696285" y="1754309"/>
              <a:ext cx="506029" cy="482863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5A901BE-DDB9-6FBF-14DE-29A651440032}"/>
              </a:ext>
            </a:extLst>
          </p:cNvPr>
          <p:cNvGrpSpPr/>
          <p:nvPr/>
        </p:nvGrpSpPr>
        <p:grpSpPr>
          <a:xfrm>
            <a:off x="730854" y="1446293"/>
            <a:ext cx="7782833" cy="5142075"/>
            <a:chOff x="470295" y="2597111"/>
            <a:chExt cx="7782833" cy="514207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A435A17-3710-760B-647B-A24215CEF7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0295" y="2597111"/>
              <a:ext cx="7782833" cy="5142075"/>
            </a:xfrm>
            <a:prstGeom prst="rect">
              <a:avLst/>
            </a:prstGeom>
          </p:spPr>
        </p:pic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33E437E-E02F-DC8C-6ECE-7816FBFD41C5}"/>
                </a:ext>
              </a:extLst>
            </p:cNvPr>
            <p:cNvSpPr/>
            <p:nvPr/>
          </p:nvSpPr>
          <p:spPr>
            <a:xfrm>
              <a:off x="3659077" y="2885514"/>
              <a:ext cx="506029" cy="482863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A1A1CED-B3E6-66D0-D18C-941D7AB2A9DB}"/>
              </a:ext>
            </a:extLst>
          </p:cNvPr>
          <p:cNvGrpSpPr/>
          <p:nvPr/>
        </p:nvGrpSpPr>
        <p:grpSpPr>
          <a:xfrm>
            <a:off x="754602" y="1545152"/>
            <a:ext cx="7821228" cy="5005182"/>
            <a:chOff x="451098" y="4622506"/>
            <a:chExt cx="7821228" cy="5005182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7D84409-D572-4CDD-4CE5-DB08C65AA6A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1098" y="4622506"/>
              <a:ext cx="7821228" cy="5005182"/>
            </a:xfrm>
            <a:prstGeom prst="rect">
              <a:avLst/>
            </a:prstGeom>
          </p:spPr>
        </p:pic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79069A3-188C-B352-12DC-577AE0DA99D8}"/>
                </a:ext>
              </a:extLst>
            </p:cNvPr>
            <p:cNvSpPr/>
            <p:nvPr/>
          </p:nvSpPr>
          <p:spPr>
            <a:xfrm>
              <a:off x="4230209" y="4928844"/>
              <a:ext cx="506029" cy="482863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452530E-ED63-1740-5032-1E8C881A0B7D}"/>
              </a:ext>
            </a:extLst>
          </p:cNvPr>
          <p:cNvGrpSpPr/>
          <p:nvPr/>
        </p:nvGrpSpPr>
        <p:grpSpPr>
          <a:xfrm>
            <a:off x="5859262" y="67740"/>
            <a:ext cx="3205368" cy="369332"/>
            <a:chOff x="5859260" y="18630"/>
            <a:chExt cx="3205368" cy="369332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562560E-BCF4-8C2D-2999-9231CD174038}"/>
                </a:ext>
              </a:extLst>
            </p:cNvPr>
            <p:cNvGrpSpPr/>
            <p:nvPr/>
          </p:nvGrpSpPr>
          <p:grpSpPr>
            <a:xfrm>
              <a:off x="5859260" y="18630"/>
              <a:ext cx="3205368" cy="369332"/>
              <a:chOff x="5564014" y="191815"/>
              <a:chExt cx="3205368" cy="369332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F7C970ED-B6F6-826B-4998-CF36628F51FD}"/>
                  </a:ext>
                </a:extLst>
              </p:cNvPr>
              <p:cNvGrpSpPr/>
              <p:nvPr/>
            </p:nvGrpSpPr>
            <p:grpSpPr>
              <a:xfrm>
                <a:off x="5564014" y="191815"/>
                <a:ext cx="3205368" cy="369332"/>
                <a:chOff x="5564014" y="191815"/>
                <a:chExt cx="3205368" cy="369332"/>
              </a:xfrm>
            </p:grpSpPr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3FC13D10-50F0-F4FF-5FE1-C2ACD0FA4BB1}"/>
                    </a:ext>
                  </a:extLst>
                </p:cNvPr>
                <p:cNvGrpSpPr/>
                <p:nvPr/>
              </p:nvGrpSpPr>
              <p:grpSpPr>
                <a:xfrm>
                  <a:off x="5564014" y="191815"/>
                  <a:ext cx="3205368" cy="369332"/>
                  <a:chOff x="5433310" y="250932"/>
                  <a:chExt cx="3205368" cy="369332"/>
                </a:xfrm>
              </p:grpSpPr>
              <p:sp>
                <p:nvSpPr>
                  <p:cNvPr id="20" name="Rectangle 19">
                    <a:extLst>
                      <a:ext uri="{FF2B5EF4-FFF2-40B4-BE49-F238E27FC236}">
                        <a16:creationId xmlns:a16="http://schemas.microsoft.com/office/drawing/2014/main" id="{85629A47-0076-1D12-37C8-25D71B5EF54B}"/>
                      </a:ext>
                    </a:extLst>
                  </p:cNvPr>
                  <p:cNvSpPr/>
                  <p:nvPr/>
                </p:nvSpPr>
                <p:spPr>
                  <a:xfrm>
                    <a:off x="5433310" y="250932"/>
                    <a:ext cx="1024640" cy="369332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</a:bodyPr>
                  <a:lstStyle/>
                  <a:p>
                    <a:pPr algn="ctr"/>
                    <a:r>
                      <a:rPr lang="en-US" sz="1800" b="1" cap="none" spc="0" dirty="0">
                        <a:ln w="9525">
                          <a:solidFill>
                            <a:srgbClr val="C00000"/>
                          </a:solidFill>
                          <a:prstDash val="solid"/>
                        </a:ln>
                        <a:solidFill>
                          <a:srgbClr val="FF0000"/>
                        </a:solidFill>
                        <a:effectLst>
                          <a:glow rad="63500">
                            <a:schemeClr val="accent5">
                              <a:satMod val="175000"/>
                              <a:alpha val="40000"/>
                            </a:schemeClr>
                          </a:glow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+mj-lt"/>
                      </a:rPr>
                      <a:t>DATM: </a:t>
                    </a:r>
                  </a:p>
                </p:txBody>
              </p:sp>
              <p:sp>
                <p:nvSpPr>
                  <p:cNvPr id="21" name="Oval 20">
                    <a:extLst>
                      <a:ext uri="{FF2B5EF4-FFF2-40B4-BE49-F238E27FC236}">
                        <a16:creationId xmlns:a16="http://schemas.microsoft.com/office/drawing/2014/main" id="{5B8A6158-5DFF-1A24-5993-10701CE01214}"/>
                      </a:ext>
                    </a:extLst>
                  </p:cNvPr>
                  <p:cNvSpPr/>
                  <p:nvPr/>
                </p:nvSpPr>
                <p:spPr>
                  <a:xfrm>
                    <a:off x="6578243" y="304561"/>
                    <a:ext cx="248574" cy="246079"/>
                  </a:xfrm>
                  <a:prstGeom prst="ellipse">
                    <a:avLst/>
                  </a:prstGeom>
                  <a:solidFill>
                    <a:srgbClr val="ABABAB"/>
                  </a:solidFill>
                  <a:ln>
                    <a:solidFill>
                      <a:schemeClr val="bg1">
                        <a:lumMod val="95000"/>
                      </a:schemeClr>
                    </a:solidFill>
                  </a:ln>
                  <a:effectLst>
                    <a:glow rad="63500">
                      <a:schemeClr val="accent4">
                        <a:satMod val="175000"/>
                        <a:alpha val="40000"/>
                      </a:schemeClr>
                    </a:glow>
                  </a:effectLst>
                  <a:scene3d>
                    <a:camera prst="orthographicFront"/>
                    <a:lightRig rig="threePt" dir="t"/>
                  </a:scene3d>
                  <a:sp3d>
                    <a:bevelT w="114300" prst="artDeco"/>
                  </a:sp3d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vi-VN"/>
                  </a:p>
                </p:txBody>
              </p:sp>
              <p:sp>
                <p:nvSpPr>
                  <p:cNvPr id="22" name="Oval 21">
                    <a:extLst>
                      <a:ext uri="{FF2B5EF4-FFF2-40B4-BE49-F238E27FC236}">
                        <a16:creationId xmlns:a16="http://schemas.microsoft.com/office/drawing/2014/main" id="{0BBCE4EF-AF97-7F20-CE13-CD3874888137}"/>
                      </a:ext>
                    </a:extLst>
                  </p:cNvPr>
                  <p:cNvSpPr/>
                  <p:nvPr/>
                </p:nvSpPr>
                <p:spPr>
                  <a:xfrm>
                    <a:off x="8017729" y="303680"/>
                    <a:ext cx="248574" cy="246079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solidFill>
                      <a:schemeClr val="bg1">
                        <a:lumMod val="95000"/>
                      </a:schemeClr>
                    </a:solidFill>
                  </a:ln>
                  <a:effectLst>
                    <a:glow rad="101600">
                      <a:schemeClr val="accent5">
                        <a:satMod val="175000"/>
                        <a:alpha val="40000"/>
                      </a:schemeClr>
                    </a:glow>
                  </a:effectLst>
                  <a:scene3d>
                    <a:camera prst="orthographicFront"/>
                    <a:lightRig rig="threePt" dir="t"/>
                  </a:scene3d>
                  <a:sp3d>
                    <a:bevelT w="114300" prst="artDeco"/>
                  </a:sp3d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vi-VN"/>
                  </a:p>
                </p:txBody>
              </p:sp>
              <p:sp>
                <p:nvSpPr>
                  <p:cNvPr id="23" name="Oval 22">
                    <a:extLst>
                      <a:ext uri="{FF2B5EF4-FFF2-40B4-BE49-F238E27FC236}">
                        <a16:creationId xmlns:a16="http://schemas.microsoft.com/office/drawing/2014/main" id="{47FC8D07-CF28-7EFD-4C1F-7C3F3B289D64}"/>
                      </a:ext>
                    </a:extLst>
                  </p:cNvPr>
                  <p:cNvSpPr/>
                  <p:nvPr/>
                </p:nvSpPr>
                <p:spPr>
                  <a:xfrm>
                    <a:off x="8390104" y="313439"/>
                    <a:ext cx="248574" cy="246079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solidFill>
                      <a:schemeClr val="bg1">
                        <a:lumMod val="95000"/>
                      </a:schemeClr>
                    </a:solidFill>
                  </a:ln>
                  <a:effectLst>
                    <a:glow rad="101600">
                      <a:schemeClr val="accent5">
                        <a:satMod val="175000"/>
                        <a:alpha val="40000"/>
                      </a:schemeClr>
                    </a:glow>
                  </a:effectLst>
                  <a:scene3d>
                    <a:camera prst="orthographicFront"/>
                    <a:lightRig rig="threePt" dir="t"/>
                  </a:scene3d>
                  <a:sp3d>
                    <a:bevelT w="114300" prst="artDeco"/>
                  </a:sp3d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vi-VN"/>
                  </a:p>
                </p:txBody>
              </p:sp>
            </p:grpSp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77247F80-9D2A-F335-2365-CF6796D413DE}"/>
                    </a:ext>
                  </a:extLst>
                </p:cNvPr>
                <p:cNvSpPr/>
                <p:nvPr/>
              </p:nvSpPr>
              <p:spPr>
                <a:xfrm>
                  <a:off x="7062177" y="239355"/>
                  <a:ext cx="248574" cy="246079"/>
                </a:xfrm>
                <a:prstGeom prst="ellipse">
                  <a:avLst/>
                </a:prstGeom>
                <a:solidFill>
                  <a:srgbClr val="ABABAB"/>
                </a:solidFill>
                <a:ln>
                  <a:solidFill>
                    <a:schemeClr val="bg1">
                      <a:lumMod val="95000"/>
                    </a:schemeClr>
                  </a:solidFill>
                </a:ln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  <a:scene3d>
                  <a:camera prst="orthographicFront"/>
                  <a:lightRig rig="threePt" dir="t"/>
                </a:scene3d>
                <a:sp3d>
                  <a:bevelT w="114300" prst="artDeco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</p:grp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607B9E79-0FA8-4A8A-05DF-0E59C3C1CCFA}"/>
                  </a:ext>
                </a:extLst>
              </p:cNvPr>
              <p:cNvSpPr/>
              <p:nvPr/>
            </p:nvSpPr>
            <p:spPr>
              <a:xfrm>
                <a:off x="7409629" y="239354"/>
                <a:ext cx="248574" cy="246079"/>
              </a:xfrm>
              <a:prstGeom prst="ellipse">
                <a:avLst/>
              </a:prstGeom>
              <a:solidFill>
                <a:srgbClr val="ABABAB"/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  <a:scene3d>
                <a:camera prst="orthographicFront"/>
                <a:lightRig rig="threePt" dir="t"/>
              </a:scene3d>
              <a:sp3d>
                <a:bevelT w="114300" prst="artDeco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 dirty="0"/>
              </a:p>
            </p:txBody>
          </p:sp>
        </p:grp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C6564B3-F59E-2D9D-1E54-7632621BDDB6}"/>
                </a:ext>
              </a:extLst>
            </p:cNvPr>
            <p:cNvSpPr/>
            <p:nvPr/>
          </p:nvSpPr>
          <p:spPr>
            <a:xfrm>
              <a:off x="8063730" y="63514"/>
              <a:ext cx="248574" cy="246079"/>
            </a:xfrm>
            <a:prstGeom prst="ellipse">
              <a:avLst/>
            </a:prstGeom>
            <a:solidFill>
              <a:srgbClr val="ABABAB"/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dirty="0"/>
            </a:p>
          </p:txBody>
        </p:sp>
      </p:grpSp>
    </p:spTree>
    <p:extLst>
      <p:ext uri="{BB962C8B-B14F-4D97-AF65-F5344CB8AC3E}">
        <p14:creationId xmlns:p14="http://schemas.microsoft.com/office/powerpoint/2010/main" val="144459459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xit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out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xit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outVertical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710988-0C16-3DEB-3203-27CDBFE63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CA2D9-6A4B-4743-9F7C-CF6FC0623F3A}" type="slidenum">
              <a:rPr lang="en-VN" smtClean="0"/>
              <a:t>22</a:t>
            </a:fld>
            <a:endParaRPr lang="en-V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C7D826-D311-A425-EFDD-971A7E238A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84164"/>
            <a:ext cx="9144000" cy="23879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4174591-6608-9524-55B8-4A7EDD2334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37536"/>
            <a:ext cx="9144000" cy="2387929"/>
          </a:xfrm>
          <a:prstGeom prst="rect">
            <a:avLst/>
          </a:prstGeom>
        </p:spPr>
      </p:pic>
      <p:sp>
        <p:nvSpPr>
          <p:cNvPr id="2" name="Google Shape;100;p2">
            <a:extLst>
              <a:ext uri="{FF2B5EF4-FFF2-40B4-BE49-F238E27FC236}">
                <a16:creationId xmlns:a16="http://schemas.microsoft.com/office/drawing/2014/main" id="{D80771C3-2DB6-AC9B-D375-AFE77E2F54D3}"/>
              </a:ext>
            </a:extLst>
          </p:cNvPr>
          <p:cNvSpPr txBox="1">
            <a:spLocks/>
          </p:cNvSpPr>
          <p:nvPr/>
        </p:nvSpPr>
        <p:spPr>
          <a:xfrm>
            <a:off x="1145116" y="441230"/>
            <a:ext cx="5606248" cy="1176661"/>
          </a:xfrm>
          <a:prstGeom prst="rect">
            <a:avLst/>
          </a:prstGeom>
        </p:spPr>
        <p:txBody>
          <a:bodyPr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>
              <a:buClrTx/>
              <a:buFontTx/>
            </a:pPr>
            <a:r>
              <a:rPr lang="en-US" sz="3400" dirty="0">
                <a:ln/>
                <a:solidFill>
                  <a:srgbClr val="0F6F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Times New Roman"/>
              </a:rPr>
              <a:t>KẾT QUẢ VÀ ĐÁNH GIÁ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F833101-06FD-BC6D-545A-63B2DB873A1D}"/>
              </a:ext>
            </a:extLst>
          </p:cNvPr>
          <p:cNvGrpSpPr/>
          <p:nvPr/>
        </p:nvGrpSpPr>
        <p:grpSpPr>
          <a:xfrm>
            <a:off x="5859260" y="71898"/>
            <a:ext cx="3205368" cy="369332"/>
            <a:chOff x="5859260" y="18630"/>
            <a:chExt cx="3205368" cy="369332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C9BF924-05C2-190D-80A8-D5A8D3A5B014}"/>
                </a:ext>
              </a:extLst>
            </p:cNvPr>
            <p:cNvGrpSpPr/>
            <p:nvPr/>
          </p:nvGrpSpPr>
          <p:grpSpPr>
            <a:xfrm>
              <a:off x="5859260" y="18630"/>
              <a:ext cx="3205368" cy="369332"/>
              <a:chOff x="5564014" y="191815"/>
              <a:chExt cx="3205368" cy="369332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7B9F4A5E-ED91-39FC-F957-9255C04535C1}"/>
                  </a:ext>
                </a:extLst>
              </p:cNvPr>
              <p:cNvGrpSpPr/>
              <p:nvPr/>
            </p:nvGrpSpPr>
            <p:grpSpPr>
              <a:xfrm>
                <a:off x="5564014" y="191815"/>
                <a:ext cx="3205368" cy="369332"/>
                <a:chOff x="5564014" y="191815"/>
                <a:chExt cx="3205368" cy="369332"/>
              </a:xfrm>
            </p:grpSpPr>
            <p:grpSp>
              <p:nvGrpSpPr>
                <p:cNvPr id="11" name="Group 10">
                  <a:extLst>
                    <a:ext uri="{FF2B5EF4-FFF2-40B4-BE49-F238E27FC236}">
                      <a16:creationId xmlns:a16="http://schemas.microsoft.com/office/drawing/2014/main" id="{C9D3F079-B4D5-AA78-BBB7-761287EF6A3E}"/>
                    </a:ext>
                  </a:extLst>
                </p:cNvPr>
                <p:cNvGrpSpPr/>
                <p:nvPr/>
              </p:nvGrpSpPr>
              <p:grpSpPr>
                <a:xfrm>
                  <a:off x="5564014" y="191815"/>
                  <a:ext cx="3205368" cy="369332"/>
                  <a:chOff x="5433310" y="250932"/>
                  <a:chExt cx="3205368" cy="369332"/>
                </a:xfrm>
              </p:grpSpPr>
              <p:sp>
                <p:nvSpPr>
                  <p:cNvPr id="13" name="Rectangle 12">
                    <a:extLst>
                      <a:ext uri="{FF2B5EF4-FFF2-40B4-BE49-F238E27FC236}">
                        <a16:creationId xmlns:a16="http://schemas.microsoft.com/office/drawing/2014/main" id="{41B94BBC-B3A2-D107-57D1-78D775121FB7}"/>
                      </a:ext>
                    </a:extLst>
                  </p:cNvPr>
                  <p:cNvSpPr/>
                  <p:nvPr/>
                </p:nvSpPr>
                <p:spPr>
                  <a:xfrm>
                    <a:off x="5433310" y="250932"/>
                    <a:ext cx="1024640" cy="369332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</a:bodyPr>
                  <a:lstStyle/>
                  <a:p>
                    <a:pPr algn="ctr"/>
                    <a:r>
                      <a:rPr lang="en-US" sz="1800" b="1" cap="none" spc="0" dirty="0">
                        <a:ln w="9525">
                          <a:solidFill>
                            <a:srgbClr val="C00000"/>
                          </a:solidFill>
                          <a:prstDash val="solid"/>
                        </a:ln>
                        <a:solidFill>
                          <a:srgbClr val="FF0000"/>
                        </a:solidFill>
                        <a:effectLst>
                          <a:glow rad="63500">
                            <a:schemeClr val="accent5">
                              <a:satMod val="175000"/>
                              <a:alpha val="40000"/>
                            </a:schemeClr>
                          </a:glow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+mj-lt"/>
                      </a:rPr>
                      <a:t>DATM: </a:t>
                    </a:r>
                  </a:p>
                </p:txBody>
              </p:sp>
              <p:sp>
                <p:nvSpPr>
                  <p:cNvPr id="14" name="Oval 13">
                    <a:extLst>
                      <a:ext uri="{FF2B5EF4-FFF2-40B4-BE49-F238E27FC236}">
                        <a16:creationId xmlns:a16="http://schemas.microsoft.com/office/drawing/2014/main" id="{43C504ED-96AF-B244-0AB6-F71853F24411}"/>
                      </a:ext>
                    </a:extLst>
                  </p:cNvPr>
                  <p:cNvSpPr/>
                  <p:nvPr/>
                </p:nvSpPr>
                <p:spPr>
                  <a:xfrm>
                    <a:off x="6578243" y="304561"/>
                    <a:ext cx="248574" cy="246079"/>
                  </a:xfrm>
                  <a:prstGeom prst="ellipse">
                    <a:avLst/>
                  </a:prstGeom>
                  <a:solidFill>
                    <a:srgbClr val="ABABAB"/>
                  </a:solidFill>
                  <a:ln>
                    <a:solidFill>
                      <a:schemeClr val="bg1">
                        <a:lumMod val="95000"/>
                      </a:schemeClr>
                    </a:solidFill>
                  </a:ln>
                  <a:effectLst>
                    <a:glow rad="63500">
                      <a:schemeClr val="accent4">
                        <a:satMod val="175000"/>
                        <a:alpha val="40000"/>
                      </a:schemeClr>
                    </a:glow>
                  </a:effectLst>
                  <a:scene3d>
                    <a:camera prst="orthographicFront"/>
                    <a:lightRig rig="threePt" dir="t"/>
                  </a:scene3d>
                  <a:sp3d>
                    <a:bevelT w="114300" prst="artDeco"/>
                  </a:sp3d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vi-VN"/>
                  </a:p>
                </p:txBody>
              </p:sp>
              <p:sp>
                <p:nvSpPr>
                  <p:cNvPr id="15" name="Oval 14">
                    <a:extLst>
                      <a:ext uri="{FF2B5EF4-FFF2-40B4-BE49-F238E27FC236}">
                        <a16:creationId xmlns:a16="http://schemas.microsoft.com/office/drawing/2014/main" id="{71574A89-B178-BB6F-DDE8-F1C284B5ECC2}"/>
                      </a:ext>
                    </a:extLst>
                  </p:cNvPr>
                  <p:cNvSpPr/>
                  <p:nvPr/>
                </p:nvSpPr>
                <p:spPr>
                  <a:xfrm>
                    <a:off x="8017729" y="303680"/>
                    <a:ext cx="248574" cy="246079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solidFill>
                      <a:schemeClr val="bg1">
                        <a:lumMod val="95000"/>
                      </a:schemeClr>
                    </a:solidFill>
                  </a:ln>
                  <a:effectLst>
                    <a:glow rad="101600">
                      <a:schemeClr val="accent5">
                        <a:satMod val="175000"/>
                        <a:alpha val="40000"/>
                      </a:schemeClr>
                    </a:glow>
                  </a:effectLst>
                  <a:scene3d>
                    <a:camera prst="orthographicFront"/>
                    <a:lightRig rig="threePt" dir="t"/>
                  </a:scene3d>
                  <a:sp3d>
                    <a:bevelT w="114300" prst="artDeco"/>
                  </a:sp3d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vi-VN"/>
                  </a:p>
                </p:txBody>
              </p:sp>
              <p:sp>
                <p:nvSpPr>
                  <p:cNvPr id="16" name="Oval 15">
                    <a:extLst>
                      <a:ext uri="{FF2B5EF4-FFF2-40B4-BE49-F238E27FC236}">
                        <a16:creationId xmlns:a16="http://schemas.microsoft.com/office/drawing/2014/main" id="{ACD67906-A81A-D93F-C655-23E66716723D}"/>
                      </a:ext>
                    </a:extLst>
                  </p:cNvPr>
                  <p:cNvSpPr/>
                  <p:nvPr/>
                </p:nvSpPr>
                <p:spPr>
                  <a:xfrm>
                    <a:off x="8390104" y="313439"/>
                    <a:ext cx="248574" cy="246079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solidFill>
                      <a:schemeClr val="bg1">
                        <a:lumMod val="95000"/>
                      </a:schemeClr>
                    </a:solidFill>
                  </a:ln>
                  <a:effectLst>
                    <a:glow rad="101600">
                      <a:schemeClr val="accent5">
                        <a:satMod val="175000"/>
                        <a:alpha val="40000"/>
                      </a:schemeClr>
                    </a:glow>
                  </a:effectLst>
                  <a:scene3d>
                    <a:camera prst="orthographicFront"/>
                    <a:lightRig rig="threePt" dir="t"/>
                  </a:scene3d>
                  <a:sp3d>
                    <a:bevelT w="114300" prst="artDeco"/>
                  </a:sp3d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vi-VN"/>
                  </a:p>
                </p:txBody>
              </p:sp>
            </p:grpSp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0D6C17ED-5F3E-388A-0905-A338E84E36C7}"/>
                    </a:ext>
                  </a:extLst>
                </p:cNvPr>
                <p:cNvSpPr/>
                <p:nvPr/>
              </p:nvSpPr>
              <p:spPr>
                <a:xfrm>
                  <a:off x="7062177" y="239355"/>
                  <a:ext cx="248574" cy="246079"/>
                </a:xfrm>
                <a:prstGeom prst="ellipse">
                  <a:avLst/>
                </a:prstGeom>
                <a:solidFill>
                  <a:srgbClr val="ABABAB"/>
                </a:solidFill>
                <a:ln>
                  <a:solidFill>
                    <a:schemeClr val="bg1">
                      <a:lumMod val="95000"/>
                    </a:schemeClr>
                  </a:solidFill>
                </a:ln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  <a:scene3d>
                  <a:camera prst="orthographicFront"/>
                  <a:lightRig rig="threePt" dir="t"/>
                </a:scene3d>
                <a:sp3d>
                  <a:bevelT w="114300" prst="artDeco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</p:grp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7BBC4806-C501-F95D-4BAA-E8BEDFE18887}"/>
                  </a:ext>
                </a:extLst>
              </p:cNvPr>
              <p:cNvSpPr/>
              <p:nvPr/>
            </p:nvSpPr>
            <p:spPr>
              <a:xfrm>
                <a:off x="7409629" y="239354"/>
                <a:ext cx="248574" cy="246079"/>
              </a:xfrm>
              <a:prstGeom prst="ellipse">
                <a:avLst/>
              </a:prstGeom>
              <a:solidFill>
                <a:srgbClr val="ABABAB"/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  <a:scene3d>
                <a:camera prst="orthographicFront"/>
                <a:lightRig rig="threePt" dir="t"/>
              </a:scene3d>
              <a:sp3d>
                <a:bevelT w="114300" prst="artDeco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 dirty="0"/>
              </a:p>
            </p:txBody>
          </p:sp>
        </p:grp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B97F6CB-ECFB-943B-36FF-738A749472E3}"/>
                </a:ext>
              </a:extLst>
            </p:cNvPr>
            <p:cNvSpPr/>
            <p:nvPr/>
          </p:nvSpPr>
          <p:spPr>
            <a:xfrm>
              <a:off x="8063730" y="63514"/>
              <a:ext cx="248574" cy="246079"/>
            </a:xfrm>
            <a:prstGeom prst="ellipse">
              <a:avLst/>
            </a:prstGeom>
            <a:solidFill>
              <a:srgbClr val="ABABAB"/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dirty="0"/>
            </a:p>
          </p:txBody>
        </p:sp>
      </p:grpSp>
    </p:spTree>
    <p:extLst>
      <p:ext uri="{BB962C8B-B14F-4D97-AF65-F5344CB8AC3E}">
        <p14:creationId xmlns:p14="http://schemas.microsoft.com/office/powerpoint/2010/main" val="2998824490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AFA8B9-A1E8-2C1C-1454-2CDDD60AF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CA2D9-6A4B-4743-9F7C-CF6FC0623F3A}" type="slidenum">
              <a:rPr lang="en-VN" smtClean="0"/>
              <a:t>23</a:t>
            </a:fld>
            <a:endParaRPr lang="en-V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AE3F344-DBE8-1E61-EDEA-6D55A372C0BC}"/>
              </a:ext>
            </a:extLst>
          </p:cNvPr>
          <p:cNvSpPr txBox="1">
            <a:spLocks/>
          </p:cNvSpPr>
          <p:nvPr/>
        </p:nvSpPr>
        <p:spPr>
          <a:xfrm>
            <a:off x="1390139" y="3076540"/>
            <a:ext cx="6363722" cy="1649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>
              <a:buClrTx/>
              <a:buFontTx/>
            </a:pPr>
            <a:r>
              <a:rPr lang="en-US" dirty="0">
                <a:ln/>
                <a:solidFill>
                  <a:srgbClr val="0F6F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sym typeface="Times New Roman"/>
              </a:rPr>
              <a:t>5. Demo </a:t>
            </a:r>
            <a:r>
              <a:rPr lang="en-US" dirty="0" err="1">
                <a:ln/>
                <a:solidFill>
                  <a:srgbClr val="0F6F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sym typeface="Times New Roman"/>
              </a:rPr>
              <a:t>ứng</a:t>
            </a:r>
            <a:r>
              <a:rPr lang="en-US" dirty="0">
                <a:ln/>
                <a:solidFill>
                  <a:srgbClr val="0F6F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sym typeface="Times New Roman"/>
              </a:rPr>
              <a:t> </a:t>
            </a:r>
            <a:r>
              <a:rPr lang="en-US" dirty="0" err="1">
                <a:ln/>
                <a:solidFill>
                  <a:srgbClr val="0F6F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sym typeface="Times New Roman"/>
              </a:rPr>
              <a:t>dụng</a:t>
            </a:r>
            <a:endParaRPr lang="en-US" dirty="0">
              <a:ln/>
              <a:solidFill>
                <a:srgbClr val="0F6FC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5" name="Google Shape;100;p2">
            <a:extLst>
              <a:ext uri="{FF2B5EF4-FFF2-40B4-BE49-F238E27FC236}">
                <a16:creationId xmlns:a16="http://schemas.microsoft.com/office/drawing/2014/main" id="{6CA36AEC-3B84-B5E0-58A8-C5972EAE971F}"/>
              </a:ext>
            </a:extLst>
          </p:cNvPr>
          <p:cNvSpPr txBox="1">
            <a:spLocks/>
          </p:cNvSpPr>
          <p:nvPr/>
        </p:nvSpPr>
        <p:spPr>
          <a:xfrm>
            <a:off x="-628650" y="269632"/>
            <a:ext cx="9144000" cy="1176661"/>
          </a:xfrm>
          <a:prstGeom prst="rect">
            <a:avLst/>
          </a:prstGeom>
        </p:spPr>
        <p:txBody>
          <a:bodyPr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>
              <a:buClrTx/>
              <a:buFontTx/>
            </a:pPr>
            <a:r>
              <a:rPr lang="en-US" sz="3400" dirty="0">
                <a:ln/>
                <a:solidFill>
                  <a:srgbClr val="0F6F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Times New Roman"/>
              </a:rPr>
              <a:t>NỘI DUNG BÁO CÁO</a:t>
            </a:r>
          </a:p>
        </p:txBody>
      </p:sp>
    </p:spTree>
    <p:extLst>
      <p:ext uri="{BB962C8B-B14F-4D97-AF65-F5344CB8AC3E}">
        <p14:creationId xmlns:p14="http://schemas.microsoft.com/office/powerpoint/2010/main" val="2364343178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AFA8B9-A1E8-2C1C-1454-2CDDD60AF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CA2D9-6A4B-4743-9F7C-CF6FC0623F3A}" type="slidenum">
              <a:rPr lang="en-VN" smtClean="0"/>
              <a:t>24</a:t>
            </a:fld>
            <a:endParaRPr lang="en-VN" dirty="0"/>
          </a:p>
        </p:txBody>
      </p:sp>
      <p:sp>
        <p:nvSpPr>
          <p:cNvPr id="5" name="Google Shape;100;p2">
            <a:extLst>
              <a:ext uri="{FF2B5EF4-FFF2-40B4-BE49-F238E27FC236}">
                <a16:creationId xmlns:a16="http://schemas.microsoft.com/office/drawing/2014/main" id="{6CA36AEC-3B84-B5E0-58A8-C5972EAE971F}"/>
              </a:ext>
            </a:extLst>
          </p:cNvPr>
          <p:cNvSpPr txBox="1">
            <a:spLocks/>
          </p:cNvSpPr>
          <p:nvPr/>
        </p:nvSpPr>
        <p:spPr>
          <a:xfrm>
            <a:off x="841263" y="303816"/>
            <a:ext cx="5257245" cy="1176661"/>
          </a:xfrm>
          <a:prstGeom prst="rect">
            <a:avLst/>
          </a:prstGeom>
        </p:spPr>
        <p:txBody>
          <a:bodyPr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>
              <a:buClrTx/>
              <a:buFontTx/>
            </a:pPr>
            <a:r>
              <a:rPr lang="en-US" sz="3400" dirty="0">
                <a:ln/>
                <a:solidFill>
                  <a:srgbClr val="0F6F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Times New Roman"/>
              </a:rPr>
              <a:t>DEMO ỨNG DỤNG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421AAB-B744-0F9A-6BF2-F57CD2060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264" y="1619160"/>
            <a:ext cx="5257245" cy="4307502"/>
          </a:xfrm>
          <a:prstGeom prst="rect">
            <a:avLst/>
          </a:prstGeom>
        </p:spPr>
      </p:pic>
      <p:pic>
        <p:nvPicPr>
          <p:cNvPr id="9" name="Picture 8" descr="Github Logo PNG Vector (SVG) Free Download">
            <a:extLst>
              <a:ext uri="{FF2B5EF4-FFF2-40B4-BE49-F238E27FC236}">
                <a16:creationId xmlns:a16="http://schemas.microsoft.com/office/drawing/2014/main" id="{DD913953-C506-B633-D50A-05ED3D55DA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471" y="5926662"/>
            <a:ext cx="908358" cy="794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344E93C-391A-DC9E-FE0C-ED2F228F3108}"/>
              </a:ext>
            </a:extLst>
          </p:cNvPr>
          <p:cNvSpPr txBox="1"/>
          <p:nvPr/>
        </p:nvSpPr>
        <p:spPr>
          <a:xfrm>
            <a:off x="841264" y="6184676"/>
            <a:ext cx="7849223" cy="4294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178435" indent="18034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u="sng" dirty="0">
                <a:solidFill>
                  <a:schemeClr val="accent1"/>
                </a:solidFill>
                <a:latin typeface="Times New Roman" panose="02020603050405020304" pitchFamily="18" charset="0"/>
                <a:ea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https://github.com/tmdat17/DATM_Predict_Person_Sleep_App.git</a:t>
            </a:r>
            <a:endParaRPr lang="en-US" sz="2000" u="sng" dirty="0">
              <a:solidFill>
                <a:schemeClr val="accent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C8256D7-ECE3-B88E-CCE8-F2696D1B4540}"/>
              </a:ext>
            </a:extLst>
          </p:cNvPr>
          <p:cNvSpPr/>
          <p:nvPr/>
        </p:nvSpPr>
        <p:spPr>
          <a:xfrm>
            <a:off x="6457950" y="3082744"/>
            <a:ext cx="22621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linkClick r:id="rId5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DEMO</a:t>
            </a:r>
            <a:endParaRPr lang="en-US" sz="5400" b="0" cap="none" spc="0" dirty="0">
              <a:ln w="0"/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AD62500-5A58-04C6-9883-504A4502CB0F}"/>
              </a:ext>
            </a:extLst>
          </p:cNvPr>
          <p:cNvGrpSpPr/>
          <p:nvPr/>
        </p:nvGrpSpPr>
        <p:grpSpPr>
          <a:xfrm>
            <a:off x="5859262" y="68123"/>
            <a:ext cx="3205368" cy="369332"/>
            <a:chOff x="5752728" y="59245"/>
            <a:chExt cx="3205368" cy="369332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BEA42784-8B39-2999-2B3F-D1888AB5FD44}"/>
                </a:ext>
              </a:extLst>
            </p:cNvPr>
            <p:cNvGrpSpPr/>
            <p:nvPr/>
          </p:nvGrpSpPr>
          <p:grpSpPr>
            <a:xfrm>
              <a:off x="5752728" y="59245"/>
              <a:ext cx="3205368" cy="369332"/>
              <a:chOff x="5859260" y="18630"/>
              <a:chExt cx="3205368" cy="369332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DD006C61-7A52-3FB6-3B02-2F470A1359D5}"/>
                  </a:ext>
                </a:extLst>
              </p:cNvPr>
              <p:cNvGrpSpPr/>
              <p:nvPr/>
            </p:nvGrpSpPr>
            <p:grpSpPr>
              <a:xfrm>
                <a:off x="5859260" y="18630"/>
                <a:ext cx="3205368" cy="369332"/>
                <a:chOff x="5564014" y="191815"/>
                <a:chExt cx="3205368" cy="369332"/>
              </a:xfrm>
            </p:grpSpPr>
            <p:grpSp>
              <p:nvGrpSpPr>
                <p:cNvPr id="8" name="Group 7">
                  <a:extLst>
                    <a:ext uri="{FF2B5EF4-FFF2-40B4-BE49-F238E27FC236}">
                      <a16:creationId xmlns:a16="http://schemas.microsoft.com/office/drawing/2014/main" id="{5C599F63-F64A-5157-53E2-AC860A433288}"/>
                    </a:ext>
                  </a:extLst>
                </p:cNvPr>
                <p:cNvGrpSpPr/>
                <p:nvPr/>
              </p:nvGrpSpPr>
              <p:grpSpPr>
                <a:xfrm>
                  <a:off x="5564014" y="191815"/>
                  <a:ext cx="3205368" cy="369332"/>
                  <a:chOff x="5564014" y="191815"/>
                  <a:chExt cx="3205368" cy="369332"/>
                </a:xfrm>
              </p:grpSpPr>
              <p:grpSp>
                <p:nvGrpSpPr>
                  <p:cNvPr id="11" name="Group 10">
                    <a:extLst>
                      <a:ext uri="{FF2B5EF4-FFF2-40B4-BE49-F238E27FC236}">
                        <a16:creationId xmlns:a16="http://schemas.microsoft.com/office/drawing/2014/main" id="{44D5A78D-3D4C-B655-2189-1E1B8CD7D584}"/>
                      </a:ext>
                    </a:extLst>
                  </p:cNvPr>
                  <p:cNvGrpSpPr/>
                  <p:nvPr/>
                </p:nvGrpSpPr>
                <p:grpSpPr>
                  <a:xfrm>
                    <a:off x="5564014" y="191815"/>
                    <a:ext cx="3205368" cy="369332"/>
                    <a:chOff x="5433310" y="250932"/>
                    <a:chExt cx="3205368" cy="369332"/>
                  </a:xfrm>
                </p:grpSpPr>
                <p:sp>
                  <p:nvSpPr>
                    <p:cNvPr id="15" name="Rectangle 14">
                      <a:extLst>
                        <a:ext uri="{FF2B5EF4-FFF2-40B4-BE49-F238E27FC236}">
                          <a16:creationId xmlns:a16="http://schemas.microsoft.com/office/drawing/2014/main" id="{10F02587-AB08-F689-A2AF-007D891EBE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33310" y="250932"/>
                      <a:ext cx="102464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91440" tIns="45720" rIns="91440" bIns="45720">
                      <a:spAutoFit/>
                    </a:bodyPr>
                    <a:lstStyle/>
                    <a:p>
                      <a:pPr algn="ctr"/>
                      <a:r>
                        <a:rPr lang="en-US" sz="1800" b="1" cap="none" spc="0" dirty="0">
                          <a:ln w="9525">
                            <a:solidFill>
                              <a:srgbClr val="C00000"/>
                            </a:solidFill>
                            <a:prstDash val="solid"/>
                          </a:ln>
                          <a:solidFill>
                            <a:srgbClr val="FF0000"/>
                          </a:solidFill>
                          <a:effectLst>
                            <a:glow rad="63500">
                              <a:schemeClr val="accent5">
                                <a:satMod val="175000"/>
                                <a:alpha val="40000"/>
                              </a:schemeClr>
                            </a:glow>
                            <a:outerShdw blurRad="12700" dist="38100" dir="2700000" algn="tl" rotWithShape="0">
                              <a:schemeClr val="bg1">
                                <a:lumMod val="50000"/>
                              </a:schemeClr>
                            </a:outerShdw>
                          </a:effectLst>
                          <a:latin typeface="+mj-lt"/>
                        </a:rPr>
                        <a:t>DATM: </a:t>
                      </a:r>
                    </a:p>
                  </p:txBody>
                </p:sp>
                <p:sp>
                  <p:nvSpPr>
                    <p:cNvPr id="16" name="Oval 15">
                      <a:extLst>
                        <a:ext uri="{FF2B5EF4-FFF2-40B4-BE49-F238E27FC236}">
                          <a16:creationId xmlns:a16="http://schemas.microsoft.com/office/drawing/2014/main" id="{0A3E5F56-CDE5-CBB1-7B2B-243695C4C69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78243" y="304561"/>
                      <a:ext cx="248574" cy="246079"/>
                    </a:xfrm>
                    <a:prstGeom prst="ellipse">
                      <a:avLst/>
                    </a:prstGeom>
                    <a:solidFill>
                      <a:srgbClr val="ABABAB"/>
                    </a:solidFill>
                    <a:ln>
                      <a:solidFill>
                        <a:schemeClr val="bg1">
                          <a:lumMod val="95000"/>
                        </a:schemeClr>
                      </a:solidFill>
                    </a:ln>
                    <a:effectLst>
                      <a:glow rad="63500">
                        <a:schemeClr val="accent4">
                          <a:satMod val="175000"/>
                          <a:alpha val="40000"/>
                        </a:schemeClr>
                      </a:glow>
                    </a:effectLst>
                    <a:scene3d>
                      <a:camera prst="orthographicFront"/>
                      <a:lightRig rig="threePt" dir="t"/>
                    </a:scene3d>
                    <a:sp3d>
                      <a:bevelT w="114300" prst="artDeco"/>
                    </a:sp3d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vi-VN"/>
                    </a:p>
                  </p:txBody>
                </p:sp>
                <p:sp>
                  <p:nvSpPr>
                    <p:cNvPr id="18" name="Oval 17">
                      <a:extLst>
                        <a:ext uri="{FF2B5EF4-FFF2-40B4-BE49-F238E27FC236}">
                          <a16:creationId xmlns:a16="http://schemas.microsoft.com/office/drawing/2014/main" id="{D0622EEF-3AFE-932F-D798-BD03897F35B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390104" y="304561"/>
                      <a:ext cx="248574" cy="246079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solidFill>
                        <a:schemeClr val="bg1">
                          <a:lumMod val="95000"/>
                        </a:schemeClr>
                      </a:solidFill>
                    </a:ln>
                    <a:effectLst>
                      <a:glow rad="101600">
                        <a:schemeClr val="accent5">
                          <a:satMod val="175000"/>
                          <a:alpha val="40000"/>
                        </a:schemeClr>
                      </a:glow>
                    </a:effectLst>
                    <a:scene3d>
                      <a:camera prst="orthographicFront"/>
                      <a:lightRig rig="threePt" dir="t"/>
                    </a:scene3d>
                    <a:sp3d>
                      <a:bevelT w="114300" prst="artDeco"/>
                    </a:sp3d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vi-VN"/>
                    </a:p>
                  </p:txBody>
                </p:sp>
              </p:grpSp>
              <p:sp>
                <p:nvSpPr>
                  <p:cNvPr id="13" name="Oval 12">
                    <a:extLst>
                      <a:ext uri="{FF2B5EF4-FFF2-40B4-BE49-F238E27FC236}">
                        <a16:creationId xmlns:a16="http://schemas.microsoft.com/office/drawing/2014/main" id="{A1677B7C-80F2-509C-FFF7-2E0AC0844C80}"/>
                      </a:ext>
                    </a:extLst>
                  </p:cNvPr>
                  <p:cNvSpPr/>
                  <p:nvPr/>
                </p:nvSpPr>
                <p:spPr>
                  <a:xfrm>
                    <a:off x="7062177" y="239355"/>
                    <a:ext cx="248574" cy="246079"/>
                  </a:xfrm>
                  <a:prstGeom prst="ellipse">
                    <a:avLst/>
                  </a:prstGeom>
                  <a:solidFill>
                    <a:srgbClr val="ABABAB"/>
                  </a:solidFill>
                  <a:ln>
                    <a:solidFill>
                      <a:schemeClr val="bg1">
                        <a:lumMod val="95000"/>
                      </a:schemeClr>
                    </a:solidFill>
                  </a:ln>
                  <a:effectLst>
                    <a:glow rad="63500">
                      <a:schemeClr val="accent4">
                        <a:satMod val="175000"/>
                        <a:alpha val="40000"/>
                      </a:schemeClr>
                    </a:glow>
                  </a:effectLst>
                  <a:scene3d>
                    <a:camera prst="orthographicFront"/>
                    <a:lightRig rig="threePt" dir="t"/>
                  </a:scene3d>
                  <a:sp3d>
                    <a:bevelT w="114300" prst="artDeco"/>
                  </a:sp3d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vi-VN"/>
                  </a:p>
                </p:txBody>
              </p:sp>
            </p:grpSp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9C720810-4DC4-DD61-74B8-0AD6A28434EC}"/>
                    </a:ext>
                  </a:extLst>
                </p:cNvPr>
                <p:cNvSpPr/>
                <p:nvPr/>
              </p:nvSpPr>
              <p:spPr>
                <a:xfrm>
                  <a:off x="7409629" y="239354"/>
                  <a:ext cx="248574" cy="246079"/>
                </a:xfrm>
                <a:prstGeom prst="ellipse">
                  <a:avLst/>
                </a:prstGeom>
                <a:solidFill>
                  <a:srgbClr val="ABABAB"/>
                </a:solidFill>
                <a:ln>
                  <a:solidFill>
                    <a:schemeClr val="bg1">
                      <a:lumMod val="95000"/>
                    </a:schemeClr>
                  </a:solidFill>
                </a:ln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  <a:scene3d>
                  <a:camera prst="orthographicFront"/>
                  <a:lightRig rig="threePt" dir="t"/>
                </a:scene3d>
                <a:sp3d>
                  <a:bevelT w="114300" prst="artDeco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vi-VN" dirty="0"/>
                </a:p>
              </p:txBody>
            </p:sp>
          </p:grp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45837E12-54E1-90E4-F5F1-AD7820E26F5E}"/>
                  </a:ext>
                </a:extLst>
              </p:cNvPr>
              <p:cNvSpPr/>
              <p:nvPr/>
            </p:nvSpPr>
            <p:spPr>
              <a:xfrm>
                <a:off x="8063730" y="63514"/>
                <a:ext cx="248574" cy="246079"/>
              </a:xfrm>
              <a:prstGeom prst="ellipse">
                <a:avLst/>
              </a:prstGeom>
              <a:solidFill>
                <a:srgbClr val="ABABAB"/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  <a:scene3d>
                <a:camera prst="orthographicFront"/>
                <a:lightRig rig="threePt" dir="t"/>
              </a:scene3d>
              <a:sp3d>
                <a:bevelT w="114300" prst="artDeco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 dirty="0"/>
              </a:p>
            </p:txBody>
          </p:sp>
        </p:grp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28CE8F3-A2C4-2D69-0983-FAAFD80D4385}"/>
                </a:ext>
              </a:extLst>
            </p:cNvPr>
            <p:cNvSpPr/>
            <p:nvPr/>
          </p:nvSpPr>
          <p:spPr>
            <a:xfrm>
              <a:off x="8329318" y="97567"/>
              <a:ext cx="248574" cy="246079"/>
            </a:xfrm>
            <a:prstGeom prst="ellipse">
              <a:avLst/>
            </a:prstGeom>
            <a:solidFill>
              <a:srgbClr val="ABABAB"/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dirty="0"/>
            </a:p>
          </p:txBody>
        </p:sp>
      </p:grpSp>
    </p:spTree>
    <p:extLst>
      <p:ext uri="{BB962C8B-B14F-4D97-AF65-F5344CB8AC3E}">
        <p14:creationId xmlns:p14="http://schemas.microsoft.com/office/powerpoint/2010/main" val="431465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AFA8B9-A1E8-2C1C-1454-2CDDD60AF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CA2D9-6A4B-4743-9F7C-CF6FC0623F3A}" type="slidenum">
              <a:rPr lang="en-VN" smtClean="0"/>
              <a:t>25</a:t>
            </a:fld>
            <a:endParaRPr lang="en-V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AE3F344-DBE8-1E61-EDEA-6D55A372C0BC}"/>
              </a:ext>
            </a:extLst>
          </p:cNvPr>
          <p:cNvSpPr txBox="1">
            <a:spLocks/>
          </p:cNvSpPr>
          <p:nvPr/>
        </p:nvSpPr>
        <p:spPr>
          <a:xfrm>
            <a:off x="1390139" y="3076540"/>
            <a:ext cx="6363722" cy="1649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>
              <a:buClrTx/>
              <a:buFontTx/>
            </a:pPr>
            <a:r>
              <a:rPr lang="en-US" dirty="0">
                <a:ln/>
                <a:solidFill>
                  <a:srgbClr val="0F6F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sym typeface="Times New Roman"/>
              </a:rPr>
              <a:t>5. </a:t>
            </a:r>
            <a:r>
              <a:rPr lang="en-US" dirty="0" err="1">
                <a:ln/>
                <a:solidFill>
                  <a:srgbClr val="0F6F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sym typeface="Times New Roman"/>
              </a:rPr>
              <a:t>Kết</a:t>
            </a:r>
            <a:r>
              <a:rPr lang="en-US" dirty="0">
                <a:ln/>
                <a:solidFill>
                  <a:srgbClr val="0F6F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sym typeface="Times New Roman"/>
              </a:rPr>
              <a:t> </a:t>
            </a:r>
            <a:r>
              <a:rPr lang="en-US" dirty="0" err="1">
                <a:ln/>
                <a:solidFill>
                  <a:srgbClr val="0F6F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sym typeface="Times New Roman"/>
              </a:rPr>
              <a:t>luận</a:t>
            </a:r>
            <a:r>
              <a:rPr lang="en-US" dirty="0">
                <a:ln/>
                <a:solidFill>
                  <a:srgbClr val="0F6F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sym typeface="Times New Roman"/>
              </a:rPr>
              <a:t> </a:t>
            </a:r>
            <a:r>
              <a:rPr lang="en-US" dirty="0" err="1">
                <a:ln/>
                <a:solidFill>
                  <a:srgbClr val="0F6F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sym typeface="Times New Roman"/>
              </a:rPr>
              <a:t>và</a:t>
            </a:r>
            <a:r>
              <a:rPr lang="en-US" dirty="0">
                <a:ln/>
                <a:solidFill>
                  <a:srgbClr val="0F6F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sym typeface="Times New Roman"/>
              </a:rPr>
              <a:t> </a:t>
            </a:r>
            <a:r>
              <a:rPr lang="en-US" dirty="0" err="1">
                <a:ln/>
                <a:solidFill>
                  <a:srgbClr val="0F6F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sym typeface="Times New Roman"/>
              </a:rPr>
              <a:t>hướng</a:t>
            </a:r>
            <a:r>
              <a:rPr lang="en-US" dirty="0">
                <a:ln/>
                <a:solidFill>
                  <a:srgbClr val="0F6F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sym typeface="Times New Roman"/>
              </a:rPr>
              <a:t> </a:t>
            </a:r>
            <a:r>
              <a:rPr lang="en-US" dirty="0" err="1">
                <a:ln/>
                <a:solidFill>
                  <a:srgbClr val="0F6F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sym typeface="Times New Roman"/>
              </a:rPr>
              <a:t>phát</a:t>
            </a:r>
            <a:r>
              <a:rPr lang="en-US" dirty="0">
                <a:ln/>
                <a:solidFill>
                  <a:srgbClr val="0F6F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sym typeface="Times New Roman"/>
              </a:rPr>
              <a:t> </a:t>
            </a:r>
            <a:r>
              <a:rPr lang="en-US" dirty="0" err="1">
                <a:ln/>
                <a:solidFill>
                  <a:srgbClr val="0F6F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sym typeface="Times New Roman"/>
              </a:rPr>
              <a:t>triển</a:t>
            </a:r>
            <a:endParaRPr lang="en-US" dirty="0">
              <a:ln/>
              <a:solidFill>
                <a:srgbClr val="0F6FC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5" name="Google Shape;100;p2">
            <a:extLst>
              <a:ext uri="{FF2B5EF4-FFF2-40B4-BE49-F238E27FC236}">
                <a16:creationId xmlns:a16="http://schemas.microsoft.com/office/drawing/2014/main" id="{6CA36AEC-3B84-B5E0-58A8-C5972EAE971F}"/>
              </a:ext>
            </a:extLst>
          </p:cNvPr>
          <p:cNvSpPr txBox="1">
            <a:spLocks/>
          </p:cNvSpPr>
          <p:nvPr/>
        </p:nvSpPr>
        <p:spPr>
          <a:xfrm>
            <a:off x="-628650" y="269632"/>
            <a:ext cx="9144000" cy="1176661"/>
          </a:xfrm>
          <a:prstGeom prst="rect">
            <a:avLst/>
          </a:prstGeom>
        </p:spPr>
        <p:txBody>
          <a:bodyPr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>
              <a:buClrTx/>
              <a:buFontTx/>
            </a:pPr>
            <a:r>
              <a:rPr lang="en-US" sz="3400" dirty="0">
                <a:ln/>
                <a:solidFill>
                  <a:srgbClr val="0F6F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Times New Roman"/>
              </a:rPr>
              <a:t>NỘI DUNG BÁO CÁO</a:t>
            </a:r>
          </a:p>
        </p:txBody>
      </p:sp>
    </p:spTree>
    <p:extLst>
      <p:ext uri="{BB962C8B-B14F-4D97-AF65-F5344CB8AC3E}">
        <p14:creationId xmlns:p14="http://schemas.microsoft.com/office/powerpoint/2010/main" val="3311674199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AFA8B9-A1E8-2C1C-1454-2CDDD60AF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CA2D9-6A4B-4743-9F7C-CF6FC0623F3A}" type="slidenum">
              <a:rPr lang="en-VN" smtClean="0"/>
              <a:t>26</a:t>
            </a:fld>
            <a:endParaRPr lang="en-V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234EE56-93D4-388F-5625-6E93DDF3616E}"/>
              </a:ext>
            </a:extLst>
          </p:cNvPr>
          <p:cNvSpPr/>
          <p:nvPr/>
        </p:nvSpPr>
        <p:spPr>
          <a:xfrm>
            <a:off x="235300" y="1464048"/>
            <a:ext cx="389722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+mj-lt"/>
              </a:rPr>
              <a:t>Kết</a:t>
            </a:r>
            <a:r>
              <a:rPr lang="en-US" sz="3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+mj-lt"/>
              </a:rPr>
              <a:t> </a:t>
            </a:r>
            <a:r>
              <a:rPr lang="en-US" sz="3600" b="1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+mj-lt"/>
              </a:rPr>
              <a:t>quả</a:t>
            </a:r>
            <a:r>
              <a:rPr lang="en-US" sz="3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+mj-lt"/>
              </a:rPr>
              <a:t> </a:t>
            </a:r>
            <a:r>
              <a:rPr lang="en-US" sz="3600" b="1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+mj-lt"/>
              </a:rPr>
              <a:t>đạt</a:t>
            </a:r>
            <a:r>
              <a:rPr lang="en-US" sz="3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+mj-lt"/>
              </a:rPr>
              <a:t> </a:t>
            </a:r>
            <a:r>
              <a:rPr lang="en-US" sz="3600" b="1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+mj-lt"/>
              </a:rPr>
              <a:t>được</a:t>
            </a:r>
            <a:r>
              <a:rPr lang="en-US" sz="3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+mj-lt"/>
              </a:rPr>
              <a:t>: 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DF373BF-9D8E-6257-83D1-43BF68AD5655}"/>
              </a:ext>
            </a:extLst>
          </p:cNvPr>
          <p:cNvGrpSpPr/>
          <p:nvPr/>
        </p:nvGrpSpPr>
        <p:grpSpPr>
          <a:xfrm>
            <a:off x="400094" y="2178355"/>
            <a:ext cx="2644946" cy="2288672"/>
            <a:chOff x="400094" y="2178355"/>
            <a:chExt cx="2644946" cy="2288672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7339C2F8-C970-23D6-F824-07F54B871D96}"/>
                </a:ext>
              </a:extLst>
            </p:cNvPr>
            <p:cNvSpPr/>
            <p:nvPr/>
          </p:nvSpPr>
          <p:spPr>
            <a:xfrm>
              <a:off x="400094" y="2178355"/>
              <a:ext cx="2268202" cy="1176662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+mj-lt"/>
                </a:rPr>
                <a:t>Thu </a:t>
              </a:r>
              <a:r>
                <a:rPr lang="en-US" sz="2000" dirty="0" err="1">
                  <a:solidFill>
                    <a:schemeClr val="tx1"/>
                  </a:solidFill>
                  <a:latin typeface="+mj-lt"/>
                </a:rPr>
                <a:t>thập</a:t>
              </a:r>
              <a:r>
                <a:rPr lang="en-US" sz="2000" dirty="0">
                  <a:solidFill>
                    <a:schemeClr val="tx1"/>
                  </a:solidFill>
                  <a:latin typeface="+mj-lt"/>
                </a:rPr>
                <a:t> </a:t>
              </a:r>
              <a:r>
                <a:rPr lang="en-US" sz="2000" dirty="0" err="1">
                  <a:solidFill>
                    <a:schemeClr val="tx1"/>
                  </a:solidFill>
                  <a:latin typeface="+mj-lt"/>
                </a:rPr>
                <a:t>dữ</a:t>
              </a:r>
              <a:r>
                <a:rPr lang="en-US" sz="2000" dirty="0">
                  <a:solidFill>
                    <a:schemeClr val="tx1"/>
                  </a:solidFill>
                  <a:latin typeface="+mj-lt"/>
                </a:rPr>
                <a:t> </a:t>
              </a:r>
              <a:r>
                <a:rPr lang="en-US" sz="2000" dirty="0" err="1">
                  <a:solidFill>
                    <a:schemeClr val="tx1"/>
                  </a:solidFill>
                  <a:latin typeface="+mj-lt"/>
                </a:rPr>
                <a:t>liệu</a:t>
              </a:r>
              <a:r>
                <a:rPr lang="en-US" sz="2000" dirty="0">
                  <a:solidFill>
                    <a:schemeClr val="tx1"/>
                  </a:solidFill>
                  <a:latin typeface="+mj-lt"/>
                </a:rPr>
                <a:t> </a:t>
              </a:r>
              <a:r>
                <a:rPr lang="en-US" sz="2000" dirty="0" err="1">
                  <a:solidFill>
                    <a:schemeClr val="tx1"/>
                  </a:solidFill>
                  <a:latin typeface="+mj-lt"/>
                </a:rPr>
                <a:t>các</a:t>
              </a:r>
              <a:r>
                <a:rPr lang="en-US" sz="2000" dirty="0">
                  <a:solidFill>
                    <a:schemeClr val="tx1"/>
                  </a:solidFill>
                  <a:latin typeface="+mj-lt"/>
                </a:rPr>
                <a:t> </a:t>
              </a:r>
              <a:r>
                <a:rPr lang="en-US" sz="2000" dirty="0" err="1">
                  <a:solidFill>
                    <a:schemeClr val="tx1"/>
                  </a:solidFill>
                  <a:latin typeface="+mj-lt"/>
                </a:rPr>
                <a:t>tư</a:t>
              </a:r>
              <a:r>
                <a:rPr lang="en-US" sz="2000" dirty="0">
                  <a:solidFill>
                    <a:schemeClr val="tx1"/>
                  </a:solidFill>
                  <a:latin typeface="+mj-lt"/>
                </a:rPr>
                <a:t> </a:t>
              </a:r>
              <a:r>
                <a:rPr lang="en-US" sz="2000" dirty="0" err="1">
                  <a:solidFill>
                    <a:schemeClr val="tx1"/>
                  </a:solidFill>
                  <a:latin typeface="+mj-lt"/>
                </a:rPr>
                <a:t>thế</a:t>
              </a:r>
              <a:endParaRPr lang="vi-VN" sz="20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12E8D346-37D2-E9B7-8867-991C98BB63BD}"/>
                </a:ext>
              </a:extLst>
            </p:cNvPr>
            <p:cNvSpPr/>
            <p:nvPr/>
          </p:nvSpPr>
          <p:spPr>
            <a:xfrm>
              <a:off x="400094" y="3213056"/>
              <a:ext cx="2268202" cy="1253971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>
                  <a:solidFill>
                    <a:schemeClr val="tx1"/>
                  </a:solidFill>
                  <a:latin typeface="+mj-lt"/>
                </a:rPr>
                <a:t>Thu </a:t>
              </a:r>
              <a:r>
                <a:rPr lang="en-US" sz="2200" dirty="0" err="1">
                  <a:solidFill>
                    <a:schemeClr val="tx1"/>
                  </a:solidFill>
                  <a:latin typeface="+mj-lt"/>
                </a:rPr>
                <a:t>thập</a:t>
              </a:r>
              <a:r>
                <a:rPr lang="en-US" sz="2200" dirty="0">
                  <a:solidFill>
                    <a:schemeClr val="tx1"/>
                  </a:solidFill>
                  <a:latin typeface="+mj-lt"/>
                </a:rPr>
                <a:t> </a:t>
              </a:r>
              <a:r>
                <a:rPr lang="en-US" sz="2200" dirty="0" err="1">
                  <a:solidFill>
                    <a:schemeClr val="tx1"/>
                  </a:solidFill>
                  <a:latin typeface="+mj-lt"/>
                </a:rPr>
                <a:t>dữ</a:t>
              </a:r>
              <a:r>
                <a:rPr lang="en-US" sz="2200" dirty="0">
                  <a:solidFill>
                    <a:schemeClr val="tx1"/>
                  </a:solidFill>
                  <a:latin typeface="+mj-lt"/>
                </a:rPr>
                <a:t> </a:t>
              </a:r>
              <a:r>
                <a:rPr lang="en-US" sz="2200" dirty="0" err="1">
                  <a:solidFill>
                    <a:schemeClr val="tx1"/>
                  </a:solidFill>
                  <a:latin typeface="+mj-lt"/>
                </a:rPr>
                <a:t>liệu</a:t>
              </a:r>
              <a:r>
                <a:rPr lang="en-US" sz="2200" dirty="0">
                  <a:solidFill>
                    <a:schemeClr val="tx1"/>
                  </a:solidFill>
                  <a:latin typeface="+mj-lt"/>
                </a:rPr>
                <a:t> 2 </a:t>
              </a:r>
              <a:r>
                <a:rPr lang="en-US" sz="2200" dirty="0" err="1">
                  <a:solidFill>
                    <a:schemeClr val="tx1"/>
                  </a:solidFill>
                  <a:latin typeface="+mj-lt"/>
                </a:rPr>
                <a:t>trạng</a:t>
              </a:r>
              <a:r>
                <a:rPr lang="en-US" sz="2200" dirty="0">
                  <a:solidFill>
                    <a:schemeClr val="tx1"/>
                  </a:solidFill>
                  <a:latin typeface="+mj-lt"/>
                </a:rPr>
                <a:t> </a:t>
              </a:r>
              <a:r>
                <a:rPr lang="en-US" sz="2200" dirty="0" err="1">
                  <a:solidFill>
                    <a:schemeClr val="tx1"/>
                  </a:solidFill>
                  <a:latin typeface="+mj-lt"/>
                </a:rPr>
                <a:t>thái</a:t>
              </a:r>
              <a:r>
                <a:rPr lang="en-US" sz="2200" dirty="0">
                  <a:solidFill>
                    <a:schemeClr val="tx1"/>
                  </a:solidFill>
                  <a:latin typeface="+mj-lt"/>
                </a:rPr>
                <a:t> </a:t>
              </a:r>
              <a:r>
                <a:rPr lang="en-US" sz="2200" dirty="0" err="1">
                  <a:solidFill>
                    <a:schemeClr val="tx1"/>
                  </a:solidFill>
                  <a:latin typeface="+mj-lt"/>
                </a:rPr>
                <a:t>ngủ</a:t>
              </a:r>
              <a:r>
                <a:rPr lang="en-US" sz="2200" dirty="0">
                  <a:solidFill>
                    <a:schemeClr val="tx1"/>
                  </a:solidFill>
                  <a:latin typeface="+mj-lt"/>
                </a:rPr>
                <a:t> </a:t>
              </a:r>
              <a:r>
                <a:rPr lang="en-US" sz="2200" dirty="0" err="1">
                  <a:solidFill>
                    <a:schemeClr val="tx1"/>
                  </a:solidFill>
                  <a:latin typeface="+mj-lt"/>
                </a:rPr>
                <a:t>và</a:t>
              </a:r>
              <a:r>
                <a:rPr lang="en-US" sz="2200" dirty="0">
                  <a:solidFill>
                    <a:schemeClr val="tx1"/>
                  </a:solidFill>
                  <a:latin typeface="+mj-lt"/>
                </a:rPr>
                <a:t> </a:t>
              </a:r>
              <a:r>
                <a:rPr lang="en-US" sz="2200" dirty="0" err="1">
                  <a:solidFill>
                    <a:schemeClr val="tx1"/>
                  </a:solidFill>
                  <a:latin typeface="+mj-lt"/>
                </a:rPr>
                <a:t>thức</a:t>
              </a:r>
              <a:endParaRPr lang="vi-VN" sz="22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698E1E2-78E3-DADC-F32E-E0034EF7C241}"/>
                </a:ext>
              </a:extLst>
            </p:cNvPr>
            <p:cNvSpPr/>
            <p:nvPr/>
          </p:nvSpPr>
          <p:spPr>
            <a:xfrm>
              <a:off x="2539013" y="3080551"/>
              <a:ext cx="506027" cy="49715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+mj-lt"/>
                </a:rPr>
                <a:t>1</a:t>
              </a:r>
              <a:endParaRPr lang="vi-VN" b="1" dirty="0">
                <a:solidFill>
                  <a:schemeClr val="tx1"/>
                </a:solidFill>
                <a:latin typeface="+mj-lt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7785E82-1B40-7BA7-FFAB-1B4641E117E3}"/>
              </a:ext>
            </a:extLst>
          </p:cNvPr>
          <p:cNvGrpSpPr/>
          <p:nvPr/>
        </p:nvGrpSpPr>
        <p:grpSpPr>
          <a:xfrm>
            <a:off x="3454174" y="2214933"/>
            <a:ext cx="2603869" cy="2215516"/>
            <a:chOff x="3454174" y="2214933"/>
            <a:chExt cx="2603869" cy="2215516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4DD16D74-BDE5-44DB-3819-BA84BC2E9E7D}"/>
                </a:ext>
              </a:extLst>
            </p:cNvPr>
            <p:cNvSpPr/>
            <p:nvPr/>
          </p:nvSpPr>
          <p:spPr>
            <a:xfrm>
              <a:off x="3454174" y="2214933"/>
              <a:ext cx="2268202" cy="1176662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>
                  <a:solidFill>
                    <a:schemeClr val="tx1"/>
                  </a:solidFill>
                  <a:latin typeface="+mj-lt"/>
                </a:rPr>
                <a:t>Xây</a:t>
              </a:r>
              <a:r>
                <a:rPr lang="en-US" sz="2000" dirty="0">
                  <a:solidFill>
                    <a:schemeClr val="tx1"/>
                  </a:solidFill>
                  <a:latin typeface="+mj-lt"/>
                </a:rPr>
                <a:t> </a:t>
              </a:r>
              <a:r>
                <a:rPr lang="en-US" sz="2000" dirty="0" err="1">
                  <a:solidFill>
                    <a:schemeClr val="tx1"/>
                  </a:solidFill>
                  <a:latin typeface="+mj-lt"/>
                </a:rPr>
                <a:t>dựng</a:t>
              </a:r>
              <a:r>
                <a:rPr lang="en-US" sz="2000" dirty="0">
                  <a:solidFill>
                    <a:schemeClr val="tx1"/>
                  </a:solidFill>
                  <a:latin typeface="+mj-lt"/>
                </a:rPr>
                <a:t> </a:t>
              </a:r>
              <a:r>
                <a:rPr lang="en-US" sz="2000" dirty="0" err="1">
                  <a:solidFill>
                    <a:schemeClr val="tx1"/>
                  </a:solidFill>
                  <a:latin typeface="+mj-lt"/>
                </a:rPr>
                <a:t>tập</a:t>
              </a:r>
              <a:r>
                <a:rPr lang="en-US" sz="2000" dirty="0">
                  <a:solidFill>
                    <a:schemeClr val="tx1"/>
                  </a:solidFill>
                  <a:latin typeface="+mj-lt"/>
                </a:rPr>
                <a:t> </a:t>
              </a:r>
              <a:r>
                <a:rPr lang="en-US" sz="2000" dirty="0" err="1">
                  <a:solidFill>
                    <a:schemeClr val="tx1"/>
                  </a:solidFill>
                  <a:latin typeface="+mj-lt"/>
                </a:rPr>
                <a:t>đặc</a:t>
              </a:r>
              <a:r>
                <a:rPr lang="en-US" sz="2000" dirty="0">
                  <a:solidFill>
                    <a:schemeClr val="tx1"/>
                  </a:solidFill>
                  <a:latin typeface="+mj-lt"/>
                </a:rPr>
                <a:t> </a:t>
              </a:r>
              <a:r>
                <a:rPr lang="en-US" sz="2000" dirty="0" err="1">
                  <a:solidFill>
                    <a:schemeClr val="tx1"/>
                  </a:solidFill>
                  <a:latin typeface="+mj-lt"/>
                </a:rPr>
                <a:t>trưng</a:t>
              </a:r>
              <a:r>
                <a:rPr lang="en-US" sz="2000" dirty="0">
                  <a:solidFill>
                    <a:schemeClr val="tx1"/>
                  </a:solidFill>
                  <a:latin typeface="+mj-lt"/>
                </a:rPr>
                <a:t> </a:t>
              </a:r>
              <a:r>
                <a:rPr lang="en-US" sz="2000" dirty="0" err="1">
                  <a:solidFill>
                    <a:schemeClr val="tx1"/>
                  </a:solidFill>
                  <a:latin typeface="+mj-lt"/>
                </a:rPr>
                <a:t>mới</a:t>
              </a:r>
              <a:r>
                <a:rPr lang="en-US" sz="2000" dirty="0">
                  <a:solidFill>
                    <a:schemeClr val="tx1"/>
                  </a:solidFill>
                  <a:latin typeface="+mj-lt"/>
                </a:rPr>
                <a:t> </a:t>
              </a:r>
              <a:r>
                <a:rPr lang="en-US" sz="2000" dirty="0" err="1">
                  <a:solidFill>
                    <a:schemeClr val="tx1"/>
                  </a:solidFill>
                  <a:latin typeface="+mj-lt"/>
                </a:rPr>
                <a:t>từ</a:t>
              </a:r>
              <a:r>
                <a:rPr lang="en-US" sz="2000" dirty="0">
                  <a:solidFill>
                    <a:schemeClr val="tx1"/>
                  </a:solidFill>
                  <a:latin typeface="+mj-lt"/>
                </a:rPr>
                <a:t> HPE</a:t>
              </a:r>
              <a:endParaRPr lang="vi-VN" sz="20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9BCFE40D-E794-5C29-38F2-38155EE2D226}"/>
                </a:ext>
              </a:extLst>
            </p:cNvPr>
            <p:cNvSpPr/>
            <p:nvPr/>
          </p:nvSpPr>
          <p:spPr>
            <a:xfrm>
              <a:off x="3463052" y="3253787"/>
              <a:ext cx="2268202" cy="1176662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>
                  <a:solidFill>
                    <a:schemeClr val="tx1"/>
                  </a:solidFill>
                  <a:latin typeface="+mj-lt"/>
                </a:rPr>
                <a:t>Xây</a:t>
              </a:r>
              <a:r>
                <a:rPr lang="en-US" sz="2000" dirty="0">
                  <a:solidFill>
                    <a:schemeClr val="tx1"/>
                  </a:solidFill>
                  <a:latin typeface="+mj-lt"/>
                </a:rPr>
                <a:t> </a:t>
              </a:r>
              <a:r>
                <a:rPr lang="en-US" sz="2000" dirty="0" err="1">
                  <a:solidFill>
                    <a:schemeClr val="tx1"/>
                  </a:solidFill>
                  <a:latin typeface="+mj-lt"/>
                </a:rPr>
                <a:t>dựng</a:t>
              </a:r>
              <a:r>
                <a:rPr lang="en-US" sz="2000" dirty="0">
                  <a:solidFill>
                    <a:schemeClr val="tx1"/>
                  </a:solidFill>
                  <a:latin typeface="+mj-lt"/>
                </a:rPr>
                <a:t> </a:t>
              </a:r>
              <a:r>
                <a:rPr lang="en-US" sz="2000" dirty="0" err="1">
                  <a:solidFill>
                    <a:schemeClr val="tx1"/>
                  </a:solidFill>
                  <a:latin typeface="+mj-lt"/>
                </a:rPr>
                <a:t>ứng</a:t>
              </a:r>
              <a:r>
                <a:rPr lang="en-US" sz="2000" dirty="0">
                  <a:solidFill>
                    <a:schemeClr val="tx1"/>
                  </a:solidFill>
                  <a:latin typeface="+mj-lt"/>
                </a:rPr>
                <a:t> </a:t>
              </a:r>
              <a:r>
                <a:rPr lang="en-US" sz="2000" dirty="0" err="1">
                  <a:solidFill>
                    <a:schemeClr val="tx1"/>
                  </a:solidFill>
                  <a:latin typeface="+mj-lt"/>
                </a:rPr>
                <a:t>dụng</a:t>
              </a:r>
              <a:r>
                <a:rPr lang="en-US" sz="2000" dirty="0">
                  <a:solidFill>
                    <a:schemeClr val="tx1"/>
                  </a:solidFill>
                  <a:latin typeface="+mj-lt"/>
                </a:rPr>
                <a:t> </a:t>
              </a:r>
              <a:r>
                <a:rPr lang="en-US" sz="2000" dirty="0" err="1">
                  <a:solidFill>
                    <a:schemeClr val="tx1"/>
                  </a:solidFill>
                  <a:latin typeface="+mj-lt"/>
                </a:rPr>
                <a:t>giao</a:t>
              </a:r>
              <a:r>
                <a:rPr lang="en-US" sz="2000" dirty="0">
                  <a:solidFill>
                    <a:schemeClr val="tx1"/>
                  </a:solidFill>
                  <a:latin typeface="+mj-lt"/>
                </a:rPr>
                <a:t> </a:t>
              </a:r>
              <a:r>
                <a:rPr lang="en-US" sz="2000" dirty="0" err="1">
                  <a:solidFill>
                    <a:schemeClr val="tx1"/>
                  </a:solidFill>
                  <a:latin typeface="+mj-lt"/>
                </a:rPr>
                <a:t>diện</a:t>
              </a:r>
              <a:r>
                <a:rPr lang="en-US" sz="2000" dirty="0">
                  <a:solidFill>
                    <a:schemeClr val="tx1"/>
                  </a:solidFill>
                  <a:latin typeface="+mj-lt"/>
                </a:rPr>
                <a:t> </a:t>
              </a:r>
              <a:r>
                <a:rPr lang="en-US" sz="2000" dirty="0" err="1">
                  <a:solidFill>
                    <a:schemeClr val="tx1"/>
                  </a:solidFill>
                  <a:latin typeface="+mj-lt"/>
                </a:rPr>
                <a:t>người</a:t>
              </a:r>
              <a:r>
                <a:rPr lang="en-US" sz="2000" dirty="0">
                  <a:solidFill>
                    <a:schemeClr val="tx1"/>
                  </a:solidFill>
                  <a:latin typeface="+mj-lt"/>
                </a:rPr>
                <a:t> </a:t>
              </a:r>
              <a:r>
                <a:rPr lang="en-US" sz="2000" dirty="0" err="1">
                  <a:solidFill>
                    <a:schemeClr val="tx1"/>
                  </a:solidFill>
                  <a:latin typeface="+mj-lt"/>
                </a:rPr>
                <a:t>dùng</a:t>
              </a:r>
              <a:endParaRPr lang="vi-VN" sz="20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470ED67-8613-1732-760E-7512DCC5D56D}"/>
                </a:ext>
              </a:extLst>
            </p:cNvPr>
            <p:cNvSpPr/>
            <p:nvPr/>
          </p:nvSpPr>
          <p:spPr>
            <a:xfrm>
              <a:off x="5552016" y="3080551"/>
              <a:ext cx="506027" cy="49715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+mj-lt"/>
                </a:rPr>
                <a:t>2</a:t>
              </a:r>
              <a:endParaRPr lang="vi-VN" b="1" dirty="0">
                <a:solidFill>
                  <a:schemeClr val="tx1"/>
                </a:solidFill>
                <a:latin typeface="+mj-lt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CE2BA66-88AE-581F-8329-6C40927CE3F6}"/>
              </a:ext>
            </a:extLst>
          </p:cNvPr>
          <p:cNvGrpSpPr/>
          <p:nvPr/>
        </p:nvGrpSpPr>
        <p:grpSpPr>
          <a:xfrm>
            <a:off x="6508254" y="2174202"/>
            <a:ext cx="2612585" cy="2215516"/>
            <a:chOff x="6508254" y="2174202"/>
            <a:chExt cx="2612585" cy="2215516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54C4241A-0F1F-E043-B132-2958BBAE6D4D}"/>
                </a:ext>
              </a:extLst>
            </p:cNvPr>
            <p:cNvSpPr/>
            <p:nvPr/>
          </p:nvSpPr>
          <p:spPr>
            <a:xfrm>
              <a:off x="6508254" y="3213056"/>
              <a:ext cx="2268202" cy="1176662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>
                  <a:solidFill>
                    <a:schemeClr val="tx1"/>
                  </a:solidFill>
                  <a:latin typeface="+mj-lt"/>
                </a:rPr>
                <a:t>Xây</a:t>
              </a:r>
              <a:r>
                <a:rPr lang="en-US" sz="2000" dirty="0">
                  <a:solidFill>
                    <a:schemeClr val="tx1"/>
                  </a:solidFill>
                  <a:latin typeface="+mj-lt"/>
                </a:rPr>
                <a:t> </a:t>
              </a:r>
              <a:r>
                <a:rPr lang="en-US" sz="2000" dirty="0" err="1">
                  <a:solidFill>
                    <a:schemeClr val="tx1"/>
                  </a:solidFill>
                  <a:latin typeface="+mj-lt"/>
                </a:rPr>
                <a:t>dựng</a:t>
              </a:r>
              <a:r>
                <a:rPr lang="en-US" sz="2000" dirty="0">
                  <a:solidFill>
                    <a:schemeClr val="tx1"/>
                  </a:solidFill>
                  <a:latin typeface="+mj-lt"/>
                </a:rPr>
                <a:t> </a:t>
              </a:r>
              <a:r>
                <a:rPr lang="en-US" sz="2000" dirty="0" err="1">
                  <a:solidFill>
                    <a:schemeClr val="tx1"/>
                  </a:solidFill>
                  <a:latin typeface="+mj-lt"/>
                </a:rPr>
                <a:t>mô</a:t>
              </a:r>
              <a:r>
                <a:rPr lang="en-US" sz="2000" dirty="0">
                  <a:solidFill>
                    <a:schemeClr val="tx1"/>
                  </a:solidFill>
                  <a:latin typeface="+mj-lt"/>
                </a:rPr>
                <a:t> </a:t>
              </a:r>
              <a:r>
                <a:rPr lang="en-US" sz="2000" dirty="0" err="1">
                  <a:solidFill>
                    <a:schemeClr val="tx1"/>
                  </a:solidFill>
                  <a:latin typeface="+mj-lt"/>
                </a:rPr>
                <a:t>hình</a:t>
              </a:r>
              <a:r>
                <a:rPr lang="en-US" sz="2000" dirty="0">
                  <a:solidFill>
                    <a:schemeClr val="tx1"/>
                  </a:solidFill>
                  <a:latin typeface="+mj-lt"/>
                </a:rPr>
                <a:t> </a:t>
              </a:r>
              <a:r>
                <a:rPr lang="en-US" sz="2000" dirty="0" err="1">
                  <a:solidFill>
                    <a:schemeClr val="tx1"/>
                  </a:solidFill>
                  <a:latin typeface="+mj-lt"/>
                </a:rPr>
                <a:t>xác</a:t>
              </a:r>
              <a:r>
                <a:rPr lang="en-US" sz="2000" dirty="0">
                  <a:solidFill>
                    <a:schemeClr val="tx1"/>
                  </a:solidFill>
                  <a:latin typeface="+mj-lt"/>
                </a:rPr>
                <a:t> </a:t>
              </a:r>
              <a:r>
                <a:rPr lang="en-US" sz="2000" dirty="0" err="1">
                  <a:solidFill>
                    <a:schemeClr val="tx1"/>
                  </a:solidFill>
                  <a:latin typeface="+mj-lt"/>
                </a:rPr>
                <a:t>định</a:t>
              </a:r>
              <a:r>
                <a:rPr lang="en-US" sz="2000" dirty="0">
                  <a:solidFill>
                    <a:schemeClr val="tx1"/>
                  </a:solidFill>
                  <a:latin typeface="+mj-lt"/>
                </a:rPr>
                <a:t> </a:t>
              </a:r>
              <a:r>
                <a:rPr lang="en-US" sz="2000" dirty="0" err="1">
                  <a:solidFill>
                    <a:schemeClr val="tx1"/>
                  </a:solidFill>
                  <a:latin typeface="+mj-lt"/>
                </a:rPr>
                <a:t>trạng</a:t>
              </a:r>
              <a:r>
                <a:rPr lang="en-US" sz="2000" dirty="0">
                  <a:solidFill>
                    <a:schemeClr val="tx1"/>
                  </a:solidFill>
                  <a:latin typeface="+mj-lt"/>
                </a:rPr>
                <a:t> </a:t>
              </a:r>
              <a:r>
                <a:rPr lang="en-US" sz="2000" dirty="0" err="1">
                  <a:solidFill>
                    <a:schemeClr val="tx1"/>
                  </a:solidFill>
                  <a:latin typeface="+mj-lt"/>
                </a:rPr>
                <a:t>thái</a:t>
              </a:r>
              <a:endParaRPr lang="vi-VN" sz="20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30371D83-0CA8-05A7-B070-D132B25651BD}"/>
                </a:ext>
              </a:extLst>
            </p:cNvPr>
            <p:cNvSpPr/>
            <p:nvPr/>
          </p:nvSpPr>
          <p:spPr>
            <a:xfrm>
              <a:off x="6508254" y="2174202"/>
              <a:ext cx="2268202" cy="1176662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>
                  <a:solidFill>
                    <a:schemeClr val="tx1"/>
                  </a:solidFill>
                  <a:latin typeface="+mj-lt"/>
                </a:rPr>
                <a:t>Xây</a:t>
              </a:r>
              <a:r>
                <a:rPr lang="en-US" sz="2000" dirty="0">
                  <a:solidFill>
                    <a:schemeClr val="tx1"/>
                  </a:solidFill>
                  <a:latin typeface="+mj-lt"/>
                </a:rPr>
                <a:t> </a:t>
              </a:r>
              <a:r>
                <a:rPr lang="en-US" sz="2000" dirty="0" err="1">
                  <a:solidFill>
                    <a:schemeClr val="tx1"/>
                  </a:solidFill>
                  <a:latin typeface="+mj-lt"/>
                </a:rPr>
                <a:t>dựng</a:t>
              </a:r>
              <a:r>
                <a:rPr lang="en-US" sz="2000" dirty="0">
                  <a:solidFill>
                    <a:schemeClr val="tx1"/>
                  </a:solidFill>
                  <a:latin typeface="+mj-lt"/>
                </a:rPr>
                <a:t> </a:t>
              </a:r>
              <a:r>
                <a:rPr lang="en-US" sz="2000" dirty="0" err="1">
                  <a:solidFill>
                    <a:schemeClr val="tx1"/>
                  </a:solidFill>
                  <a:latin typeface="+mj-lt"/>
                </a:rPr>
                <a:t>mô</a:t>
              </a:r>
              <a:r>
                <a:rPr lang="en-US" sz="2000" dirty="0">
                  <a:solidFill>
                    <a:schemeClr val="tx1"/>
                  </a:solidFill>
                  <a:latin typeface="+mj-lt"/>
                </a:rPr>
                <a:t> </a:t>
              </a:r>
              <a:r>
                <a:rPr lang="en-US" sz="2000" dirty="0" err="1">
                  <a:solidFill>
                    <a:schemeClr val="tx1"/>
                  </a:solidFill>
                  <a:latin typeface="+mj-lt"/>
                </a:rPr>
                <a:t>hình</a:t>
              </a:r>
              <a:r>
                <a:rPr lang="en-US" sz="2000" dirty="0">
                  <a:solidFill>
                    <a:schemeClr val="tx1"/>
                  </a:solidFill>
                  <a:latin typeface="+mj-lt"/>
                </a:rPr>
                <a:t> </a:t>
              </a:r>
              <a:r>
                <a:rPr lang="en-US" sz="2000" dirty="0" err="1">
                  <a:solidFill>
                    <a:schemeClr val="tx1"/>
                  </a:solidFill>
                  <a:latin typeface="+mj-lt"/>
                </a:rPr>
                <a:t>phân</a:t>
              </a:r>
              <a:r>
                <a:rPr lang="en-US" sz="2000" dirty="0">
                  <a:solidFill>
                    <a:schemeClr val="tx1"/>
                  </a:solidFill>
                  <a:latin typeface="+mj-lt"/>
                </a:rPr>
                <a:t> </a:t>
              </a:r>
              <a:r>
                <a:rPr lang="en-US" sz="2000" dirty="0" err="1">
                  <a:solidFill>
                    <a:schemeClr val="tx1"/>
                  </a:solidFill>
                  <a:latin typeface="+mj-lt"/>
                </a:rPr>
                <a:t>lớp</a:t>
              </a:r>
              <a:r>
                <a:rPr lang="en-US" sz="2000" dirty="0">
                  <a:solidFill>
                    <a:schemeClr val="tx1"/>
                  </a:solidFill>
                  <a:latin typeface="+mj-lt"/>
                </a:rPr>
                <a:t> </a:t>
              </a:r>
              <a:r>
                <a:rPr lang="en-US" sz="2000" dirty="0" err="1">
                  <a:solidFill>
                    <a:schemeClr val="tx1"/>
                  </a:solidFill>
                  <a:latin typeface="+mj-lt"/>
                </a:rPr>
                <a:t>các</a:t>
              </a:r>
              <a:r>
                <a:rPr lang="en-US" sz="2000" dirty="0">
                  <a:solidFill>
                    <a:schemeClr val="tx1"/>
                  </a:solidFill>
                  <a:latin typeface="+mj-lt"/>
                </a:rPr>
                <a:t> </a:t>
              </a:r>
              <a:r>
                <a:rPr lang="en-US" sz="2000" dirty="0" err="1">
                  <a:solidFill>
                    <a:schemeClr val="tx1"/>
                  </a:solidFill>
                  <a:latin typeface="+mj-lt"/>
                </a:rPr>
                <a:t>tư</a:t>
              </a:r>
              <a:r>
                <a:rPr lang="en-US" sz="2000" dirty="0">
                  <a:solidFill>
                    <a:schemeClr val="tx1"/>
                  </a:solidFill>
                  <a:latin typeface="+mj-lt"/>
                </a:rPr>
                <a:t> </a:t>
              </a:r>
              <a:r>
                <a:rPr lang="en-US" sz="2000" dirty="0" err="1">
                  <a:solidFill>
                    <a:schemeClr val="tx1"/>
                  </a:solidFill>
                  <a:latin typeface="+mj-lt"/>
                </a:rPr>
                <a:t>thế</a:t>
              </a:r>
              <a:endParaRPr lang="vi-VN" sz="20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6006B2E-E8C9-AF24-4C83-29AA7D2D2155}"/>
                </a:ext>
              </a:extLst>
            </p:cNvPr>
            <p:cNvSpPr/>
            <p:nvPr/>
          </p:nvSpPr>
          <p:spPr>
            <a:xfrm>
              <a:off x="8614812" y="3014872"/>
              <a:ext cx="506027" cy="49715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+mj-lt"/>
                </a:rPr>
                <a:t>3</a:t>
              </a:r>
              <a:endParaRPr lang="vi-VN" b="1" dirty="0">
                <a:solidFill>
                  <a:schemeClr val="tx1"/>
                </a:solidFill>
                <a:latin typeface="+mj-lt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69453C1-188A-AF5D-EED7-5975BEE0C3BB}"/>
              </a:ext>
            </a:extLst>
          </p:cNvPr>
          <p:cNvGrpSpPr/>
          <p:nvPr/>
        </p:nvGrpSpPr>
        <p:grpSpPr>
          <a:xfrm>
            <a:off x="363128" y="4803616"/>
            <a:ext cx="2521215" cy="1449279"/>
            <a:chOff x="363128" y="4803616"/>
            <a:chExt cx="2521215" cy="1449279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1579C86B-4CC8-7815-BDD4-EAFAC021C045}"/>
                </a:ext>
              </a:extLst>
            </p:cNvPr>
            <p:cNvSpPr/>
            <p:nvPr/>
          </p:nvSpPr>
          <p:spPr>
            <a:xfrm>
              <a:off x="363128" y="5052191"/>
              <a:ext cx="2268202" cy="1200704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+mj-lt"/>
                </a:rPr>
                <a:t>Human Pose Estimation (HPE) </a:t>
              </a:r>
              <a:r>
                <a:rPr lang="en-US" sz="2000" dirty="0" err="1">
                  <a:solidFill>
                    <a:schemeClr val="tx1"/>
                  </a:solidFill>
                  <a:latin typeface="+mj-lt"/>
                </a:rPr>
                <a:t>xác</a:t>
              </a:r>
              <a:r>
                <a:rPr lang="en-US" sz="2000" dirty="0">
                  <a:solidFill>
                    <a:schemeClr val="tx1"/>
                  </a:solidFill>
                  <a:latin typeface="+mj-lt"/>
                </a:rPr>
                <a:t> </a:t>
              </a:r>
              <a:r>
                <a:rPr lang="en-US" sz="2000" dirty="0" err="1">
                  <a:solidFill>
                    <a:schemeClr val="tx1"/>
                  </a:solidFill>
                  <a:latin typeface="+mj-lt"/>
                </a:rPr>
                <a:t>định</a:t>
              </a:r>
              <a:r>
                <a:rPr lang="en-US" sz="2000" dirty="0">
                  <a:solidFill>
                    <a:schemeClr val="tx1"/>
                  </a:solidFill>
                  <a:latin typeface="+mj-lt"/>
                </a:rPr>
                <a:t> </a:t>
              </a:r>
              <a:r>
                <a:rPr lang="en-US" sz="2000" dirty="0" err="1">
                  <a:solidFill>
                    <a:schemeClr val="tx1"/>
                  </a:solidFill>
                  <a:latin typeface="+mj-lt"/>
                </a:rPr>
                <a:t>điểm</a:t>
              </a:r>
              <a:r>
                <a:rPr lang="en-US" sz="2000" dirty="0">
                  <a:solidFill>
                    <a:schemeClr val="tx1"/>
                  </a:solidFill>
                  <a:latin typeface="+mj-lt"/>
                </a:rPr>
                <a:t> </a:t>
              </a:r>
              <a:r>
                <a:rPr lang="en-US" sz="2000" dirty="0" err="1">
                  <a:solidFill>
                    <a:schemeClr val="tx1"/>
                  </a:solidFill>
                  <a:latin typeface="+mj-lt"/>
                </a:rPr>
                <a:t>trên</a:t>
              </a:r>
              <a:r>
                <a:rPr lang="en-US" sz="2000" dirty="0">
                  <a:solidFill>
                    <a:schemeClr val="tx1"/>
                  </a:solidFill>
                  <a:latin typeface="+mj-lt"/>
                </a:rPr>
                <a:t> </a:t>
              </a:r>
              <a:r>
                <a:rPr lang="en-US" sz="2000" dirty="0" err="1">
                  <a:solidFill>
                    <a:schemeClr val="tx1"/>
                  </a:solidFill>
                  <a:latin typeface="+mj-lt"/>
                </a:rPr>
                <a:t>cơ</a:t>
              </a:r>
              <a:r>
                <a:rPr lang="en-US" sz="2000" dirty="0">
                  <a:solidFill>
                    <a:schemeClr val="tx1"/>
                  </a:solidFill>
                  <a:latin typeface="+mj-lt"/>
                </a:rPr>
                <a:t> </a:t>
              </a:r>
              <a:r>
                <a:rPr lang="en-US" sz="2000" dirty="0" err="1">
                  <a:solidFill>
                    <a:schemeClr val="tx1"/>
                  </a:solidFill>
                  <a:latin typeface="+mj-lt"/>
                </a:rPr>
                <a:t>thể</a:t>
              </a:r>
              <a:endParaRPr lang="vi-VN" sz="20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596CDC9-F0A9-C2A3-3215-B3930A4180D1}"/>
                </a:ext>
              </a:extLst>
            </p:cNvPr>
            <p:cNvSpPr/>
            <p:nvPr/>
          </p:nvSpPr>
          <p:spPr>
            <a:xfrm>
              <a:off x="2378316" y="4803616"/>
              <a:ext cx="506027" cy="49715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+mj-lt"/>
                </a:rPr>
                <a:t>4</a:t>
              </a:r>
              <a:endParaRPr lang="vi-VN" b="1" dirty="0">
                <a:solidFill>
                  <a:schemeClr val="tx1"/>
                </a:solidFill>
                <a:latin typeface="+mj-lt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37A07B3-CCB1-9A8B-82A4-A99293CF2F2D}"/>
              </a:ext>
            </a:extLst>
          </p:cNvPr>
          <p:cNvGrpSpPr/>
          <p:nvPr/>
        </p:nvGrpSpPr>
        <p:grpSpPr>
          <a:xfrm>
            <a:off x="3486523" y="4816368"/>
            <a:ext cx="2497744" cy="1412485"/>
            <a:chOff x="3486523" y="4816368"/>
            <a:chExt cx="2497744" cy="1412485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245E924C-E43F-8479-8CE5-D453CF7B2E4C}"/>
                </a:ext>
              </a:extLst>
            </p:cNvPr>
            <p:cNvSpPr/>
            <p:nvPr/>
          </p:nvSpPr>
          <p:spPr>
            <a:xfrm>
              <a:off x="3486523" y="5052191"/>
              <a:ext cx="2268202" cy="1176662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>
                  <a:solidFill>
                    <a:schemeClr val="tx1"/>
                  </a:solidFill>
                  <a:latin typeface="+mj-lt"/>
                </a:rPr>
                <a:t>Kết</a:t>
              </a:r>
              <a:r>
                <a:rPr lang="en-US" sz="2000" dirty="0">
                  <a:solidFill>
                    <a:schemeClr val="tx1"/>
                  </a:solidFill>
                  <a:latin typeface="+mj-lt"/>
                </a:rPr>
                <a:t> </a:t>
              </a:r>
              <a:r>
                <a:rPr lang="en-US" sz="2000" dirty="0" err="1">
                  <a:solidFill>
                    <a:schemeClr val="tx1"/>
                  </a:solidFill>
                  <a:latin typeface="+mj-lt"/>
                </a:rPr>
                <a:t>nối</a:t>
              </a:r>
              <a:r>
                <a:rPr lang="en-US" sz="2000" dirty="0">
                  <a:solidFill>
                    <a:schemeClr val="tx1"/>
                  </a:solidFill>
                  <a:latin typeface="+mj-lt"/>
                </a:rPr>
                <a:t> </a:t>
              </a:r>
              <a:r>
                <a:rPr lang="en-US" sz="2000" dirty="0" err="1">
                  <a:solidFill>
                    <a:schemeClr val="tx1"/>
                  </a:solidFill>
                  <a:latin typeface="+mj-lt"/>
                </a:rPr>
                <a:t>thiết</a:t>
              </a:r>
              <a:r>
                <a:rPr lang="en-US" sz="2000" dirty="0">
                  <a:solidFill>
                    <a:schemeClr val="tx1"/>
                  </a:solidFill>
                  <a:latin typeface="+mj-lt"/>
                </a:rPr>
                <a:t> </a:t>
              </a:r>
              <a:r>
                <a:rPr lang="en-US" sz="2000" dirty="0" err="1">
                  <a:solidFill>
                    <a:schemeClr val="tx1"/>
                  </a:solidFill>
                  <a:latin typeface="+mj-lt"/>
                </a:rPr>
                <a:t>bị</a:t>
              </a:r>
              <a:r>
                <a:rPr lang="en-US" sz="2000" dirty="0">
                  <a:solidFill>
                    <a:schemeClr val="tx1"/>
                  </a:solidFill>
                  <a:latin typeface="+mj-lt"/>
                </a:rPr>
                <a:t> Tuya </a:t>
              </a:r>
              <a:r>
                <a:rPr lang="en-US" sz="2000" dirty="0" err="1">
                  <a:solidFill>
                    <a:schemeClr val="tx1"/>
                  </a:solidFill>
                  <a:latin typeface="+mj-lt"/>
                </a:rPr>
                <a:t>với</a:t>
              </a:r>
              <a:r>
                <a:rPr lang="en-US" sz="2000" dirty="0">
                  <a:solidFill>
                    <a:schemeClr val="tx1"/>
                  </a:solidFill>
                  <a:latin typeface="+mj-lt"/>
                </a:rPr>
                <a:t> Cloud Tuya</a:t>
              </a:r>
              <a:endParaRPr lang="vi-VN" sz="20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310B8FB-8CA4-0B08-15B5-EFA859D6FC67}"/>
                </a:ext>
              </a:extLst>
            </p:cNvPr>
            <p:cNvSpPr/>
            <p:nvPr/>
          </p:nvSpPr>
          <p:spPr>
            <a:xfrm>
              <a:off x="5478240" y="4816368"/>
              <a:ext cx="506027" cy="49715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+mj-lt"/>
                </a:rPr>
                <a:t>5</a:t>
              </a:r>
              <a:endParaRPr lang="vi-VN" b="1" dirty="0">
                <a:solidFill>
                  <a:schemeClr val="tx1"/>
                </a:solidFill>
                <a:latin typeface="+mj-lt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3A4496B-A7A8-6F18-91E4-B6E0E8515050}"/>
              </a:ext>
            </a:extLst>
          </p:cNvPr>
          <p:cNvGrpSpPr/>
          <p:nvPr/>
        </p:nvGrpSpPr>
        <p:grpSpPr>
          <a:xfrm>
            <a:off x="6457950" y="4735672"/>
            <a:ext cx="2607518" cy="1540840"/>
            <a:chOff x="6457950" y="4735672"/>
            <a:chExt cx="2607518" cy="154084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A6A738F9-B578-1372-21E6-17EDDB023EE5}"/>
                </a:ext>
              </a:extLst>
            </p:cNvPr>
            <p:cNvSpPr/>
            <p:nvPr/>
          </p:nvSpPr>
          <p:spPr>
            <a:xfrm>
              <a:off x="6457950" y="4984247"/>
              <a:ext cx="2268202" cy="1292265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>
                  <a:solidFill>
                    <a:schemeClr val="tx1"/>
                  </a:solidFill>
                  <a:latin typeface="+mj-lt"/>
                </a:rPr>
                <a:t>Ứng</a:t>
              </a:r>
              <a:r>
                <a:rPr lang="en-US" sz="2000" dirty="0">
                  <a:solidFill>
                    <a:schemeClr val="tx1"/>
                  </a:solidFill>
                  <a:latin typeface="+mj-lt"/>
                </a:rPr>
                <a:t> </a:t>
              </a:r>
              <a:r>
                <a:rPr lang="en-US" sz="2000" dirty="0" err="1">
                  <a:solidFill>
                    <a:schemeClr val="tx1"/>
                  </a:solidFill>
                  <a:latin typeface="+mj-lt"/>
                </a:rPr>
                <a:t>dựng</a:t>
              </a:r>
              <a:r>
                <a:rPr lang="en-US" sz="2000" dirty="0">
                  <a:solidFill>
                    <a:schemeClr val="tx1"/>
                  </a:solidFill>
                  <a:latin typeface="+mj-lt"/>
                </a:rPr>
                <a:t> </a:t>
              </a:r>
              <a:r>
                <a:rPr lang="en-US" sz="2000" dirty="0" err="1">
                  <a:solidFill>
                    <a:schemeClr val="tx1"/>
                  </a:solidFill>
                  <a:latin typeface="+mj-lt"/>
                </a:rPr>
                <a:t>giám</a:t>
              </a:r>
              <a:r>
                <a:rPr lang="en-US" sz="2000" dirty="0">
                  <a:solidFill>
                    <a:schemeClr val="tx1"/>
                  </a:solidFill>
                  <a:latin typeface="+mj-lt"/>
                </a:rPr>
                <a:t> </a:t>
              </a:r>
              <a:r>
                <a:rPr lang="en-US" sz="2000" dirty="0" err="1">
                  <a:solidFill>
                    <a:schemeClr val="tx1"/>
                  </a:solidFill>
                  <a:latin typeface="+mj-lt"/>
                </a:rPr>
                <a:t>sát</a:t>
              </a:r>
              <a:r>
                <a:rPr lang="en-US" sz="2000" dirty="0">
                  <a:solidFill>
                    <a:schemeClr val="tx1"/>
                  </a:solidFill>
                  <a:latin typeface="+mj-lt"/>
                </a:rPr>
                <a:t> </a:t>
              </a:r>
              <a:r>
                <a:rPr lang="en-US" sz="2000" dirty="0" err="1">
                  <a:solidFill>
                    <a:schemeClr val="tx1"/>
                  </a:solidFill>
                  <a:latin typeface="+mj-lt"/>
                </a:rPr>
                <a:t>trạng</a:t>
              </a:r>
              <a:r>
                <a:rPr lang="en-US" sz="2000" dirty="0">
                  <a:solidFill>
                    <a:schemeClr val="tx1"/>
                  </a:solidFill>
                  <a:latin typeface="+mj-lt"/>
                </a:rPr>
                <a:t> </a:t>
              </a:r>
              <a:r>
                <a:rPr lang="en-US" sz="2000" dirty="0" err="1">
                  <a:solidFill>
                    <a:schemeClr val="tx1"/>
                  </a:solidFill>
                  <a:latin typeface="+mj-lt"/>
                </a:rPr>
                <a:t>thái</a:t>
              </a:r>
              <a:r>
                <a:rPr lang="en-US" sz="2000" dirty="0">
                  <a:solidFill>
                    <a:schemeClr val="tx1"/>
                  </a:solidFill>
                  <a:latin typeface="+mj-lt"/>
                </a:rPr>
                <a:t> </a:t>
              </a:r>
              <a:r>
                <a:rPr lang="en-US" sz="2000" dirty="0" err="1">
                  <a:solidFill>
                    <a:schemeClr val="tx1"/>
                  </a:solidFill>
                  <a:latin typeface="+mj-lt"/>
                </a:rPr>
                <a:t>ngủ</a:t>
              </a:r>
              <a:r>
                <a:rPr lang="en-US" sz="2000" dirty="0">
                  <a:solidFill>
                    <a:schemeClr val="tx1"/>
                  </a:solidFill>
                  <a:latin typeface="+mj-lt"/>
                </a:rPr>
                <a:t> </a:t>
              </a:r>
              <a:r>
                <a:rPr lang="en-US" sz="2000" dirty="0" err="1">
                  <a:solidFill>
                    <a:schemeClr val="tx1"/>
                  </a:solidFill>
                  <a:latin typeface="+mj-lt"/>
                </a:rPr>
                <a:t>và</a:t>
              </a:r>
              <a:r>
                <a:rPr lang="en-US" sz="2000" dirty="0">
                  <a:solidFill>
                    <a:schemeClr val="tx1"/>
                  </a:solidFill>
                  <a:latin typeface="+mj-lt"/>
                </a:rPr>
                <a:t> </a:t>
              </a:r>
              <a:r>
                <a:rPr lang="en-US" sz="2000" dirty="0" err="1">
                  <a:solidFill>
                    <a:schemeClr val="tx1"/>
                  </a:solidFill>
                  <a:latin typeface="+mj-lt"/>
                </a:rPr>
                <a:t>điều</a:t>
              </a:r>
              <a:r>
                <a:rPr lang="en-US" sz="2000" dirty="0">
                  <a:solidFill>
                    <a:schemeClr val="tx1"/>
                  </a:solidFill>
                  <a:latin typeface="+mj-lt"/>
                </a:rPr>
                <a:t> </a:t>
              </a:r>
              <a:r>
                <a:rPr lang="en-US" sz="2000" dirty="0" err="1">
                  <a:solidFill>
                    <a:schemeClr val="tx1"/>
                  </a:solidFill>
                  <a:latin typeface="+mj-lt"/>
                </a:rPr>
                <a:t>khiển</a:t>
              </a:r>
              <a:r>
                <a:rPr lang="en-US" sz="2000" dirty="0">
                  <a:solidFill>
                    <a:schemeClr val="tx1"/>
                  </a:solidFill>
                  <a:latin typeface="+mj-lt"/>
                </a:rPr>
                <a:t> </a:t>
              </a:r>
              <a:r>
                <a:rPr lang="en-US" sz="2000" dirty="0" err="1">
                  <a:solidFill>
                    <a:schemeClr val="tx1"/>
                  </a:solidFill>
                  <a:latin typeface="+mj-lt"/>
                </a:rPr>
                <a:t>thiết</a:t>
              </a:r>
              <a:r>
                <a:rPr lang="en-US" sz="2000" dirty="0">
                  <a:solidFill>
                    <a:schemeClr val="tx1"/>
                  </a:solidFill>
                  <a:latin typeface="+mj-lt"/>
                </a:rPr>
                <a:t> </a:t>
              </a:r>
              <a:r>
                <a:rPr lang="en-US" sz="2000" dirty="0" err="1">
                  <a:solidFill>
                    <a:schemeClr val="tx1"/>
                  </a:solidFill>
                  <a:latin typeface="+mj-lt"/>
                </a:rPr>
                <a:t>bị</a:t>
              </a:r>
              <a:r>
                <a:rPr lang="en-US" sz="2000" dirty="0">
                  <a:solidFill>
                    <a:schemeClr val="tx1"/>
                  </a:solidFill>
                  <a:latin typeface="+mj-lt"/>
                </a:rPr>
                <a:t> IoT</a:t>
              </a:r>
              <a:endParaRPr lang="vi-VN" sz="20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21316C1-3050-7980-5735-52C61DE380FC}"/>
                </a:ext>
              </a:extLst>
            </p:cNvPr>
            <p:cNvSpPr/>
            <p:nvPr/>
          </p:nvSpPr>
          <p:spPr>
            <a:xfrm>
              <a:off x="8559441" y="4735672"/>
              <a:ext cx="506027" cy="49715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+mj-lt"/>
                </a:rPr>
                <a:t>6</a:t>
              </a:r>
              <a:endParaRPr lang="vi-VN" b="1" dirty="0">
                <a:solidFill>
                  <a:schemeClr val="tx1"/>
                </a:solidFill>
                <a:latin typeface="+mj-lt"/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F1769DD2-F4FC-BA66-FDE2-B2201FA70111}"/>
              </a:ext>
            </a:extLst>
          </p:cNvPr>
          <p:cNvGrpSpPr/>
          <p:nvPr/>
        </p:nvGrpSpPr>
        <p:grpSpPr>
          <a:xfrm>
            <a:off x="5868140" y="68123"/>
            <a:ext cx="3198908" cy="369332"/>
            <a:chOff x="5770483" y="59245"/>
            <a:chExt cx="3198908" cy="36933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CDF13636-3313-E4E7-363E-FA9877EF1352}"/>
                </a:ext>
              </a:extLst>
            </p:cNvPr>
            <p:cNvGrpSpPr/>
            <p:nvPr/>
          </p:nvGrpSpPr>
          <p:grpSpPr>
            <a:xfrm>
              <a:off x="5770483" y="59245"/>
              <a:ext cx="2825164" cy="369332"/>
              <a:chOff x="5752728" y="59245"/>
              <a:chExt cx="2825164" cy="369332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E4F2A5BF-F61E-4466-EE74-75754AFA5DA0}"/>
                  </a:ext>
                </a:extLst>
              </p:cNvPr>
              <p:cNvGrpSpPr/>
              <p:nvPr/>
            </p:nvGrpSpPr>
            <p:grpSpPr>
              <a:xfrm>
                <a:off x="5752728" y="59245"/>
                <a:ext cx="2453044" cy="369332"/>
                <a:chOff x="5859260" y="18630"/>
                <a:chExt cx="2453044" cy="369332"/>
              </a:xfrm>
            </p:grpSpPr>
            <p:grpSp>
              <p:nvGrpSpPr>
                <p:cNvPr id="29" name="Group 28">
                  <a:extLst>
                    <a:ext uri="{FF2B5EF4-FFF2-40B4-BE49-F238E27FC236}">
                      <a16:creationId xmlns:a16="http://schemas.microsoft.com/office/drawing/2014/main" id="{0E4EDE4A-E4DA-7DDD-783D-B50B2459B26A}"/>
                    </a:ext>
                  </a:extLst>
                </p:cNvPr>
                <p:cNvGrpSpPr/>
                <p:nvPr/>
              </p:nvGrpSpPr>
              <p:grpSpPr>
                <a:xfrm>
                  <a:off x="5859260" y="18630"/>
                  <a:ext cx="2094189" cy="369332"/>
                  <a:chOff x="5564014" y="191815"/>
                  <a:chExt cx="2094189" cy="369332"/>
                </a:xfrm>
              </p:grpSpPr>
              <p:grpSp>
                <p:nvGrpSpPr>
                  <p:cNvPr id="31" name="Group 30">
                    <a:extLst>
                      <a:ext uri="{FF2B5EF4-FFF2-40B4-BE49-F238E27FC236}">
                        <a16:creationId xmlns:a16="http://schemas.microsoft.com/office/drawing/2014/main" id="{E81090B2-FCB0-F4D2-134F-54894B08F74E}"/>
                      </a:ext>
                    </a:extLst>
                  </p:cNvPr>
                  <p:cNvGrpSpPr/>
                  <p:nvPr/>
                </p:nvGrpSpPr>
                <p:grpSpPr>
                  <a:xfrm>
                    <a:off x="5564014" y="191815"/>
                    <a:ext cx="1746737" cy="369332"/>
                    <a:chOff x="5564014" y="191815"/>
                    <a:chExt cx="1746737" cy="369332"/>
                  </a:xfrm>
                </p:grpSpPr>
                <p:grpSp>
                  <p:nvGrpSpPr>
                    <p:cNvPr id="33" name="Group 32">
                      <a:extLst>
                        <a:ext uri="{FF2B5EF4-FFF2-40B4-BE49-F238E27FC236}">
                          <a16:creationId xmlns:a16="http://schemas.microsoft.com/office/drawing/2014/main" id="{E2DFA6EF-F384-5C7E-8C70-55FE927F679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564014" y="191815"/>
                      <a:ext cx="1393507" cy="369332"/>
                      <a:chOff x="5433310" y="250932"/>
                      <a:chExt cx="1393507" cy="369332"/>
                    </a:xfrm>
                  </p:grpSpPr>
                  <p:sp>
                    <p:nvSpPr>
                      <p:cNvPr id="35" name="Rectangle 34">
                        <a:extLst>
                          <a:ext uri="{FF2B5EF4-FFF2-40B4-BE49-F238E27FC236}">
                            <a16:creationId xmlns:a16="http://schemas.microsoft.com/office/drawing/2014/main" id="{FB46C03A-43EF-1903-1D53-077F7A365F7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433310" y="250932"/>
                        <a:ext cx="1024640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91440" tIns="45720" rIns="91440" bIns="45720">
                        <a:spAutoFit/>
                      </a:bodyPr>
                      <a:lstStyle/>
                      <a:p>
                        <a:pPr algn="ctr"/>
                        <a:r>
                          <a:rPr lang="en-US" sz="1800" b="1" cap="none" spc="0" dirty="0">
                            <a:ln w="9525">
                              <a:solidFill>
                                <a:srgbClr val="C00000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effectLst>
                              <a:glow rad="63500">
                                <a:schemeClr val="accent5">
                                  <a:satMod val="175000"/>
                                  <a:alpha val="40000"/>
                                </a:schemeClr>
                              </a:glow>
                              <a:outerShdw blurRad="12700" dist="38100" dir="2700000" algn="tl" rotWithShape="0">
                                <a:schemeClr val="bg1">
                                  <a:lumMod val="50000"/>
                                </a:schemeClr>
                              </a:outerShdw>
                            </a:effectLst>
                            <a:latin typeface="+mj-lt"/>
                          </a:rPr>
                          <a:t>DATM: </a:t>
                        </a:r>
                      </a:p>
                    </p:txBody>
                  </p:sp>
                  <p:sp>
                    <p:nvSpPr>
                      <p:cNvPr id="36" name="Oval 35">
                        <a:extLst>
                          <a:ext uri="{FF2B5EF4-FFF2-40B4-BE49-F238E27FC236}">
                            <a16:creationId xmlns:a16="http://schemas.microsoft.com/office/drawing/2014/main" id="{0A7D9FDF-CCB9-747B-BAF3-D4465C6E25B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578243" y="304561"/>
                        <a:ext cx="248574" cy="246079"/>
                      </a:xfrm>
                      <a:prstGeom prst="ellipse">
                        <a:avLst/>
                      </a:prstGeom>
                      <a:solidFill>
                        <a:srgbClr val="ABABAB"/>
                      </a:solidFill>
                      <a:ln>
                        <a:solidFill>
                          <a:schemeClr val="bg1">
                            <a:lumMod val="95000"/>
                          </a:schemeClr>
                        </a:solidFill>
                      </a:ln>
                      <a:effectLst>
                        <a:glow rad="63500">
                          <a:schemeClr val="accent4">
                            <a:satMod val="175000"/>
                            <a:alpha val="40000"/>
                          </a:schemeClr>
                        </a:glow>
                      </a:effectLst>
                      <a:scene3d>
                        <a:camera prst="orthographicFront"/>
                        <a:lightRig rig="threePt" dir="t"/>
                      </a:scene3d>
                      <a:sp3d>
                        <a:bevelT w="114300" prst="artDeco"/>
                      </a:sp3d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vi-VN"/>
                      </a:p>
                    </p:txBody>
                  </p:sp>
                </p:grpSp>
                <p:sp>
                  <p:nvSpPr>
                    <p:cNvPr id="34" name="Oval 33">
                      <a:extLst>
                        <a:ext uri="{FF2B5EF4-FFF2-40B4-BE49-F238E27FC236}">
                          <a16:creationId xmlns:a16="http://schemas.microsoft.com/office/drawing/2014/main" id="{C53A2FEB-E32A-E57C-DFB1-0B62C8681D8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62177" y="239355"/>
                      <a:ext cx="248574" cy="246079"/>
                    </a:xfrm>
                    <a:prstGeom prst="ellipse">
                      <a:avLst/>
                    </a:prstGeom>
                    <a:solidFill>
                      <a:srgbClr val="ABABAB"/>
                    </a:solidFill>
                    <a:ln>
                      <a:solidFill>
                        <a:schemeClr val="bg1">
                          <a:lumMod val="95000"/>
                        </a:schemeClr>
                      </a:solidFill>
                    </a:ln>
                    <a:effectLst>
                      <a:glow rad="63500">
                        <a:schemeClr val="accent4">
                          <a:satMod val="175000"/>
                          <a:alpha val="40000"/>
                        </a:schemeClr>
                      </a:glow>
                    </a:effectLst>
                    <a:scene3d>
                      <a:camera prst="orthographicFront"/>
                      <a:lightRig rig="threePt" dir="t"/>
                    </a:scene3d>
                    <a:sp3d>
                      <a:bevelT w="114300" prst="artDeco"/>
                    </a:sp3d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vi-VN"/>
                    </a:p>
                  </p:txBody>
                </p:sp>
              </p:grpSp>
              <p:sp>
                <p:nvSpPr>
                  <p:cNvPr id="32" name="Oval 31">
                    <a:extLst>
                      <a:ext uri="{FF2B5EF4-FFF2-40B4-BE49-F238E27FC236}">
                        <a16:creationId xmlns:a16="http://schemas.microsoft.com/office/drawing/2014/main" id="{0B1761C8-26F0-EA50-29E9-75C4A26C43FB}"/>
                      </a:ext>
                    </a:extLst>
                  </p:cNvPr>
                  <p:cNvSpPr/>
                  <p:nvPr/>
                </p:nvSpPr>
                <p:spPr>
                  <a:xfrm>
                    <a:off x="7409629" y="239354"/>
                    <a:ext cx="248574" cy="246079"/>
                  </a:xfrm>
                  <a:prstGeom prst="ellipse">
                    <a:avLst/>
                  </a:prstGeom>
                  <a:solidFill>
                    <a:srgbClr val="ABABAB"/>
                  </a:solidFill>
                  <a:ln>
                    <a:solidFill>
                      <a:schemeClr val="bg1">
                        <a:lumMod val="95000"/>
                      </a:schemeClr>
                    </a:solidFill>
                  </a:ln>
                  <a:effectLst>
                    <a:glow rad="63500">
                      <a:schemeClr val="accent4">
                        <a:satMod val="175000"/>
                        <a:alpha val="40000"/>
                      </a:schemeClr>
                    </a:glow>
                  </a:effectLst>
                  <a:scene3d>
                    <a:camera prst="orthographicFront"/>
                    <a:lightRig rig="threePt" dir="t"/>
                  </a:scene3d>
                  <a:sp3d>
                    <a:bevelT w="114300" prst="artDeco"/>
                  </a:sp3d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vi-VN" dirty="0"/>
                  </a:p>
                </p:txBody>
              </p:sp>
            </p:grpSp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DA60268C-F437-2B05-62EE-270DD6A92C75}"/>
                    </a:ext>
                  </a:extLst>
                </p:cNvPr>
                <p:cNvSpPr/>
                <p:nvPr/>
              </p:nvSpPr>
              <p:spPr>
                <a:xfrm>
                  <a:off x="8063730" y="63514"/>
                  <a:ext cx="248574" cy="246079"/>
                </a:xfrm>
                <a:prstGeom prst="ellipse">
                  <a:avLst/>
                </a:prstGeom>
                <a:solidFill>
                  <a:srgbClr val="ABABAB"/>
                </a:solidFill>
                <a:ln>
                  <a:solidFill>
                    <a:schemeClr val="bg1">
                      <a:lumMod val="95000"/>
                    </a:schemeClr>
                  </a:solidFill>
                </a:ln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  <a:scene3d>
                  <a:camera prst="orthographicFront"/>
                  <a:lightRig rig="threePt" dir="t"/>
                </a:scene3d>
                <a:sp3d>
                  <a:bevelT w="114300" prst="artDeco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vi-VN" dirty="0"/>
                </a:p>
              </p:txBody>
            </p:sp>
          </p:grp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B0CE5570-5545-8A33-0321-1C7F453A2064}"/>
                  </a:ext>
                </a:extLst>
              </p:cNvPr>
              <p:cNvSpPr/>
              <p:nvPr/>
            </p:nvSpPr>
            <p:spPr>
              <a:xfrm>
                <a:off x="8329318" y="97567"/>
                <a:ext cx="248574" cy="246079"/>
              </a:xfrm>
              <a:prstGeom prst="ellipse">
                <a:avLst/>
              </a:prstGeom>
              <a:solidFill>
                <a:srgbClr val="ABABAB"/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  <a:scene3d>
                <a:camera prst="orthographicFront"/>
                <a:lightRig rig="threePt" dir="t"/>
              </a:scene3d>
              <a:sp3d>
                <a:bevelT w="114300" prst="artDeco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 dirty="0"/>
              </a:p>
            </p:txBody>
          </p:sp>
        </p:grp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00CDD7D6-69C7-827C-C262-E5A90EFB7C76}"/>
                </a:ext>
              </a:extLst>
            </p:cNvPr>
            <p:cNvSpPr/>
            <p:nvPr/>
          </p:nvSpPr>
          <p:spPr>
            <a:xfrm>
              <a:off x="8720817" y="99098"/>
              <a:ext cx="248574" cy="246079"/>
            </a:xfrm>
            <a:prstGeom prst="ellipse">
              <a:avLst/>
            </a:prstGeom>
            <a:solidFill>
              <a:srgbClr val="ABABAB"/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dirty="0"/>
            </a:p>
          </p:txBody>
        </p:sp>
      </p:grpSp>
      <p:sp>
        <p:nvSpPr>
          <p:cNvPr id="5" name="Google Shape;100;p2">
            <a:extLst>
              <a:ext uri="{FF2B5EF4-FFF2-40B4-BE49-F238E27FC236}">
                <a16:creationId xmlns:a16="http://schemas.microsoft.com/office/drawing/2014/main" id="{6CA36AEC-3B84-B5E0-58A8-C5972EAE971F}"/>
              </a:ext>
            </a:extLst>
          </p:cNvPr>
          <p:cNvSpPr txBox="1">
            <a:spLocks/>
          </p:cNvSpPr>
          <p:nvPr/>
        </p:nvSpPr>
        <p:spPr>
          <a:xfrm>
            <a:off x="920473" y="412214"/>
            <a:ext cx="8423244" cy="1176661"/>
          </a:xfrm>
          <a:prstGeom prst="rect">
            <a:avLst/>
          </a:prstGeom>
        </p:spPr>
        <p:txBody>
          <a:bodyPr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>
              <a:buClrTx/>
              <a:buFontTx/>
            </a:pPr>
            <a:r>
              <a:rPr lang="en-US" sz="3400" dirty="0">
                <a:ln/>
                <a:solidFill>
                  <a:srgbClr val="0F6F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Times New Roman"/>
              </a:rPr>
              <a:t>KẾT LUẬN VÀ HƯỚNG PHÁT TRIỂN</a:t>
            </a:r>
          </a:p>
        </p:txBody>
      </p:sp>
    </p:spTree>
    <p:extLst>
      <p:ext uri="{BB962C8B-B14F-4D97-AF65-F5344CB8AC3E}">
        <p14:creationId xmlns:p14="http://schemas.microsoft.com/office/powerpoint/2010/main" val="161406810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AFA8B9-A1E8-2C1C-1454-2CDDD60AF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CA2D9-6A4B-4743-9F7C-CF6FC0623F3A}" type="slidenum">
              <a:rPr lang="en-VN" smtClean="0"/>
              <a:t>27</a:t>
            </a:fld>
            <a:endParaRPr lang="en-V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234EE56-93D4-388F-5625-6E93DDF3616E}"/>
              </a:ext>
            </a:extLst>
          </p:cNvPr>
          <p:cNvSpPr/>
          <p:nvPr/>
        </p:nvSpPr>
        <p:spPr>
          <a:xfrm>
            <a:off x="228892" y="1464048"/>
            <a:ext cx="391004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+mj-lt"/>
              </a:rPr>
              <a:t>Hướng</a:t>
            </a:r>
            <a:r>
              <a:rPr lang="en-US" sz="3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+mj-lt"/>
              </a:rPr>
              <a:t> </a:t>
            </a:r>
            <a:r>
              <a:rPr lang="en-US" sz="3600" b="1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+mj-lt"/>
              </a:rPr>
              <a:t>phát</a:t>
            </a:r>
            <a:r>
              <a:rPr lang="en-US" sz="3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+mj-lt"/>
              </a:rPr>
              <a:t> </a:t>
            </a:r>
            <a:r>
              <a:rPr lang="en-US" sz="3600" b="1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+mj-lt"/>
              </a:rPr>
              <a:t>triển</a:t>
            </a:r>
            <a:r>
              <a:rPr lang="en-US" sz="3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+mj-lt"/>
              </a:rPr>
              <a:t>: </a:t>
            </a:r>
          </a:p>
        </p:txBody>
      </p:sp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697F21F5-EAC1-32BB-AA5D-7DB89F18FB3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80418679"/>
              </p:ext>
            </p:extLst>
          </p:nvPr>
        </p:nvGraphicFramePr>
        <p:xfrm>
          <a:off x="62144" y="2110379"/>
          <a:ext cx="8852964" cy="4088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4B1679B8-5E6B-0289-4CD7-2881DEABB773}"/>
              </a:ext>
            </a:extLst>
          </p:cNvPr>
          <p:cNvGrpSpPr/>
          <p:nvPr/>
        </p:nvGrpSpPr>
        <p:grpSpPr>
          <a:xfrm>
            <a:off x="5877016" y="68123"/>
            <a:ext cx="3198908" cy="369332"/>
            <a:chOff x="5770483" y="59245"/>
            <a:chExt cx="3198908" cy="369332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570F542-BA45-EC1D-9C7A-C5BEBE61DCE5}"/>
                </a:ext>
              </a:extLst>
            </p:cNvPr>
            <p:cNvGrpSpPr/>
            <p:nvPr/>
          </p:nvGrpSpPr>
          <p:grpSpPr>
            <a:xfrm>
              <a:off x="5770483" y="59245"/>
              <a:ext cx="2825164" cy="369332"/>
              <a:chOff x="5752728" y="59245"/>
              <a:chExt cx="2825164" cy="369332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853F7FE8-A58E-A124-ECB2-BABB9AA3FC95}"/>
                  </a:ext>
                </a:extLst>
              </p:cNvPr>
              <p:cNvGrpSpPr/>
              <p:nvPr/>
            </p:nvGrpSpPr>
            <p:grpSpPr>
              <a:xfrm>
                <a:off x="5752728" y="59245"/>
                <a:ext cx="2453044" cy="369332"/>
                <a:chOff x="5859260" y="18630"/>
                <a:chExt cx="2453044" cy="369332"/>
              </a:xfrm>
            </p:grpSpPr>
            <p:grpSp>
              <p:nvGrpSpPr>
                <p:cNvPr id="10" name="Group 9">
                  <a:extLst>
                    <a:ext uri="{FF2B5EF4-FFF2-40B4-BE49-F238E27FC236}">
                      <a16:creationId xmlns:a16="http://schemas.microsoft.com/office/drawing/2014/main" id="{58A39855-F6B3-94D2-370A-788A003EA589}"/>
                    </a:ext>
                  </a:extLst>
                </p:cNvPr>
                <p:cNvGrpSpPr/>
                <p:nvPr/>
              </p:nvGrpSpPr>
              <p:grpSpPr>
                <a:xfrm>
                  <a:off x="5859260" y="18630"/>
                  <a:ext cx="2094189" cy="369332"/>
                  <a:chOff x="5564014" y="191815"/>
                  <a:chExt cx="2094189" cy="369332"/>
                </a:xfrm>
              </p:grpSpPr>
              <p:grpSp>
                <p:nvGrpSpPr>
                  <p:cNvPr id="13" name="Group 12">
                    <a:extLst>
                      <a:ext uri="{FF2B5EF4-FFF2-40B4-BE49-F238E27FC236}">
                        <a16:creationId xmlns:a16="http://schemas.microsoft.com/office/drawing/2014/main" id="{B0E29D75-847B-721A-82EE-279B0E769235}"/>
                      </a:ext>
                    </a:extLst>
                  </p:cNvPr>
                  <p:cNvGrpSpPr/>
                  <p:nvPr/>
                </p:nvGrpSpPr>
                <p:grpSpPr>
                  <a:xfrm>
                    <a:off x="5564014" y="191815"/>
                    <a:ext cx="1746737" cy="369332"/>
                    <a:chOff x="5564014" y="191815"/>
                    <a:chExt cx="1746737" cy="369332"/>
                  </a:xfrm>
                </p:grpSpPr>
                <p:grpSp>
                  <p:nvGrpSpPr>
                    <p:cNvPr id="15" name="Group 14">
                      <a:extLst>
                        <a:ext uri="{FF2B5EF4-FFF2-40B4-BE49-F238E27FC236}">
                          <a16:creationId xmlns:a16="http://schemas.microsoft.com/office/drawing/2014/main" id="{3B709A7A-DE27-A78F-5770-060DBDCC0CB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564014" y="191815"/>
                      <a:ext cx="1393507" cy="369332"/>
                      <a:chOff x="5433310" y="250932"/>
                      <a:chExt cx="1393507" cy="369332"/>
                    </a:xfrm>
                  </p:grpSpPr>
                  <p:sp>
                    <p:nvSpPr>
                      <p:cNvPr id="17" name="Rectangle 16">
                        <a:extLst>
                          <a:ext uri="{FF2B5EF4-FFF2-40B4-BE49-F238E27FC236}">
                            <a16:creationId xmlns:a16="http://schemas.microsoft.com/office/drawing/2014/main" id="{AA95DA6B-0B55-4C55-A60F-497F35AFECE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433310" y="250932"/>
                        <a:ext cx="1024640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91440" tIns="45720" rIns="91440" bIns="45720">
                        <a:spAutoFit/>
                      </a:bodyPr>
                      <a:lstStyle/>
                      <a:p>
                        <a:pPr algn="ctr"/>
                        <a:r>
                          <a:rPr lang="en-US" sz="1800" b="1" cap="none" spc="0" dirty="0">
                            <a:ln w="9525">
                              <a:solidFill>
                                <a:srgbClr val="C00000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effectLst>
                              <a:glow rad="63500">
                                <a:schemeClr val="accent5">
                                  <a:satMod val="175000"/>
                                  <a:alpha val="40000"/>
                                </a:schemeClr>
                              </a:glow>
                              <a:outerShdw blurRad="12700" dist="38100" dir="2700000" algn="tl" rotWithShape="0">
                                <a:schemeClr val="bg1">
                                  <a:lumMod val="50000"/>
                                </a:schemeClr>
                              </a:outerShdw>
                            </a:effectLst>
                            <a:latin typeface="+mj-lt"/>
                          </a:rPr>
                          <a:t>DATM: </a:t>
                        </a:r>
                      </a:p>
                    </p:txBody>
                  </p:sp>
                  <p:sp>
                    <p:nvSpPr>
                      <p:cNvPr id="18" name="Oval 17">
                        <a:extLst>
                          <a:ext uri="{FF2B5EF4-FFF2-40B4-BE49-F238E27FC236}">
                            <a16:creationId xmlns:a16="http://schemas.microsoft.com/office/drawing/2014/main" id="{22F965D6-2736-A211-A719-EDA5EABB34C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578243" y="304561"/>
                        <a:ext cx="248574" cy="246079"/>
                      </a:xfrm>
                      <a:prstGeom prst="ellipse">
                        <a:avLst/>
                      </a:prstGeom>
                      <a:solidFill>
                        <a:srgbClr val="ABABAB"/>
                      </a:solidFill>
                      <a:ln>
                        <a:solidFill>
                          <a:schemeClr val="bg1">
                            <a:lumMod val="95000"/>
                          </a:schemeClr>
                        </a:solidFill>
                      </a:ln>
                      <a:effectLst>
                        <a:glow rad="63500">
                          <a:schemeClr val="accent4">
                            <a:satMod val="175000"/>
                            <a:alpha val="40000"/>
                          </a:schemeClr>
                        </a:glow>
                      </a:effectLst>
                      <a:scene3d>
                        <a:camera prst="orthographicFront"/>
                        <a:lightRig rig="threePt" dir="t"/>
                      </a:scene3d>
                      <a:sp3d>
                        <a:bevelT w="114300" prst="artDeco"/>
                      </a:sp3d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vi-VN"/>
                      </a:p>
                    </p:txBody>
                  </p:sp>
                </p:grpSp>
                <p:sp>
                  <p:nvSpPr>
                    <p:cNvPr id="16" name="Oval 15">
                      <a:extLst>
                        <a:ext uri="{FF2B5EF4-FFF2-40B4-BE49-F238E27FC236}">
                          <a16:creationId xmlns:a16="http://schemas.microsoft.com/office/drawing/2014/main" id="{8DE875B1-03B0-B506-AFCA-017D5E60232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62177" y="239355"/>
                      <a:ext cx="248574" cy="246079"/>
                    </a:xfrm>
                    <a:prstGeom prst="ellipse">
                      <a:avLst/>
                    </a:prstGeom>
                    <a:solidFill>
                      <a:srgbClr val="ABABAB"/>
                    </a:solidFill>
                    <a:ln>
                      <a:solidFill>
                        <a:schemeClr val="bg1">
                          <a:lumMod val="95000"/>
                        </a:schemeClr>
                      </a:solidFill>
                    </a:ln>
                    <a:effectLst>
                      <a:glow rad="63500">
                        <a:schemeClr val="accent4">
                          <a:satMod val="175000"/>
                          <a:alpha val="40000"/>
                        </a:schemeClr>
                      </a:glow>
                    </a:effectLst>
                    <a:scene3d>
                      <a:camera prst="orthographicFront"/>
                      <a:lightRig rig="threePt" dir="t"/>
                    </a:scene3d>
                    <a:sp3d>
                      <a:bevelT w="114300" prst="artDeco"/>
                    </a:sp3d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vi-VN"/>
                    </a:p>
                  </p:txBody>
                </p:sp>
              </p:grpSp>
              <p:sp>
                <p:nvSpPr>
                  <p:cNvPr id="14" name="Oval 13">
                    <a:extLst>
                      <a:ext uri="{FF2B5EF4-FFF2-40B4-BE49-F238E27FC236}">
                        <a16:creationId xmlns:a16="http://schemas.microsoft.com/office/drawing/2014/main" id="{C67053CE-EBD9-5E09-E234-B1E8C9327944}"/>
                      </a:ext>
                    </a:extLst>
                  </p:cNvPr>
                  <p:cNvSpPr/>
                  <p:nvPr/>
                </p:nvSpPr>
                <p:spPr>
                  <a:xfrm>
                    <a:off x="7409629" y="239354"/>
                    <a:ext cx="248574" cy="246079"/>
                  </a:xfrm>
                  <a:prstGeom prst="ellipse">
                    <a:avLst/>
                  </a:prstGeom>
                  <a:solidFill>
                    <a:srgbClr val="ABABAB"/>
                  </a:solidFill>
                  <a:ln>
                    <a:solidFill>
                      <a:schemeClr val="bg1">
                        <a:lumMod val="95000"/>
                      </a:schemeClr>
                    </a:solidFill>
                  </a:ln>
                  <a:effectLst>
                    <a:glow rad="63500">
                      <a:schemeClr val="accent4">
                        <a:satMod val="175000"/>
                        <a:alpha val="40000"/>
                      </a:schemeClr>
                    </a:glow>
                  </a:effectLst>
                  <a:scene3d>
                    <a:camera prst="orthographicFront"/>
                    <a:lightRig rig="threePt" dir="t"/>
                  </a:scene3d>
                  <a:sp3d>
                    <a:bevelT w="114300" prst="artDeco"/>
                  </a:sp3d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vi-VN" dirty="0"/>
                  </a:p>
                </p:txBody>
              </p:sp>
            </p:grpSp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9C0539D7-E203-7345-41DC-0024DF3ADFC4}"/>
                    </a:ext>
                  </a:extLst>
                </p:cNvPr>
                <p:cNvSpPr/>
                <p:nvPr/>
              </p:nvSpPr>
              <p:spPr>
                <a:xfrm>
                  <a:off x="8063730" y="63514"/>
                  <a:ext cx="248574" cy="246079"/>
                </a:xfrm>
                <a:prstGeom prst="ellipse">
                  <a:avLst/>
                </a:prstGeom>
                <a:solidFill>
                  <a:srgbClr val="ABABAB"/>
                </a:solidFill>
                <a:ln>
                  <a:solidFill>
                    <a:schemeClr val="bg1">
                      <a:lumMod val="95000"/>
                    </a:schemeClr>
                  </a:solidFill>
                </a:ln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  <a:scene3d>
                  <a:camera prst="orthographicFront"/>
                  <a:lightRig rig="threePt" dir="t"/>
                </a:scene3d>
                <a:sp3d>
                  <a:bevelT w="114300" prst="artDeco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vi-VN" dirty="0"/>
                </a:p>
              </p:txBody>
            </p:sp>
          </p:grp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C9B5B56E-9AB0-5293-9337-CB3368422C33}"/>
                  </a:ext>
                </a:extLst>
              </p:cNvPr>
              <p:cNvSpPr/>
              <p:nvPr/>
            </p:nvSpPr>
            <p:spPr>
              <a:xfrm>
                <a:off x="8329318" y="97567"/>
                <a:ext cx="248574" cy="246079"/>
              </a:xfrm>
              <a:prstGeom prst="ellipse">
                <a:avLst/>
              </a:prstGeom>
              <a:solidFill>
                <a:srgbClr val="ABABAB"/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  <a:scene3d>
                <a:camera prst="orthographicFront"/>
                <a:lightRig rig="threePt" dir="t"/>
              </a:scene3d>
              <a:sp3d>
                <a:bevelT w="114300" prst="artDeco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 dirty="0"/>
              </a:p>
            </p:txBody>
          </p:sp>
        </p:grp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7D0CE42-B26A-DA5B-3D76-22FB80F8BBC8}"/>
                </a:ext>
              </a:extLst>
            </p:cNvPr>
            <p:cNvSpPr/>
            <p:nvPr/>
          </p:nvSpPr>
          <p:spPr>
            <a:xfrm>
              <a:off x="8720817" y="99098"/>
              <a:ext cx="248574" cy="246079"/>
            </a:xfrm>
            <a:prstGeom prst="ellipse">
              <a:avLst/>
            </a:prstGeom>
            <a:solidFill>
              <a:srgbClr val="ABABAB"/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dirty="0"/>
            </a:p>
          </p:txBody>
        </p:sp>
      </p:grpSp>
      <p:sp>
        <p:nvSpPr>
          <p:cNvPr id="5" name="Google Shape;100;p2">
            <a:extLst>
              <a:ext uri="{FF2B5EF4-FFF2-40B4-BE49-F238E27FC236}">
                <a16:creationId xmlns:a16="http://schemas.microsoft.com/office/drawing/2014/main" id="{6CA36AEC-3B84-B5E0-58A8-C5972EAE971F}"/>
              </a:ext>
            </a:extLst>
          </p:cNvPr>
          <p:cNvSpPr txBox="1">
            <a:spLocks/>
          </p:cNvSpPr>
          <p:nvPr/>
        </p:nvSpPr>
        <p:spPr>
          <a:xfrm>
            <a:off x="548353" y="416953"/>
            <a:ext cx="9144000" cy="1176661"/>
          </a:xfrm>
          <a:prstGeom prst="rect">
            <a:avLst/>
          </a:prstGeom>
        </p:spPr>
        <p:txBody>
          <a:bodyPr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>
              <a:buClrTx/>
              <a:buFontTx/>
            </a:pPr>
            <a:r>
              <a:rPr lang="en-US" sz="3400" dirty="0">
                <a:ln/>
                <a:solidFill>
                  <a:srgbClr val="0F6F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Times New Roman"/>
              </a:rPr>
              <a:t>KẾT LUẬN VÀ HƯỚNG PHÁT TRIỂN</a:t>
            </a:r>
          </a:p>
        </p:txBody>
      </p:sp>
    </p:spTree>
    <p:extLst>
      <p:ext uri="{BB962C8B-B14F-4D97-AF65-F5344CB8AC3E}">
        <p14:creationId xmlns:p14="http://schemas.microsoft.com/office/powerpoint/2010/main" val="51227886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BB3624-AE27-71B2-8478-5C96134D6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CA2D9-6A4B-4743-9F7C-CF6FC0623F3A}" type="slidenum">
              <a:rPr lang="en-VN" smtClean="0"/>
              <a:pPr/>
              <a:t>28</a:t>
            </a:fld>
            <a:endParaRPr lang="en-VN"/>
          </a:p>
        </p:txBody>
      </p:sp>
      <p:sp>
        <p:nvSpPr>
          <p:cNvPr id="313" name="Google Shape;313;p22"/>
          <p:cNvSpPr txBox="1">
            <a:spLocks noGrp="1"/>
          </p:cNvSpPr>
          <p:nvPr>
            <p:ph idx="1"/>
          </p:nvPr>
        </p:nvSpPr>
        <p:spPr>
          <a:xfrm>
            <a:off x="423910" y="3429000"/>
            <a:ext cx="7979166" cy="886520"/>
          </a:xfrm>
        </p:spPr>
        <p:txBody>
          <a:bodyPr>
            <a:noAutofit/>
          </a:bodyPr>
          <a:lstStyle/>
          <a:p>
            <a:pPr marL="457200" lvl="1" indent="0" algn="ctr">
              <a:buNone/>
            </a:pPr>
            <a:r>
              <a:rPr lang="vi-VN" sz="3200" b="1" dirty="0">
                <a:sym typeface="Times New Roman"/>
              </a:rPr>
              <a:t>XIN CÁM ƠN QUÝ THẦY VÀ CÁC BẠ</a:t>
            </a:r>
            <a:r>
              <a:rPr lang="en-US" sz="3200" b="1" dirty="0">
                <a:sym typeface="Times New Roman"/>
              </a:rPr>
              <a:t>N ĐÃ CHÚ Ý LẮNG NGHE!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A54007-D104-A3D7-970F-98635653F455}"/>
              </a:ext>
            </a:extLst>
          </p:cNvPr>
          <p:cNvSpPr txBox="1"/>
          <p:nvPr/>
        </p:nvSpPr>
        <p:spPr>
          <a:xfrm>
            <a:off x="423910" y="136525"/>
            <a:ext cx="920836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178435" algn="ctr"/>
            <a:r>
              <a:rPr lang="vi-VN" sz="2800" b="1" kern="1200" dirty="0">
                <a:ln/>
                <a:solidFill>
                  <a:srgbClr val="0F6F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DATM: ĐIỀU KHI</a:t>
            </a:r>
            <a:r>
              <a:rPr lang="en-US" sz="2800" b="1" kern="1200" dirty="0">
                <a:ln/>
                <a:solidFill>
                  <a:srgbClr val="0F6F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ỂN THIẾT BỊ IOT VỚI SỰ</a:t>
            </a:r>
          </a:p>
          <a:p>
            <a:pPr marR="178435" algn="ctr"/>
            <a:r>
              <a:rPr lang="en-US" sz="2800" b="1" kern="1200" dirty="0">
                <a:ln/>
                <a:solidFill>
                  <a:srgbClr val="0F6F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GIÁM SÁT CỦA TRÍ TUỆ NHÂN TẠO</a:t>
            </a:r>
          </a:p>
        </p:txBody>
      </p:sp>
    </p:spTree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>
            <a:spLocks noGrp="1"/>
          </p:cNvSpPr>
          <p:nvPr>
            <p:ph type="title"/>
          </p:nvPr>
        </p:nvSpPr>
        <p:spPr>
          <a:xfrm>
            <a:off x="303646" y="0"/>
            <a:ext cx="9144000" cy="1176661"/>
          </a:xfrm>
        </p:spPr>
        <p:txBody>
          <a:bodyPr>
            <a:normAutofit/>
          </a:bodyPr>
          <a:lstStyle/>
          <a:p>
            <a:pPr lvl="0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800" dirty="0">
                <a:solidFill>
                  <a:schemeClr val="tx2">
                    <a:lumMod val="75000"/>
                  </a:schemeClr>
                </a:solidFill>
                <a:sym typeface="Times New Roman"/>
              </a:rPr>
              <a:t>TRƯỜNG ĐẠI HỌC CẦN THƠ</a:t>
            </a:r>
            <a:br>
              <a:rPr lang="en-US" sz="1800" dirty="0">
                <a:solidFill>
                  <a:schemeClr val="tx2">
                    <a:lumMod val="75000"/>
                  </a:schemeClr>
                </a:solidFill>
                <a:sym typeface="Times New Roman"/>
              </a:rPr>
            </a:b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sym typeface="Times New Roman"/>
              </a:rPr>
              <a:t>TRƯỜNG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sym typeface="Times New Roman"/>
              </a:rPr>
              <a:t>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sym typeface="Times New Roman"/>
              </a:rPr>
              <a:t>CÔNG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sym typeface="Times New Roman"/>
              </a:rPr>
              <a:t>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sym typeface="Times New Roman"/>
              </a:rPr>
              <a:t>NGHỆ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sym typeface="Times New Roman"/>
              </a:rPr>
              <a:t> THÔNG TIN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sym typeface="Times New Roman"/>
              </a:rPr>
              <a:t>VÀ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sym typeface="Times New Roman"/>
              </a:rPr>
              <a:t>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sym typeface="Times New Roman"/>
              </a:rPr>
              <a:t>TRUYỀN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sym typeface="Times New Roman"/>
              </a:rPr>
              <a:t> THÔNG</a:t>
            </a:r>
            <a:endParaRPr lang="en-US" sz="1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0" name="Google Shape;90;p1"/>
          <p:cNvSpPr txBox="1">
            <a:spLocks noGrp="1"/>
          </p:cNvSpPr>
          <p:nvPr>
            <p:ph idx="1"/>
          </p:nvPr>
        </p:nvSpPr>
        <p:spPr>
          <a:xfrm>
            <a:off x="582417" y="1488434"/>
            <a:ext cx="7979166" cy="866295"/>
          </a:xfrm>
        </p:spPr>
        <p:txBody>
          <a:bodyPr>
            <a:normAutofit/>
          </a:bodyPr>
          <a:lstStyle/>
          <a:p>
            <a:pPr marL="0" lvl="0" indent="0" algn="ctr">
              <a:spcBef>
                <a:spcPts val="600"/>
              </a:spcBef>
              <a:buNone/>
            </a:pPr>
            <a:r>
              <a:rPr lang="en-US" sz="2000" dirty="0">
                <a:solidFill>
                  <a:srgbClr val="002060"/>
                </a:solidFill>
              </a:rPr>
              <a:t>BÁO CÁO LUẬN VĂN </a:t>
            </a:r>
            <a:r>
              <a:rPr lang="en-US" sz="2000" dirty="0" err="1">
                <a:solidFill>
                  <a:srgbClr val="002060"/>
                </a:solidFill>
              </a:rPr>
              <a:t>TỐT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NGHIỆP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</a:p>
          <a:p>
            <a:pPr marL="0" lvl="0" indent="0" algn="ctr">
              <a:spcBef>
                <a:spcPts val="600"/>
              </a:spcBef>
              <a:buNone/>
            </a:pPr>
            <a:r>
              <a:rPr lang="en-US" sz="2000" dirty="0" err="1">
                <a:solidFill>
                  <a:srgbClr val="002060"/>
                </a:solidFill>
              </a:rPr>
              <a:t>NGÀNH</a:t>
            </a:r>
            <a:r>
              <a:rPr lang="en-US" sz="2000" dirty="0">
                <a:solidFill>
                  <a:srgbClr val="002060"/>
                </a:solidFill>
              </a:rPr>
              <a:t> KHOA </a:t>
            </a:r>
            <a:r>
              <a:rPr lang="en-US" sz="2000" dirty="0" err="1">
                <a:solidFill>
                  <a:srgbClr val="002060"/>
                </a:solidFill>
              </a:rPr>
              <a:t>HỌC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MÁY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TÍNH</a:t>
            </a:r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C2CF538-F47A-EDDC-CBDC-F793CF8AB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CA2D9-6A4B-4743-9F7C-CF6FC0623F3A}" type="slidenum">
              <a:rPr lang="en-VN" smtClean="0"/>
              <a:pPr/>
              <a:t>29</a:t>
            </a:fld>
            <a:endParaRPr lang="en-VN" dirty="0"/>
          </a:p>
        </p:txBody>
      </p:sp>
      <p:sp>
        <p:nvSpPr>
          <p:cNvPr id="91" name="Google Shape;91;p1"/>
          <p:cNvSpPr txBox="1"/>
          <p:nvPr/>
        </p:nvSpPr>
        <p:spPr>
          <a:xfrm>
            <a:off x="116484" y="2861912"/>
            <a:ext cx="8776135" cy="1760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R="178435" algn="ctr"/>
            <a:endParaRPr lang="en-US" sz="2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552A10F-4372-B71C-1C3F-9E560A7D9826}"/>
              </a:ext>
            </a:extLst>
          </p:cNvPr>
          <p:cNvSpPr/>
          <p:nvPr/>
        </p:nvSpPr>
        <p:spPr>
          <a:xfrm>
            <a:off x="1151367" y="2938075"/>
            <a:ext cx="7127913" cy="129266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marR="178435" algn="ctr"/>
            <a:r>
              <a:rPr lang="vi-VN" sz="2600" b="1" dirty="0">
                <a:ln/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DATM: ĐIỀU KHI</a:t>
            </a:r>
            <a:r>
              <a:rPr lang="en-US" sz="2600" b="1" dirty="0">
                <a:ln/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ỂN THIẾT BỊ IOT VỚI SỰ</a:t>
            </a:r>
          </a:p>
          <a:p>
            <a:pPr marR="178435" algn="ctr"/>
            <a:r>
              <a:rPr lang="en-US" sz="2600" b="1" dirty="0">
                <a:ln/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GIÁM SÁT CỦA TRÍ TUỆ NHÂN TẠO</a:t>
            </a:r>
          </a:p>
          <a:p>
            <a:pPr marR="178435" algn="ctr"/>
            <a:endParaRPr lang="en-US" sz="2600" b="1" dirty="0">
              <a:ln/>
              <a:solidFill>
                <a:schemeClr val="accent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Google Shape;90;p1">
            <a:extLst>
              <a:ext uri="{FF2B5EF4-FFF2-40B4-BE49-F238E27FC236}">
                <a16:creationId xmlns:a16="http://schemas.microsoft.com/office/drawing/2014/main" id="{EE4218A9-E50D-4DE5-146A-DB46DA7BBD43}"/>
              </a:ext>
            </a:extLst>
          </p:cNvPr>
          <p:cNvSpPr txBox="1">
            <a:spLocks/>
          </p:cNvSpPr>
          <p:nvPr/>
        </p:nvSpPr>
        <p:spPr>
          <a:xfrm>
            <a:off x="725741" y="6297598"/>
            <a:ext cx="7979166" cy="8662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FF0000"/>
              </a:buClr>
              <a:buFont typeface="Wingdings" pitchFamily="2" charset="2"/>
              <a:buChar char="v"/>
              <a:defRPr sz="2800" b="1" kern="1200">
                <a:solidFill>
                  <a:srgbClr val="0070C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70C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70C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70C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70C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Font typeface="Wingdings" pitchFamily="2" charset="2"/>
              <a:buNone/>
            </a:pPr>
            <a:r>
              <a:rPr lang="en-US" sz="2000" dirty="0" err="1">
                <a:solidFill>
                  <a:srgbClr val="002060"/>
                </a:solidFill>
              </a:rPr>
              <a:t>Cần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Thơ</a:t>
            </a:r>
            <a:r>
              <a:rPr lang="en-US" sz="2000" dirty="0">
                <a:solidFill>
                  <a:srgbClr val="002060"/>
                </a:solidFill>
              </a:rPr>
              <a:t>, 12/2023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439382-E495-1247-684C-7613B6EC6DAA}"/>
              </a:ext>
            </a:extLst>
          </p:cNvPr>
          <p:cNvSpPr/>
          <p:nvPr/>
        </p:nvSpPr>
        <p:spPr>
          <a:xfrm>
            <a:off x="1151367" y="4328964"/>
            <a:ext cx="2196294" cy="15844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l" rtl="0" eaLnBrk="1" fontAlgn="t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Sinh </a:t>
            </a:r>
            <a:r>
              <a:rPr lang="en-US" sz="1800" b="1" i="0" u="none" strike="noStrike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viên</a:t>
            </a:r>
            <a:r>
              <a:rPr lang="en-US" sz="1800" b="1" i="0" u="none" strike="noStrike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1" i="0" u="none" strike="noStrike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thực</a:t>
            </a:r>
            <a:r>
              <a:rPr lang="en-US" sz="1800" b="1" i="0" u="none" strike="noStrike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1" i="0" u="none" strike="noStrike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hiện</a:t>
            </a:r>
            <a:r>
              <a:rPr lang="en-US" sz="1800" b="1" i="0" u="none" strike="noStrike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:</a:t>
            </a:r>
            <a:endParaRPr lang="vi-VN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i="1" u="none" strike="noStrike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Trần</a:t>
            </a:r>
            <a:r>
              <a:rPr lang="en-US" sz="1800" b="1" i="1" u="none" strike="noStrike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Minh </a:t>
            </a:r>
            <a:r>
              <a:rPr lang="en-US" sz="1800" b="1" i="1" u="none" strike="noStrike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Đạt</a:t>
            </a:r>
            <a:endParaRPr lang="vi-VN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i="1" u="none" strike="noStrike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MSSV: B1913221</a:t>
            </a:r>
            <a:endParaRPr lang="vi-VN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i="1" u="none" strike="noStrike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Khóa</a:t>
            </a:r>
            <a:r>
              <a:rPr lang="en-US" sz="1800" b="1" i="1" u="none" strike="noStrike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: 45</a:t>
            </a:r>
            <a:endParaRPr lang="vi-VN" sz="1800" b="0" i="0" u="none" strike="noStrike" dirty="0"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4D2DB7-12E8-3677-A9D2-50FC503AC106}"/>
              </a:ext>
            </a:extLst>
          </p:cNvPr>
          <p:cNvSpPr/>
          <p:nvPr/>
        </p:nvSpPr>
        <p:spPr>
          <a:xfrm>
            <a:off x="5765439" y="4503271"/>
            <a:ext cx="2505533" cy="8662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fontAlgn="t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Giảng</a:t>
            </a:r>
            <a:r>
              <a:rPr lang="en-US" sz="1800" b="1" i="0" u="none" strike="noStrike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1" i="0" u="none" strike="noStrike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viên</a:t>
            </a:r>
            <a:r>
              <a:rPr lang="en-US" sz="1800" b="1" i="0" u="none" strike="noStrike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1" i="0" u="none" strike="noStrike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hướng</a:t>
            </a:r>
            <a:r>
              <a:rPr lang="en-US" sz="1800" b="1" i="0" u="none" strike="noStrike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1" i="0" u="none" strike="noStrike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dẫn</a:t>
            </a:r>
            <a:r>
              <a:rPr lang="en-US" sz="1800" b="1" i="0" u="none" strike="noStrike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:</a:t>
            </a:r>
            <a:endParaRPr lang="vi-VN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ctr" rtl="0" eaLnBrk="1" fontAlgn="t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i="1" u="none" strike="noStrike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TS. </a:t>
            </a:r>
            <a:r>
              <a:rPr lang="en-US" sz="1800" b="1" i="1" u="none" strike="noStrike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Mã</a:t>
            </a:r>
            <a:r>
              <a:rPr lang="en-US" sz="1800" b="1" i="1" u="none" strike="noStrike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1" i="1" u="none" strike="noStrike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Trường</a:t>
            </a:r>
            <a:r>
              <a:rPr lang="en-US" sz="1800" b="1" i="1" u="none" strike="noStrike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Thành</a:t>
            </a:r>
            <a:endParaRPr lang="vi-VN" sz="1800" b="0" i="0" u="none" strike="noStrike" dirty="0">
              <a:effectLst/>
              <a:latin typeface="Arial" panose="020B0604020202020204" pitchFamily="34" charset="0"/>
            </a:endParaRPr>
          </a:p>
          <a:p>
            <a:pPr algn="ctr"/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49832917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AFA8B9-A1E8-2C1C-1454-2CDDD60AF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CA2D9-6A4B-4743-9F7C-CF6FC0623F3A}" type="slidenum">
              <a:rPr lang="en-VN" smtClean="0"/>
              <a:t>3</a:t>
            </a:fld>
            <a:endParaRPr lang="en-VN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AE3F344-DBE8-1E61-EDEA-6D55A372C0BC}"/>
              </a:ext>
            </a:extLst>
          </p:cNvPr>
          <p:cNvSpPr txBox="1">
            <a:spLocks/>
          </p:cNvSpPr>
          <p:nvPr/>
        </p:nvSpPr>
        <p:spPr>
          <a:xfrm>
            <a:off x="1635058" y="2871152"/>
            <a:ext cx="6363722" cy="1649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>
              <a:buClrTx/>
              <a:buFontTx/>
            </a:pPr>
            <a:r>
              <a:rPr lang="en-US" dirty="0">
                <a:ln/>
                <a:solidFill>
                  <a:srgbClr val="0F6F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sym typeface="Times New Roman"/>
              </a:rPr>
              <a:t>1. ĐẶT VẤN ĐỀ</a:t>
            </a:r>
            <a:endParaRPr lang="en-US" dirty="0">
              <a:ln/>
              <a:solidFill>
                <a:srgbClr val="0F6FC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5" name="Google Shape;100;p2">
            <a:extLst>
              <a:ext uri="{FF2B5EF4-FFF2-40B4-BE49-F238E27FC236}">
                <a16:creationId xmlns:a16="http://schemas.microsoft.com/office/drawing/2014/main" id="{6CA36AEC-3B84-B5E0-58A8-C5972EAE971F}"/>
              </a:ext>
            </a:extLst>
          </p:cNvPr>
          <p:cNvSpPr txBox="1">
            <a:spLocks/>
          </p:cNvSpPr>
          <p:nvPr/>
        </p:nvSpPr>
        <p:spPr>
          <a:xfrm>
            <a:off x="-628650" y="269632"/>
            <a:ext cx="9144000" cy="1176661"/>
          </a:xfrm>
          <a:prstGeom prst="rect">
            <a:avLst/>
          </a:prstGeom>
        </p:spPr>
        <p:txBody>
          <a:bodyPr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>
              <a:buClrTx/>
              <a:buFontTx/>
            </a:pPr>
            <a:r>
              <a:rPr lang="en-US" sz="3400" dirty="0">
                <a:ln/>
                <a:solidFill>
                  <a:srgbClr val="0F6F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Times New Roman"/>
              </a:rPr>
              <a:t>NỘI DUNG BÁO CÁO</a:t>
            </a:r>
          </a:p>
        </p:txBody>
      </p:sp>
    </p:spTree>
    <p:extLst>
      <p:ext uri="{BB962C8B-B14F-4D97-AF65-F5344CB8AC3E}">
        <p14:creationId xmlns:p14="http://schemas.microsoft.com/office/powerpoint/2010/main" val="1572848625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AFA8B9-A1E8-2C1C-1454-2CDDD60AF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CA2D9-6A4B-4743-9F7C-CF6FC0623F3A}" type="slidenum">
              <a:rPr lang="en-VN" smtClean="0"/>
              <a:t>30</a:t>
            </a:fld>
            <a:endParaRPr lang="en-VN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56408E6-9FEC-8DE6-1E93-9C9C36857EE1}"/>
              </a:ext>
            </a:extLst>
          </p:cNvPr>
          <p:cNvGrpSpPr/>
          <p:nvPr/>
        </p:nvGrpSpPr>
        <p:grpSpPr>
          <a:xfrm>
            <a:off x="137306" y="3406795"/>
            <a:ext cx="1768101" cy="2123073"/>
            <a:chOff x="196883" y="1535432"/>
            <a:chExt cx="3935401" cy="5016288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33DA3C4C-DA90-E092-AA64-0F6ACF8BC707}"/>
                </a:ext>
              </a:extLst>
            </p:cNvPr>
            <p:cNvSpPr/>
            <p:nvPr/>
          </p:nvSpPr>
          <p:spPr>
            <a:xfrm>
              <a:off x="196883" y="1535432"/>
              <a:ext cx="3935401" cy="5016288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96D6CE9-AA3C-4ED5-B01D-1B86B2C48C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623" b="98377" l="9957" r="89177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099" y="2746173"/>
              <a:ext cx="1023936" cy="2424369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0E47E87-7CAA-3E13-2CB1-A73E2B5FA36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99344" l="1152" r="99040">
                          <a14:foregroundMark x1="33013" y1="35449" x2="33013" y2="35449"/>
                          <a14:foregroundMark x1="39923" y1="36324" x2="39923" y2="36324"/>
                          <a14:foregroundMark x1="42226" y1="33042" x2="42226" y2="33042"/>
                          <a14:foregroundMark x1="43378" y1="31947" x2="43378" y2="31947"/>
                          <a14:foregroundMark x1="16315" y1="65864" x2="16315" y2="65864"/>
                          <a14:foregroundMark x1="38196" y1="7877" x2="38196" y2="7877"/>
                          <a14:foregroundMark x1="37236" y1="5033" x2="37236" y2="5033"/>
                          <a14:foregroundMark x1="38964" y1="91685" x2="38964" y2="91685"/>
                          <a14:foregroundMark x1="44722" y1="94311" x2="44722" y2="94311"/>
                          <a14:foregroundMark x1="43762" y1="94311" x2="43762" y2="94311"/>
                        </a14:backgroundRemoval>
                      </a14:imgEffect>
                    </a14:imgLayer>
                  </a14:imgProps>
                </a:ext>
              </a:extLst>
            </a:blip>
            <a:srcRect b="2370"/>
            <a:stretch/>
          </p:blipFill>
          <p:spPr>
            <a:xfrm>
              <a:off x="1705977" y="1745967"/>
              <a:ext cx="2206965" cy="2111952"/>
            </a:xfrm>
            <a:prstGeom prst="rect">
              <a:avLst/>
            </a:prstGeom>
          </p:spPr>
        </p:pic>
        <p:pic>
          <p:nvPicPr>
            <p:cNvPr id="10" name="Picture 2" descr="Sleeping Man Cartoon Images – Browse 18,753 Stock Photos, Vectors, and  Video | Adobe Stock">
              <a:extLst>
                <a:ext uri="{FF2B5EF4-FFF2-40B4-BE49-F238E27FC236}">
                  <a16:creationId xmlns:a16="http://schemas.microsoft.com/office/drawing/2014/main" id="{8F5CC87D-13A9-A9AE-5EBB-0EBFB2FB1F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6667" b="92500" l="4358" r="9289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554259" y="4266832"/>
              <a:ext cx="2051595" cy="20692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D770DB72-4C6F-9A3B-3577-FBB19A83DFF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4286" r="94286">
                        <a14:foregroundMark x1="37143" y1="60000" x2="37143" y2="60000"/>
                        <a14:foregroundMark x1="25000" y1="67857" x2="25000" y2="67857"/>
                        <a14:foregroundMark x1="33571" y1="68571" x2="33571" y2="68571"/>
                        <a14:foregroundMark x1="18571" y1="57143" x2="18571" y2="57143"/>
                        <a14:foregroundMark x1="34286" y1="51429" x2="34286" y2="51429"/>
                        <a14:foregroundMark x1="19286" y1="48571" x2="19286" y2="4857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2302" y="1621518"/>
            <a:ext cx="867590" cy="86759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531298A-2C87-AF8B-D88E-C5267939D7C9}"/>
              </a:ext>
            </a:extLst>
          </p:cNvPr>
          <p:cNvCxnSpPr>
            <a:cxnSpLocks/>
          </p:cNvCxnSpPr>
          <p:nvPr/>
        </p:nvCxnSpPr>
        <p:spPr>
          <a:xfrm flipV="1">
            <a:off x="633425" y="2447971"/>
            <a:ext cx="0" cy="497159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FED81BE7-2CDE-F1A9-0A5F-8162AD6A3533}"/>
              </a:ext>
            </a:extLst>
          </p:cNvPr>
          <p:cNvSpPr/>
          <p:nvPr/>
        </p:nvSpPr>
        <p:spPr>
          <a:xfrm>
            <a:off x="-224985" y="2945130"/>
            <a:ext cx="270100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Đầu</a:t>
            </a:r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vào</a:t>
            </a:r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  <a:r>
              <a:rPr lang="en-US" sz="2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ảnh</a:t>
            </a:r>
            <a:endParaRPr lang="en-US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51F3198-9B4B-A873-FE66-8EE9DCE57965}"/>
              </a:ext>
            </a:extLst>
          </p:cNvPr>
          <p:cNvCxnSpPr>
            <a:cxnSpLocks/>
          </p:cNvCxnSpPr>
          <p:nvPr/>
        </p:nvCxnSpPr>
        <p:spPr>
          <a:xfrm>
            <a:off x="1099892" y="2037557"/>
            <a:ext cx="1057763" cy="0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EAB62727-EC80-E102-521C-1250B0F107D4}"/>
              </a:ext>
            </a:extLst>
          </p:cNvPr>
          <p:cNvSpPr/>
          <p:nvPr/>
        </p:nvSpPr>
        <p:spPr>
          <a:xfrm>
            <a:off x="318391" y="2057094"/>
            <a:ext cx="2701001" cy="3231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5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Ảnh</a:t>
            </a:r>
            <a:endParaRPr lang="en-US" sz="15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6B38DA6-7D1C-B8DD-9179-735B43993E62}"/>
              </a:ext>
            </a:extLst>
          </p:cNvPr>
          <p:cNvCxnSpPr>
            <a:cxnSpLocks/>
          </p:cNvCxnSpPr>
          <p:nvPr/>
        </p:nvCxnSpPr>
        <p:spPr>
          <a:xfrm>
            <a:off x="3977195" y="2010847"/>
            <a:ext cx="870012" cy="0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4843F24B-6A43-D696-8218-193F17E1E572}"/>
              </a:ext>
            </a:extLst>
          </p:cNvPr>
          <p:cNvSpPr/>
          <p:nvPr/>
        </p:nvSpPr>
        <p:spPr>
          <a:xfrm>
            <a:off x="3009175" y="2079549"/>
            <a:ext cx="2701001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5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Kết</a:t>
            </a:r>
            <a:r>
              <a:rPr lang="en-US" sz="15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15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quả</a:t>
            </a:r>
            <a:endParaRPr lang="en-US" sz="15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sz="15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phân</a:t>
            </a:r>
            <a:r>
              <a:rPr lang="en-US" sz="15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15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lớp</a:t>
            </a:r>
            <a:endParaRPr lang="en-US" sz="15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8" name="Flowchart: Decision 17">
            <a:extLst>
              <a:ext uri="{FF2B5EF4-FFF2-40B4-BE49-F238E27FC236}">
                <a16:creationId xmlns:a16="http://schemas.microsoft.com/office/drawing/2014/main" id="{66DD8F71-9381-1F4C-CAC3-21BF7EB8B593}"/>
              </a:ext>
            </a:extLst>
          </p:cNvPr>
          <p:cNvSpPr/>
          <p:nvPr/>
        </p:nvSpPr>
        <p:spPr>
          <a:xfrm>
            <a:off x="7349830" y="1651378"/>
            <a:ext cx="1768101" cy="772357"/>
          </a:xfrm>
          <a:prstGeom prst="flowChartDecisi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Tư</a:t>
            </a:r>
            <a:r>
              <a:rPr lang="en-US" b="1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b="1" dirty="0" err="1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thế</a:t>
            </a:r>
            <a:r>
              <a:rPr lang="en-US" b="1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NẰM</a:t>
            </a:r>
            <a:endParaRPr lang="en-US" sz="1400" b="1" dirty="0">
              <a:ln w="0"/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A675CD4-1034-2C41-4B71-AF8F87E8402D}"/>
              </a:ext>
            </a:extLst>
          </p:cNvPr>
          <p:cNvCxnSpPr>
            <a:cxnSpLocks/>
          </p:cNvCxnSpPr>
          <p:nvPr/>
        </p:nvCxnSpPr>
        <p:spPr>
          <a:xfrm>
            <a:off x="6605760" y="2038734"/>
            <a:ext cx="676467" cy="6692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089D5C93-6296-47AC-8676-7344BD60024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93050" y="3028036"/>
            <a:ext cx="1257387" cy="139164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0EA7291B-0BE2-714B-7900-B480193567C2}"/>
              </a:ext>
            </a:extLst>
          </p:cNvPr>
          <p:cNvCxnSpPr>
            <a:cxnSpLocks/>
          </p:cNvCxnSpPr>
          <p:nvPr/>
        </p:nvCxnSpPr>
        <p:spPr>
          <a:xfrm rot="5400000">
            <a:off x="7557736" y="2764899"/>
            <a:ext cx="822129" cy="379451"/>
          </a:xfrm>
          <a:prstGeom prst="bentConnector2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10728F5D-A17A-312D-5E48-005F27992CAD}"/>
              </a:ext>
            </a:extLst>
          </p:cNvPr>
          <p:cNvSpPr/>
          <p:nvPr/>
        </p:nvSpPr>
        <p:spPr>
          <a:xfrm>
            <a:off x="7951044" y="2398531"/>
            <a:ext cx="1402672" cy="124649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5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Xác</a:t>
            </a:r>
            <a:r>
              <a:rPr lang="en-US" sz="15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15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định</a:t>
            </a:r>
            <a:r>
              <a:rPr lang="en-US" sz="15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</a:p>
          <a:p>
            <a:pPr algn="ctr"/>
            <a:r>
              <a:rPr lang="en-US" sz="15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 </a:t>
            </a:r>
            <a:r>
              <a:rPr lang="en-US" sz="15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điểm</a:t>
            </a:r>
            <a:r>
              <a:rPr lang="en-US" sz="15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</a:p>
          <a:p>
            <a:pPr algn="ctr"/>
            <a:r>
              <a:rPr lang="en-US" sz="15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trên</a:t>
            </a:r>
            <a:r>
              <a:rPr lang="en-US" sz="15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</a:p>
          <a:p>
            <a:pPr algn="ctr"/>
            <a:r>
              <a:rPr lang="en-US" sz="15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cơ</a:t>
            </a:r>
            <a:r>
              <a:rPr lang="en-US" sz="15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15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thể</a:t>
            </a:r>
            <a:r>
              <a:rPr lang="en-US" sz="15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</a:p>
          <a:p>
            <a:pPr algn="ctr"/>
            <a:r>
              <a:rPr lang="en-US" sz="15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MediaPipe</a:t>
            </a:r>
            <a:endParaRPr lang="en-US" sz="15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F2A98A8-6C61-19F4-F976-7EFEC08C11A4}"/>
              </a:ext>
            </a:extLst>
          </p:cNvPr>
          <p:cNvCxnSpPr>
            <a:cxnSpLocks/>
          </p:cNvCxnSpPr>
          <p:nvPr/>
        </p:nvCxnSpPr>
        <p:spPr>
          <a:xfrm flipH="1">
            <a:off x="5344357" y="3724928"/>
            <a:ext cx="853365" cy="0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EBE2449-1863-BBBB-8F72-41673979A559}"/>
              </a:ext>
            </a:extLst>
          </p:cNvPr>
          <p:cNvCxnSpPr>
            <a:cxnSpLocks/>
          </p:cNvCxnSpPr>
          <p:nvPr/>
        </p:nvCxnSpPr>
        <p:spPr>
          <a:xfrm>
            <a:off x="3977195" y="6060629"/>
            <a:ext cx="1057763" cy="0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0C4E7668-FEEB-6DD6-9CAC-461B06B6CF4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794806" y="5572415"/>
            <a:ext cx="991995" cy="991995"/>
          </a:xfrm>
          <a:prstGeom prst="rect">
            <a:avLst/>
          </a:prstGeom>
        </p:spPr>
      </p:pic>
      <p:sp>
        <p:nvSpPr>
          <p:cNvPr id="26" name="Flowchart: Decision 25">
            <a:extLst>
              <a:ext uri="{FF2B5EF4-FFF2-40B4-BE49-F238E27FC236}">
                <a16:creationId xmlns:a16="http://schemas.microsoft.com/office/drawing/2014/main" id="{EBCCD703-A9B0-93B7-EB36-AD0369106D9A}"/>
              </a:ext>
            </a:extLst>
          </p:cNvPr>
          <p:cNvSpPr/>
          <p:nvPr/>
        </p:nvSpPr>
        <p:spPr>
          <a:xfrm>
            <a:off x="5127594" y="5682235"/>
            <a:ext cx="1956787" cy="772357"/>
          </a:xfrm>
          <a:prstGeom prst="flowChartDecisi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Trạng</a:t>
            </a:r>
            <a:r>
              <a:rPr lang="en-US" b="1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b="1" dirty="0" err="1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thái</a:t>
            </a:r>
            <a:r>
              <a:rPr lang="en-US" b="1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NGỦ</a:t>
            </a:r>
            <a:endParaRPr lang="en-US" sz="1400" b="1" dirty="0">
              <a:ln w="0"/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5A94B8C-A8E9-E613-30A9-C2216C17B059}"/>
              </a:ext>
            </a:extLst>
          </p:cNvPr>
          <p:cNvCxnSpPr>
            <a:cxnSpLocks/>
          </p:cNvCxnSpPr>
          <p:nvPr/>
        </p:nvCxnSpPr>
        <p:spPr>
          <a:xfrm>
            <a:off x="7157943" y="6053189"/>
            <a:ext cx="676467" cy="6692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AC03AE9-766D-E61C-3D3C-85EB1BC8D2DC}"/>
              </a:ext>
            </a:extLst>
          </p:cNvPr>
          <p:cNvSpPr txBox="1"/>
          <p:nvPr/>
        </p:nvSpPr>
        <p:spPr>
          <a:xfrm>
            <a:off x="4947400" y="3815676"/>
            <a:ext cx="148509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Tọa</a:t>
            </a:r>
            <a:r>
              <a:rPr lang="en-US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1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độ</a:t>
            </a: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</a:p>
          <a:p>
            <a:pPr algn="ctr"/>
            <a:r>
              <a:rPr lang="en-US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</a:t>
            </a:r>
            <a:r>
              <a:rPr lang="en-US" sz="1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ủa</a:t>
            </a:r>
            <a:r>
              <a:rPr lang="en-US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4 </a:t>
            </a:r>
            <a:r>
              <a:rPr lang="en-US" sz="1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điểm</a:t>
            </a:r>
            <a:endParaRPr lang="en-US" sz="1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41A4B1C-E589-B131-A439-2A15F76F48E5}"/>
              </a:ext>
            </a:extLst>
          </p:cNvPr>
          <p:cNvSpPr/>
          <p:nvPr/>
        </p:nvSpPr>
        <p:spPr>
          <a:xfrm>
            <a:off x="3937578" y="6068412"/>
            <a:ext cx="1057763" cy="7848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5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Kết</a:t>
            </a:r>
            <a:r>
              <a:rPr lang="en-US" sz="15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15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quả</a:t>
            </a:r>
            <a:endParaRPr lang="en-US" sz="15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sz="15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xác</a:t>
            </a:r>
            <a:r>
              <a:rPr lang="en-US" sz="15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15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định</a:t>
            </a:r>
            <a:endParaRPr lang="en-US" sz="15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sz="15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15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trạng</a:t>
            </a:r>
            <a:r>
              <a:rPr lang="en-US" sz="15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15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thái</a:t>
            </a:r>
            <a:endParaRPr lang="en-US" sz="15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A2F0A67-96A6-A5E0-806D-E39C18175346}"/>
              </a:ext>
            </a:extLst>
          </p:cNvPr>
          <p:cNvSpPr txBox="1"/>
          <p:nvPr/>
        </p:nvSpPr>
        <p:spPr>
          <a:xfrm>
            <a:off x="6697045" y="6152889"/>
            <a:ext cx="148509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Gọi</a:t>
            </a: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lệnh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Tắt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thiết</a:t>
            </a: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bị</a:t>
            </a:r>
            <a:endParaRPr lang="en-US" sz="1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83072A4F-0350-002E-78C6-541493F523EF}"/>
              </a:ext>
            </a:extLst>
          </p:cNvPr>
          <p:cNvCxnSpPr>
            <a:cxnSpLocks/>
            <a:stCxn id="41" idx="0"/>
            <a:endCxn id="44" idx="0"/>
          </p:cNvCxnSpPr>
          <p:nvPr/>
        </p:nvCxnSpPr>
        <p:spPr>
          <a:xfrm rot="16200000" flipH="1" flipV="1">
            <a:off x="3671158" y="2409707"/>
            <a:ext cx="17826" cy="1572781"/>
          </a:xfrm>
          <a:prstGeom prst="bentConnector3">
            <a:avLst>
              <a:gd name="adj1" fmla="val -1282396"/>
            </a:avLst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4477BA1-6796-E0FF-8AB6-6056D90830D2}"/>
              </a:ext>
            </a:extLst>
          </p:cNvPr>
          <p:cNvCxnSpPr>
            <a:cxnSpLocks/>
          </p:cNvCxnSpPr>
          <p:nvPr/>
        </p:nvCxnSpPr>
        <p:spPr>
          <a:xfrm>
            <a:off x="2979034" y="5000704"/>
            <a:ext cx="0" cy="412297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58F4912C-2A5B-60FC-F880-00A292EA4A6B}"/>
              </a:ext>
            </a:extLst>
          </p:cNvPr>
          <p:cNvSpPr/>
          <p:nvPr/>
        </p:nvSpPr>
        <p:spPr>
          <a:xfrm>
            <a:off x="3009175" y="5000704"/>
            <a:ext cx="3286104" cy="3231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5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Đặc</a:t>
            </a:r>
            <a:r>
              <a:rPr lang="en-US" sz="15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15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trưng</a:t>
            </a:r>
            <a:r>
              <a:rPr lang="en-US" sz="15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15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trạng</a:t>
            </a:r>
            <a:r>
              <a:rPr lang="en-US" sz="15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15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thái</a:t>
            </a:r>
            <a:r>
              <a:rPr lang="en-US" sz="15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15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ngủ</a:t>
            </a:r>
            <a:r>
              <a:rPr lang="en-US" sz="15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15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hoặc</a:t>
            </a:r>
            <a:r>
              <a:rPr lang="en-US" sz="15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15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thức</a:t>
            </a:r>
            <a:endParaRPr lang="en-US" sz="15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3BC2A11-18DD-50EE-BC83-0B4E2D432558}"/>
              </a:ext>
            </a:extLst>
          </p:cNvPr>
          <p:cNvGrpSpPr/>
          <p:nvPr/>
        </p:nvGrpSpPr>
        <p:grpSpPr>
          <a:xfrm>
            <a:off x="2248305" y="1499682"/>
            <a:ext cx="1948296" cy="1199137"/>
            <a:chOff x="2248305" y="1499682"/>
            <a:chExt cx="1948296" cy="1199137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99188DE-75EF-5C84-4191-0B579EC18BDE}"/>
                </a:ext>
              </a:extLst>
            </p:cNvPr>
            <p:cNvSpPr/>
            <p:nvPr/>
          </p:nvSpPr>
          <p:spPr>
            <a:xfrm>
              <a:off x="2248305" y="1658071"/>
              <a:ext cx="1642368" cy="10407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ctr"/>
              <a:r>
                <a:rPr lang="en-US" sz="1600" b="1" dirty="0">
                  <a:ln w="0"/>
                  <a:solidFill>
                    <a:srgbClr val="00B05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Convolutional Neural Network</a:t>
              </a:r>
            </a:p>
            <a:p>
              <a:pPr algn="ctr"/>
              <a:r>
                <a:rPr lang="en-US" sz="1600" b="1" dirty="0">
                  <a:ln w="0"/>
                  <a:solidFill>
                    <a:srgbClr val="00B05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( CNN )</a:t>
              </a:r>
            </a:p>
            <a:p>
              <a:pPr algn="ctr"/>
              <a:endParaRPr lang="vi-VN" dirty="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681BD322-D724-8073-2E00-E3A985969ADB}"/>
                </a:ext>
              </a:extLst>
            </p:cNvPr>
            <p:cNvSpPr/>
            <p:nvPr/>
          </p:nvSpPr>
          <p:spPr>
            <a:xfrm>
              <a:off x="3768078" y="1499682"/>
              <a:ext cx="428523" cy="3741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  <a:endParaRPr lang="vi-VN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382C530-88FF-D87F-BF93-E4ED0B746F3C}"/>
              </a:ext>
            </a:extLst>
          </p:cNvPr>
          <p:cNvGrpSpPr/>
          <p:nvPr/>
        </p:nvGrpSpPr>
        <p:grpSpPr>
          <a:xfrm>
            <a:off x="4947400" y="1464328"/>
            <a:ext cx="1822525" cy="1095318"/>
            <a:chOff x="4947400" y="1464328"/>
            <a:chExt cx="1822525" cy="1095318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FC559618-B576-4E18-55AF-C8D800FF54B8}"/>
                </a:ext>
              </a:extLst>
            </p:cNvPr>
            <p:cNvSpPr/>
            <p:nvPr/>
          </p:nvSpPr>
          <p:spPr>
            <a:xfrm>
              <a:off x="4947400" y="1661995"/>
              <a:ext cx="1558167" cy="89765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ctr"/>
              <a:r>
                <a:rPr lang="en-US" sz="1600" b="1" dirty="0" err="1">
                  <a:ln w="0"/>
                  <a:solidFill>
                    <a:srgbClr val="00B05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Tên</a:t>
              </a:r>
              <a:r>
                <a:rPr lang="en-US" sz="1600" b="1" dirty="0">
                  <a:ln w="0"/>
                  <a:solidFill>
                    <a:srgbClr val="00B05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</a:t>
              </a:r>
              <a:r>
                <a:rPr lang="en-US" sz="1600" b="1" dirty="0" err="1">
                  <a:ln w="0"/>
                  <a:solidFill>
                    <a:srgbClr val="00B05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tư</a:t>
              </a:r>
              <a:r>
                <a:rPr lang="en-US" sz="1600" b="1" dirty="0">
                  <a:ln w="0"/>
                  <a:solidFill>
                    <a:srgbClr val="00B05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</a:t>
              </a:r>
              <a:r>
                <a:rPr lang="en-US" sz="1600" b="1" dirty="0" err="1">
                  <a:ln w="0"/>
                  <a:solidFill>
                    <a:srgbClr val="00B05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thế</a:t>
              </a:r>
              <a:endParaRPr lang="en-US" sz="1600" b="1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ctr"/>
              <a:r>
                <a:rPr lang="en-US" sz="1600" b="1" dirty="0">
                  <a:ln w="0"/>
                  <a:solidFill>
                    <a:srgbClr val="00B05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( </a:t>
              </a:r>
              <a:r>
                <a:rPr lang="en-US" sz="1600" b="1" dirty="0" err="1">
                  <a:ln w="0"/>
                  <a:solidFill>
                    <a:srgbClr val="00B05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đứng</a:t>
              </a:r>
              <a:r>
                <a:rPr lang="en-US" sz="1600" b="1" dirty="0">
                  <a:ln w="0"/>
                  <a:solidFill>
                    <a:srgbClr val="00B05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|| </a:t>
              </a:r>
              <a:r>
                <a:rPr lang="en-US" sz="1600" b="1" dirty="0" err="1">
                  <a:ln w="0"/>
                  <a:solidFill>
                    <a:srgbClr val="00B05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ngồi</a:t>
              </a:r>
              <a:r>
                <a:rPr lang="en-US" sz="1600" b="1" dirty="0">
                  <a:ln w="0"/>
                  <a:solidFill>
                    <a:srgbClr val="00B05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|| </a:t>
              </a:r>
              <a:r>
                <a:rPr lang="en-US" sz="1600" b="1" dirty="0" err="1">
                  <a:ln w="0"/>
                  <a:solidFill>
                    <a:srgbClr val="00B05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nắm</a:t>
              </a:r>
              <a:r>
                <a:rPr lang="en-US" sz="1600" b="1" dirty="0">
                  <a:ln w="0"/>
                  <a:solidFill>
                    <a:srgbClr val="00B05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)</a:t>
              </a:r>
            </a:p>
            <a:p>
              <a:pPr algn="ctr"/>
              <a:endParaRPr lang="vi-VN" dirty="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69931375-8D46-6C9E-F13B-31B8F5284387}"/>
                </a:ext>
              </a:extLst>
            </p:cNvPr>
            <p:cNvSpPr/>
            <p:nvPr/>
          </p:nvSpPr>
          <p:spPr>
            <a:xfrm>
              <a:off x="6341402" y="1464328"/>
              <a:ext cx="428523" cy="3741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  <a:endParaRPr lang="vi-VN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2419505-8778-16F0-8494-F708253D0879}"/>
              </a:ext>
            </a:extLst>
          </p:cNvPr>
          <p:cNvGrpSpPr/>
          <p:nvPr/>
        </p:nvGrpSpPr>
        <p:grpSpPr>
          <a:xfrm>
            <a:off x="3768078" y="3019924"/>
            <a:ext cx="1675264" cy="1354796"/>
            <a:chOff x="3768078" y="3019924"/>
            <a:chExt cx="1675264" cy="1354796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38DEA99F-1D07-79FB-03C0-B6B817B146E4}"/>
                </a:ext>
              </a:extLst>
            </p:cNvPr>
            <p:cNvSpPr/>
            <p:nvPr/>
          </p:nvSpPr>
          <p:spPr>
            <a:xfrm>
              <a:off x="3768078" y="3187185"/>
              <a:ext cx="1396765" cy="118753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ctr"/>
              <a:r>
                <a:rPr lang="en-US" sz="1400" b="1" dirty="0" err="1">
                  <a:ln w="0"/>
                  <a:solidFill>
                    <a:srgbClr val="00B05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Tính</a:t>
              </a:r>
              <a:r>
                <a:rPr lang="en-US" sz="1400" b="1" dirty="0">
                  <a:ln w="0"/>
                  <a:solidFill>
                    <a:srgbClr val="00B05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</a:t>
              </a:r>
              <a:r>
                <a:rPr lang="en-US" sz="1400" b="1" dirty="0" err="1">
                  <a:ln w="0"/>
                  <a:solidFill>
                    <a:srgbClr val="00B05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khoảng</a:t>
              </a:r>
              <a:r>
                <a:rPr lang="en-US" sz="1400" b="1" dirty="0">
                  <a:ln w="0"/>
                  <a:solidFill>
                    <a:srgbClr val="00B05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</a:t>
              </a:r>
              <a:r>
                <a:rPr lang="en-US" sz="1400" b="1" dirty="0" err="1">
                  <a:ln w="0"/>
                  <a:solidFill>
                    <a:srgbClr val="00B05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cách</a:t>
              </a:r>
              <a:r>
                <a:rPr lang="en-US" sz="1400" b="1" dirty="0">
                  <a:ln w="0"/>
                  <a:solidFill>
                    <a:srgbClr val="00B05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4 </a:t>
              </a:r>
              <a:r>
                <a:rPr lang="en-US" sz="1400" b="1" dirty="0" err="1">
                  <a:ln w="0"/>
                  <a:solidFill>
                    <a:srgbClr val="00B05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tọa</a:t>
              </a:r>
              <a:r>
                <a:rPr lang="en-US" sz="1400" b="1" dirty="0">
                  <a:ln w="0"/>
                  <a:solidFill>
                    <a:srgbClr val="00B05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</a:t>
              </a:r>
              <a:r>
                <a:rPr lang="en-US" sz="1400" b="1" dirty="0" err="1">
                  <a:ln w="0"/>
                  <a:solidFill>
                    <a:srgbClr val="00B05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độ</a:t>
              </a:r>
              <a:r>
                <a:rPr lang="en-US" sz="1400" b="1" dirty="0">
                  <a:ln w="0"/>
                  <a:solidFill>
                    <a:srgbClr val="00B05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</a:t>
              </a:r>
              <a:r>
                <a:rPr lang="en-US" sz="1400" b="1" dirty="0" err="1">
                  <a:ln w="0"/>
                  <a:solidFill>
                    <a:srgbClr val="00B05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điểm</a:t>
              </a:r>
              <a:r>
                <a:rPr lang="en-US" sz="1400" b="1" dirty="0">
                  <a:ln w="0"/>
                  <a:solidFill>
                    <a:srgbClr val="00B05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ở 2 frame </a:t>
              </a:r>
              <a:r>
                <a:rPr lang="en-US" sz="1400" b="1" dirty="0" err="1">
                  <a:ln w="0"/>
                  <a:solidFill>
                    <a:srgbClr val="00B05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ảnh</a:t>
              </a:r>
              <a:r>
                <a:rPr lang="en-US" sz="1400" b="1" dirty="0">
                  <a:ln w="0"/>
                  <a:solidFill>
                    <a:srgbClr val="00B05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</a:t>
              </a:r>
              <a:r>
                <a:rPr lang="en-US" sz="1400" b="1" dirty="0" err="1">
                  <a:ln w="0"/>
                  <a:solidFill>
                    <a:srgbClr val="00B05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khác</a:t>
              </a:r>
              <a:r>
                <a:rPr lang="en-US" sz="1400" b="1" dirty="0">
                  <a:ln w="0"/>
                  <a:solidFill>
                    <a:srgbClr val="00B05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</a:t>
              </a:r>
              <a:r>
                <a:rPr lang="en-US" sz="1400" b="1" dirty="0" err="1">
                  <a:ln w="0"/>
                  <a:solidFill>
                    <a:srgbClr val="00B05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nhau</a:t>
              </a:r>
              <a:endParaRPr lang="en-US" sz="1600" b="1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ctr"/>
              <a:endParaRPr lang="vi-VN" dirty="0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78272105-A9C1-2180-01C7-EE393F9B118E}"/>
                </a:ext>
              </a:extLst>
            </p:cNvPr>
            <p:cNvSpPr/>
            <p:nvPr/>
          </p:nvSpPr>
          <p:spPr>
            <a:xfrm>
              <a:off x="5014819" y="3019924"/>
              <a:ext cx="428523" cy="3741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  <a:endParaRPr lang="vi-VN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2B27AB5-B762-EE60-1D8F-11F218669A8D}"/>
              </a:ext>
            </a:extLst>
          </p:cNvPr>
          <p:cNvGrpSpPr/>
          <p:nvPr/>
        </p:nvGrpSpPr>
        <p:grpSpPr>
          <a:xfrm>
            <a:off x="2193952" y="2992187"/>
            <a:ext cx="1538702" cy="1866900"/>
            <a:chOff x="2506567" y="2879351"/>
            <a:chExt cx="1318158" cy="18669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DEFB428A-82E5-D24B-7CCF-B8DCDD6ED8B9}"/>
                </a:ext>
              </a:extLst>
            </p:cNvPr>
            <p:cNvSpPr/>
            <p:nvPr/>
          </p:nvSpPr>
          <p:spPr>
            <a:xfrm>
              <a:off x="2506567" y="3092175"/>
              <a:ext cx="1198868" cy="165407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ctr"/>
              <a:r>
                <a:rPr lang="vi-VN" b="1" dirty="0">
                  <a:ln w="0"/>
                  <a:solidFill>
                    <a:srgbClr val="00B05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Đặc trưng</a:t>
              </a:r>
            </a:p>
            <a:p>
              <a:pPr algn="ctr"/>
              <a:r>
                <a:rPr lang="vi-VN" b="1" dirty="0">
                  <a:ln w="0"/>
                  <a:solidFill>
                    <a:srgbClr val="00B05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thông qua</a:t>
              </a:r>
            </a:p>
            <a:p>
              <a:pPr algn="ctr"/>
              <a:r>
                <a:rPr lang="vi-VN" b="1" dirty="0">
                  <a:ln w="0"/>
                  <a:solidFill>
                    <a:srgbClr val="00B05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việc tính</a:t>
              </a:r>
            </a:p>
            <a:p>
              <a:pPr algn="ctr"/>
              <a:r>
                <a:rPr lang="vi-VN" b="1" dirty="0">
                  <a:ln w="0"/>
                  <a:solidFill>
                    <a:srgbClr val="00B05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khoảng cách dựa theo ngưỡng R đặt ban đầu</a:t>
              </a:r>
            </a:p>
            <a:p>
              <a:pPr algn="ctr"/>
              <a:endParaRPr lang="vi-VN" dirty="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899CAABB-92B0-425D-4517-5F6787BC4658}"/>
                </a:ext>
              </a:extLst>
            </p:cNvPr>
            <p:cNvSpPr/>
            <p:nvPr/>
          </p:nvSpPr>
          <p:spPr>
            <a:xfrm>
              <a:off x="3457623" y="2879351"/>
              <a:ext cx="367102" cy="3741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  <a:endParaRPr lang="vi-VN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C182FEF4-171F-D8C6-45BA-758BB58EF5B5}"/>
              </a:ext>
            </a:extLst>
          </p:cNvPr>
          <p:cNvGrpSpPr/>
          <p:nvPr/>
        </p:nvGrpSpPr>
        <p:grpSpPr>
          <a:xfrm>
            <a:off x="2278735" y="5251537"/>
            <a:ext cx="1921812" cy="1518718"/>
            <a:chOff x="2278735" y="5251537"/>
            <a:chExt cx="1921812" cy="1518718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422FFE3C-2FD4-4CE3-60B9-10CEBEC5EE2C}"/>
                </a:ext>
              </a:extLst>
            </p:cNvPr>
            <p:cNvSpPr/>
            <p:nvPr/>
          </p:nvSpPr>
          <p:spPr>
            <a:xfrm>
              <a:off x="2278735" y="5413001"/>
              <a:ext cx="1642368" cy="13572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ctr"/>
              <a:r>
                <a:rPr lang="en-US" sz="1600" b="1" dirty="0">
                  <a:ln w="0"/>
                  <a:solidFill>
                    <a:srgbClr val="00B05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Machine Learning </a:t>
              </a:r>
              <a:r>
                <a:rPr lang="en-US" sz="1600" b="1" dirty="0" err="1">
                  <a:ln w="0"/>
                  <a:solidFill>
                    <a:srgbClr val="00B05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hoặc</a:t>
              </a:r>
              <a:r>
                <a:rPr lang="en-US" sz="1600" b="1" dirty="0">
                  <a:ln w="0"/>
                  <a:solidFill>
                    <a:srgbClr val="00B05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</a:t>
              </a:r>
              <a:r>
                <a:rPr lang="en-US" sz="1600" b="1" dirty="0" err="1">
                  <a:ln w="0"/>
                  <a:solidFill>
                    <a:srgbClr val="00B05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xác</a:t>
              </a:r>
              <a:r>
                <a:rPr lang="en-US" sz="1600" b="1" dirty="0">
                  <a:ln w="0"/>
                  <a:solidFill>
                    <a:srgbClr val="00B05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</a:t>
              </a:r>
              <a:r>
                <a:rPr lang="en-US" sz="1600" b="1" dirty="0" err="1">
                  <a:ln w="0"/>
                  <a:solidFill>
                    <a:srgbClr val="00B05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định</a:t>
              </a:r>
              <a:r>
                <a:rPr lang="en-US" sz="1600" b="1" dirty="0">
                  <a:ln w="0"/>
                  <a:solidFill>
                    <a:srgbClr val="00B05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</a:t>
              </a:r>
              <a:r>
                <a:rPr lang="en-US" sz="1600" b="1" dirty="0" err="1">
                  <a:ln w="0"/>
                  <a:solidFill>
                    <a:srgbClr val="00B05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trạng</a:t>
              </a:r>
              <a:r>
                <a:rPr lang="en-US" sz="1600" b="1" dirty="0">
                  <a:ln w="0"/>
                  <a:solidFill>
                    <a:srgbClr val="00B05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</a:t>
              </a:r>
              <a:r>
                <a:rPr lang="en-US" sz="1600" b="1" dirty="0" err="1">
                  <a:ln w="0"/>
                  <a:solidFill>
                    <a:srgbClr val="00B05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thái</a:t>
              </a:r>
              <a:r>
                <a:rPr lang="en-US" sz="1600" b="1" dirty="0">
                  <a:ln w="0"/>
                  <a:solidFill>
                    <a:srgbClr val="00B05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</a:t>
              </a:r>
              <a:r>
                <a:rPr lang="en-US" sz="1600" b="1" dirty="0" err="1">
                  <a:ln w="0"/>
                  <a:solidFill>
                    <a:srgbClr val="00B05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ngủ</a:t>
              </a:r>
              <a:r>
                <a:rPr lang="en-US" sz="1600" b="1" dirty="0">
                  <a:ln w="0"/>
                  <a:solidFill>
                    <a:srgbClr val="00B05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</a:t>
              </a:r>
              <a:r>
                <a:rPr lang="en-US" sz="1600" b="1" dirty="0" err="1">
                  <a:ln w="0"/>
                  <a:solidFill>
                    <a:srgbClr val="00B05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theo</a:t>
              </a:r>
              <a:r>
                <a:rPr lang="en-US" sz="1600" b="1" dirty="0">
                  <a:ln w="0"/>
                  <a:solidFill>
                    <a:srgbClr val="00B05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</a:t>
              </a:r>
              <a:r>
                <a:rPr lang="en-US" sz="1600" b="1" dirty="0" err="1">
                  <a:ln w="0"/>
                  <a:solidFill>
                    <a:srgbClr val="00B05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ngưỡng</a:t>
              </a:r>
              <a:endParaRPr lang="en-US" sz="1600" b="1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ctr"/>
              <a:endParaRPr lang="vi-VN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936C64EC-98A9-D642-9AD1-AD1F52C1D08D}"/>
                </a:ext>
              </a:extLst>
            </p:cNvPr>
            <p:cNvSpPr/>
            <p:nvPr/>
          </p:nvSpPr>
          <p:spPr>
            <a:xfrm>
              <a:off x="3772024" y="5251537"/>
              <a:ext cx="428523" cy="3741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  <a:endParaRPr lang="vi-VN" dirty="0">
                <a:solidFill>
                  <a:schemeClr val="tx1"/>
                </a:solidFill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E89FC992-2628-B4F0-05BB-07955A723D46}"/>
              </a:ext>
            </a:extLst>
          </p:cNvPr>
          <p:cNvSpPr txBox="1"/>
          <p:nvPr/>
        </p:nvSpPr>
        <p:spPr>
          <a:xfrm>
            <a:off x="423910" y="136525"/>
            <a:ext cx="920836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178435" algn="ctr"/>
            <a:r>
              <a:rPr lang="vi-VN" sz="2800" b="1" kern="1200" dirty="0">
                <a:ln/>
                <a:solidFill>
                  <a:srgbClr val="0F6F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DATM: ĐIỀU KHI</a:t>
            </a:r>
            <a:r>
              <a:rPr lang="en-US" sz="2800" b="1" kern="1200" dirty="0">
                <a:ln/>
                <a:solidFill>
                  <a:srgbClr val="0F6F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ỂN THIẾT BỊ IOT VỚI SỰ</a:t>
            </a:r>
          </a:p>
          <a:p>
            <a:pPr marR="178435" algn="ctr"/>
            <a:r>
              <a:rPr lang="en-US" sz="2800" b="1" kern="1200" dirty="0">
                <a:ln/>
                <a:solidFill>
                  <a:srgbClr val="0F6F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GIÁM SÁT CỦA TRÍ TUỆ NHÂN TẠO</a:t>
            </a:r>
          </a:p>
        </p:txBody>
      </p:sp>
    </p:spTree>
    <p:extLst>
      <p:ext uri="{BB962C8B-B14F-4D97-AF65-F5344CB8AC3E}">
        <p14:creationId xmlns:p14="http://schemas.microsoft.com/office/powerpoint/2010/main" val="359479280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7" grpId="0"/>
      <p:bldP spid="18" grpId="0" animBg="1"/>
      <p:bldP spid="22" grpId="0"/>
      <p:bldP spid="26" grpId="0" animBg="1"/>
      <p:bldP spid="28" grpId="0"/>
      <p:bldP spid="29" grpId="0"/>
      <p:bldP spid="30" grpId="0"/>
      <p:bldP spid="3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66F2C7D-2543-7C40-31D4-4E353F8C36D6}"/>
              </a:ext>
            </a:extLst>
          </p:cNvPr>
          <p:cNvSpPr txBox="1"/>
          <p:nvPr/>
        </p:nvSpPr>
        <p:spPr>
          <a:xfrm>
            <a:off x="311366" y="1488254"/>
            <a:ext cx="7857356" cy="4294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178435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s-ES" sz="20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Số</a:t>
            </a:r>
            <a:r>
              <a:rPr lang="es-ES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ES" sz="20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lượng</a:t>
            </a:r>
            <a:r>
              <a:rPr lang="es-ES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ES" sz="20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đặc</a:t>
            </a:r>
            <a:r>
              <a:rPr lang="es-ES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ES" sz="20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trưng</a:t>
            </a:r>
            <a:r>
              <a:rPr lang="es-ES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ES" sz="20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thu</a:t>
            </a:r>
            <a:r>
              <a:rPr lang="es-ES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ES" sz="20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thập</a:t>
            </a:r>
            <a:r>
              <a:rPr lang="es-ES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ES" sz="20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s-ES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cho </a:t>
            </a:r>
            <a:r>
              <a:rPr lang="es-ES" sz="20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mô</a:t>
            </a:r>
            <a:r>
              <a:rPr lang="es-ES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ES" sz="20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hình</a:t>
            </a:r>
            <a:r>
              <a:rPr lang="es-ES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ES" sz="20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phân</a:t>
            </a:r>
            <a:r>
              <a:rPr lang="es-ES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ES" sz="20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lớp</a:t>
            </a:r>
            <a:r>
              <a:rPr lang="es-ES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ES" sz="20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trạng</a:t>
            </a:r>
            <a:r>
              <a:rPr lang="es-ES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ES" sz="20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thái</a:t>
            </a:r>
            <a:r>
              <a:rPr lang="es-ES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endParaRPr lang="en-US" sz="2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1691B57-14F6-5E00-C85C-4F78998C1576}"/>
              </a:ext>
            </a:extLst>
          </p:cNvPr>
          <p:cNvSpPr/>
          <p:nvPr/>
        </p:nvSpPr>
        <p:spPr>
          <a:xfrm>
            <a:off x="1244140" y="2162583"/>
            <a:ext cx="2610036" cy="1380275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2500 </a:t>
            </a:r>
            <a:r>
              <a:rPr lang="en-US" sz="1800" dirty="0" err="1">
                <a:solidFill>
                  <a:schemeClr val="tx1"/>
                </a:solidFill>
              </a:rPr>
              <a:t>dòng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cho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mỗi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trạng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thái</a:t>
            </a:r>
            <a:r>
              <a:rPr lang="en-US" sz="1800" dirty="0">
                <a:solidFill>
                  <a:schemeClr val="tx1"/>
                </a:solidFill>
              </a:rPr>
              <a:t> (</a:t>
            </a:r>
            <a:r>
              <a:rPr lang="en-US" sz="1800" dirty="0" err="1">
                <a:solidFill>
                  <a:schemeClr val="tx1"/>
                </a:solidFill>
              </a:rPr>
              <a:t>ngủ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và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thức</a:t>
            </a:r>
            <a:r>
              <a:rPr lang="en-US" sz="1800" dirty="0">
                <a:solidFill>
                  <a:schemeClr val="tx1"/>
                </a:solidFill>
              </a:rPr>
              <a:t>)</a:t>
            </a:r>
            <a:endParaRPr lang="vi-VN" sz="1800" dirty="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8747986-4586-581B-BFD0-4AF7AF1697E6}"/>
              </a:ext>
            </a:extLst>
          </p:cNvPr>
          <p:cNvSpPr/>
          <p:nvPr/>
        </p:nvSpPr>
        <p:spPr>
          <a:xfrm>
            <a:off x="4769315" y="2162583"/>
            <a:ext cx="2537007" cy="126159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>
                <a:solidFill>
                  <a:schemeClr val="tx1"/>
                </a:solidFill>
              </a:rPr>
              <a:t>Tổng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cộng</a:t>
            </a:r>
            <a:r>
              <a:rPr lang="en-US" sz="1800" dirty="0">
                <a:solidFill>
                  <a:schemeClr val="tx1"/>
                </a:solidFill>
              </a:rPr>
              <a:t>: 5000 </a:t>
            </a:r>
            <a:r>
              <a:rPr lang="en-US" sz="1800" dirty="0" err="1">
                <a:solidFill>
                  <a:schemeClr val="tx1"/>
                </a:solidFill>
              </a:rPr>
              <a:t>dòng</a:t>
            </a:r>
            <a:endParaRPr lang="vi-VN" sz="1800" dirty="0">
              <a:solidFill>
                <a:schemeClr val="tx1"/>
              </a:solidFill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F815FFB9-A0EB-46AB-3C76-AF506E81737F}"/>
              </a:ext>
            </a:extLst>
          </p:cNvPr>
          <p:cNvSpPr/>
          <p:nvPr/>
        </p:nvSpPr>
        <p:spPr>
          <a:xfrm>
            <a:off x="4052444" y="2609943"/>
            <a:ext cx="557813" cy="32847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E741E90-6B97-C72E-A11A-E279E1800207}"/>
              </a:ext>
            </a:extLst>
          </p:cNvPr>
          <p:cNvCxnSpPr>
            <a:cxnSpLocks/>
            <a:stCxn id="5" idx="3"/>
            <a:endCxn id="20" idx="7"/>
          </p:cNvCxnSpPr>
          <p:nvPr/>
        </p:nvCxnSpPr>
        <p:spPr>
          <a:xfrm flipH="1">
            <a:off x="2260792" y="3239419"/>
            <a:ext cx="2880059" cy="1326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088586F1-13E2-20B6-8E26-603C300F0795}"/>
              </a:ext>
            </a:extLst>
          </p:cNvPr>
          <p:cNvSpPr/>
          <p:nvPr/>
        </p:nvSpPr>
        <p:spPr>
          <a:xfrm>
            <a:off x="639192" y="4412202"/>
            <a:ext cx="1899822" cy="1047565"/>
          </a:xfrm>
          <a:prstGeom prst="ellipse">
            <a:avLst/>
          </a:prstGeom>
          <a:solidFill>
            <a:srgbClr val="10CF9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+mj-lt"/>
              </a:rPr>
              <a:t>3 </a:t>
            </a:r>
            <a:r>
              <a:rPr lang="en-US" sz="2000" dirty="0" err="1">
                <a:solidFill>
                  <a:schemeClr val="bg1"/>
                </a:solidFill>
                <a:latin typeface="+mj-lt"/>
              </a:rPr>
              <a:t>dòng</a:t>
            </a:r>
            <a:endParaRPr lang="en-US" sz="2000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+mj-lt"/>
              </a:rPr>
              <a:t>~ 12 </a:t>
            </a:r>
            <a:r>
              <a:rPr lang="en-US" sz="2000" dirty="0" err="1">
                <a:solidFill>
                  <a:schemeClr val="bg1"/>
                </a:solidFill>
                <a:latin typeface="+mj-lt"/>
              </a:rPr>
              <a:t>đặc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+mj-lt"/>
              </a:rPr>
              <a:t>trưng</a:t>
            </a:r>
            <a:endParaRPr lang="vi-VN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B7109F6-33F4-980E-033A-7263509A1336}"/>
              </a:ext>
            </a:extLst>
          </p:cNvPr>
          <p:cNvSpPr/>
          <p:nvPr/>
        </p:nvSpPr>
        <p:spPr>
          <a:xfrm>
            <a:off x="4240044" y="4406900"/>
            <a:ext cx="1899822" cy="1047565"/>
          </a:xfrm>
          <a:prstGeom prst="ellipse">
            <a:avLst/>
          </a:prstGeom>
          <a:solidFill>
            <a:srgbClr val="10CF9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+mj-lt"/>
              </a:rPr>
              <a:t>4 </a:t>
            </a:r>
            <a:r>
              <a:rPr lang="en-US" sz="2000" dirty="0" err="1">
                <a:solidFill>
                  <a:schemeClr val="bg1"/>
                </a:solidFill>
                <a:latin typeface="+mj-lt"/>
              </a:rPr>
              <a:t>dòng</a:t>
            </a:r>
            <a:endParaRPr lang="en-US" sz="2000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+mj-lt"/>
              </a:rPr>
              <a:t>~ 16 </a:t>
            </a:r>
            <a:r>
              <a:rPr lang="en-US" sz="2000" dirty="0" err="1">
                <a:solidFill>
                  <a:schemeClr val="bg1"/>
                </a:solidFill>
                <a:latin typeface="+mj-lt"/>
              </a:rPr>
              <a:t>đặc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+mj-lt"/>
              </a:rPr>
              <a:t>trưng</a:t>
            </a:r>
            <a:endParaRPr lang="vi-VN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CB5070A-365F-0E04-1998-F6EE822BB83A}"/>
              </a:ext>
            </a:extLst>
          </p:cNvPr>
          <p:cNvSpPr/>
          <p:nvPr/>
        </p:nvSpPr>
        <p:spPr>
          <a:xfrm>
            <a:off x="7113972" y="4412202"/>
            <a:ext cx="1899822" cy="1047565"/>
          </a:xfrm>
          <a:prstGeom prst="ellipse">
            <a:avLst/>
          </a:prstGeom>
          <a:solidFill>
            <a:srgbClr val="10CF9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+mj-lt"/>
              </a:rPr>
              <a:t>5 </a:t>
            </a:r>
            <a:r>
              <a:rPr lang="en-US" sz="2000" dirty="0" err="1">
                <a:solidFill>
                  <a:schemeClr val="bg1"/>
                </a:solidFill>
                <a:latin typeface="+mj-lt"/>
              </a:rPr>
              <a:t>dòng</a:t>
            </a:r>
            <a:endParaRPr lang="en-US" sz="2000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+mj-lt"/>
              </a:rPr>
              <a:t>~ 20 </a:t>
            </a:r>
            <a:r>
              <a:rPr lang="en-US" sz="2000" dirty="0" err="1">
                <a:solidFill>
                  <a:schemeClr val="bg1"/>
                </a:solidFill>
                <a:latin typeface="+mj-lt"/>
              </a:rPr>
              <a:t>đặc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+mj-lt"/>
              </a:rPr>
              <a:t>trưng</a:t>
            </a:r>
            <a:endParaRPr lang="vi-VN" sz="20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5444BA8-6EDE-315C-D448-B4830561B5FA}"/>
              </a:ext>
            </a:extLst>
          </p:cNvPr>
          <p:cNvCxnSpPr>
            <a:cxnSpLocks/>
            <a:stCxn id="5" idx="4"/>
            <a:endCxn id="24" idx="0"/>
          </p:cNvCxnSpPr>
          <p:nvPr/>
        </p:nvCxnSpPr>
        <p:spPr>
          <a:xfrm flipH="1">
            <a:off x="5189955" y="3424175"/>
            <a:ext cx="847864" cy="982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2325FF5-397B-B424-D361-2DB650B7E7DD}"/>
              </a:ext>
            </a:extLst>
          </p:cNvPr>
          <p:cNvCxnSpPr>
            <a:cxnSpLocks/>
            <a:stCxn id="5" idx="5"/>
            <a:endCxn id="29" idx="0"/>
          </p:cNvCxnSpPr>
          <p:nvPr/>
        </p:nvCxnSpPr>
        <p:spPr>
          <a:xfrm>
            <a:off x="6934786" y="3239419"/>
            <a:ext cx="1129097" cy="1172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Arrow: Down 37">
            <a:extLst>
              <a:ext uri="{FF2B5EF4-FFF2-40B4-BE49-F238E27FC236}">
                <a16:creationId xmlns:a16="http://schemas.microsoft.com/office/drawing/2014/main" id="{6D172EEE-07B6-659A-BE62-CB0765A2D0CE}"/>
              </a:ext>
            </a:extLst>
          </p:cNvPr>
          <p:cNvSpPr/>
          <p:nvPr/>
        </p:nvSpPr>
        <p:spPr>
          <a:xfrm>
            <a:off x="1309456" y="5577327"/>
            <a:ext cx="346229" cy="40895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9" name="Arrow: Down 38">
            <a:extLst>
              <a:ext uri="{FF2B5EF4-FFF2-40B4-BE49-F238E27FC236}">
                <a16:creationId xmlns:a16="http://schemas.microsoft.com/office/drawing/2014/main" id="{468413D2-E6FE-C00A-211A-961A18CCFF0C}"/>
              </a:ext>
            </a:extLst>
          </p:cNvPr>
          <p:cNvSpPr/>
          <p:nvPr/>
        </p:nvSpPr>
        <p:spPr>
          <a:xfrm>
            <a:off x="4967736" y="5595631"/>
            <a:ext cx="346229" cy="40895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0" name="Arrow: Down 39">
            <a:extLst>
              <a:ext uri="{FF2B5EF4-FFF2-40B4-BE49-F238E27FC236}">
                <a16:creationId xmlns:a16="http://schemas.microsoft.com/office/drawing/2014/main" id="{074223A8-3C59-AEDD-6686-368CF35E2592}"/>
              </a:ext>
            </a:extLst>
          </p:cNvPr>
          <p:cNvSpPr/>
          <p:nvPr/>
        </p:nvSpPr>
        <p:spPr>
          <a:xfrm>
            <a:off x="7995607" y="5584985"/>
            <a:ext cx="346229" cy="40895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36CE4192-0660-0A8E-8438-71895108DF65}"/>
              </a:ext>
            </a:extLst>
          </p:cNvPr>
          <p:cNvSpPr/>
          <p:nvPr/>
        </p:nvSpPr>
        <p:spPr>
          <a:xfrm>
            <a:off x="583705" y="6067943"/>
            <a:ext cx="1797729" cy="64633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+mj-lt"/>
            </a:endParaRPr>
          </a:p>
          <a:p>
            <a:pPr algn="ctr"/>
            <a:r>
              <a:rPr lang="en-US" sz="1600" dirty="0">
                <a:latin typeface="+mj-lt"/>
              </a:rPr>
              <a:t>~ 1666 </a:t>
            </a:r>
            <a:r>
              <a:rPr lang="en-US" sz="1600" dirty="0" err="1">
                <a:latin typeface="+mj-lt"/>
              </a:rPr>
              <a:t>dòng</a:t>
            </a:r>
            <a:r>
              <a:rPr lang="en-US" sz="1600" dirty="0">
                <a:latin typeface="+mj-lt"/>
              </a:rPr>
              <a:t> (</a:t>
            </a:r>
            <a:r>
              <a:rPr lang="en-US" sz="1600" dirty="0" err="1">
                <a:latin typeface="+mj-lt"/>
              </a:rPr>
              <a:t>thức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và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ngủ</a:t>
            </a:r>
            <a:r>
              <a:rPr lang="en-US" sz="1600" dirty="0">
                <a:latin typeface="+mj-lt"/>
              </a:rPr>
              <a:t>)</a:t>
            </a:r>
            <a:endParaRPr lang="vi-VN" sz="1600" dirty="0">
              <a:latin typeface="+mj-lt"/>
            </a:endParaRPr>
          </a:p>
          <a:p>
            <a:pPr algn="ctr"/>
            <a:endParaRPr lang="vi-VN" dirty="0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BF794A0C-B0F2-FD5F-A373-1596455D03A8}"/>
              </a:ext>
            </a:extLst>
          </p:cNvPr>
          <p:cNvSpPr/>
          <p:nvPr/>
        </p:nvSpPr>
        <p:spPr>
          <a:xfrm>
            <a:off x="4240044" y="6067943"/>
            <a:ext cx="1797729" cy="64633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+mj-lt"/>
            </a:endParaRPr>
          </a:p>
          <a:p>
            <a:pPr algn="ctr"/>
            <a:r>
              <a:rPr lang="en-US" sz="1600" dirty="0">
                <a:latin typeface="+mj-lt"/>
              </a:rPr>
              <a:t>~ 1250 </a:t>
            </a:r>
            <a:r>
              <a:rPr lang="en-US" sz="1600" dirty="0" err="1">
                <a:latin typeface="+mj-lt"/>
              </a:rPr>
              <a:t>dòng</a:t>
            </a:r>
            <a:r>
              <a:rPr lang="en-US" sz="1600" dirty="0">
                <a:latin typeface="+mj-lt"/>
              </a:rPr>
              <a:t> (</a:t>
            </a:r>
            <a:r>
              <a:rPr lang="en-US" sz="1600" dirty="0" err="1">
                <a:latin typeface="+mj-lt"/>
              </a:rPr>
              <a:t>thức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và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ngủ</a:t>
            </a:r>
            <a:r>
              <a:rPr lang="en-US" sz="1600" dirty="0">
                <a:latin typeface="+mj-lt"/>
              </a:rPr>
              <a:t>)</a:t>
            </a:r>
            <a:endParaRPr lang="vi-VN" sz="1600" dirty="0">
              <a:latin typeface="+mj-lt"/>
            </a:endParaRPr>
          </a:p>
          <a:p>
            <a:pPr algn="ctr"/>
            <a:endParaRPr lang="vi-VN" dirty="0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5367017F-00E1-6B58-7943-30AF2B6DEDDF}"/>
              </a:ext>
            </a:extLst>
          </p:cNvPr>
          <p:cNvSpPr/>
          <p:nvPr/>
        </p:nvSpPr>
        <p:spPr>
          <a:xfrm>
            <a:off x="7216065" y="6067942"/>
            <a:ext cx="1797729" cy="64633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+mj-lt"/>
            </a:endParaRPr>
          </a:p>
          <a:p>
            <a:pPr algn="ctr"/>
            <a:r>
              <a:rPr lang="en-US" sz="1600" dirty="0">
                <a:latin typeface="+mj-lt"/>
              </a:rPr>
              <a:t>~ 1000 </a:t>
            </a:r>
            <a:r>
              <a:rPr lang="en-US" sz="1600" dirty="0" err="1">
                <a:latin typeface="+mj-lt"/>
              </a:rPr>
              <a:t>dòng</a:t>
            </a:r>
            <a:r>
              <a:rPr lang="en-US" sz="1600" dirty="0">
                <a:latin typeface="+mj-lt"/>
              </a:rPr>
              <a:t> (</a:t>
            </a:r>
            <a:r>
              <a:rPr lang="en-US" sz="1600" dirty="0" err="1">
                <a:latin typeface="+mj-lt"/>
              </a:rPr>
              <a:t>thức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và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ngủ</a:t>
            </a:r>
            <a:r>
              <a:rPr lang="en-US" sz="1600" dirty="0">
                <a:latin typeface="+mj-lt"/>
              </a:rPr>
              <a:t>)</a:t>
            </a:r>
            <a:endParaRPr lang="vi-VN" sz="1600" dirty="0">
              <a:latin typeface="+mj-lt"/>
            </a:endParaRPr>
          </a:p>
          <a:p>
            <a:pPr algn="ctr"/>
            <a:endParaRPr lang="vi-V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B6CC773-649D-381A-5D02-BA6947F6C70E}"/>
              </a:ext>
            </a:extLst>
          </p:cNvPr>
          <p:cNvSpPr txBox="1"/>
          <p:nvPr/>
        </p:nvSpPr>
        <p:spPr>
          <a:xfrm>
            <a:off x="423910" y="136525"/>
            <a:ext cx="920836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178435" algn="ctr"/>
            <a:r>
              <a:rPr lang="vi-VN" sz="2800" b="1" kern="1200" dirty="0">
                <a:ln/>
                <a:solidFill>
                  <a:srgbClr val="0F6F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DATM: ĐIỀU KHI</a:t>
            </a:r>
            <a:r>
              <a:rPr lang="en-US" sz="2800" b="1" kern="1200" dirty="0">
                <a:ln/>
                <a:solidFill>
                  <a:srgbClr val="0F6F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ỂN THIẾT BỊ IOT VỚI SỰ</a:t>
            </a:r>
          </a:p>
          <a:p>
            <a:pPr marR="178435" algn="ctr"/>
            <a:r>
              <a:rPr lang="en-US" sz="2800" b="1" kern="1200" dirty="0">
                <a:ln/>
                <a:solidFill>
                  <a:srgbClr val="0F6F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GIÁM SÁT CỦA TRÍ TUỆ NHÂN TẠO</a:t>
            </a:r>
          </a:p>
        </p:txBody>
      </p:sp>
    </p:spTree>
    <p:extLst>
      <p:ext uri="{BB962C8B-B14F-4D97-AF65-F5344CB8AC3E}">
        <p14:creationId xmlns:p14="http://schemas.microsoft.com/office/powerpoint/2010/main" val="1784309798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3689D80-A8A0-AC84-6410-B61D1B89C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CA2D9-6A4B-4743-9F7C-CF6FC0623F3A}" type="slidenum">
              <a:rPr lang="en-VN" smtClean="0"/>
              <a:t>32</a:t>
            </a:fld>
            <a:endParaRPr lang="en-V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DA2E95-798E-E920-34B5-A0EBF4AF62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1499" y="1590560"/>
            <a:ext cx="6975626" cy="47657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B3F8814-B97A-9EB3-47ED-F97330FACD7B}"/>
              </a:ext>
            </a:extLst>
          </p:cNvPr>
          <p:cNvSpPr txBox="1"/>
          <p:nvPr/>
        </p:nvSpPr>
        <p:spPr>
          <a:xfrm>
            <a:off x="423910" y="136525"/>
            <a:ext cx="920836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178435" algn="ctr"/>
            <a:r>
              <a:rPr lang="vi-VN" sz="2800" b="1" kern="1200" dirty="0">
                <a:ln/>
                <a:solidFill>
                  <a:srgbClr val="0F6F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DATM: ĐIỀU KHI</a:t>
            </a:r>
            <a:r>
              <a:rPr lang="en-US" sz="2800" b="1" kern="1200" dirty="0">
                <a:ln/>
                <a:solidFill>
                  <a:srgbClr val="0F6F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ỂN THIẾT BỊ IOT VỚI SỰ</a:t>
            </a:r>
          </a:p>
          <a:p>
            <a:pPr marR="178435" algn="ctr"/>
            <a:r>
              <a:rPr lang="en-US" sz="2800" b="1" kern="1200" dirty="0">
                <a:ln/>
                <a:solidFill>
                  <a:srgbClr val="0F6F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GIÁM SÁT CỦA TRÍ TUỆ NHÂN TẠO</a:t>
            </a:r>
          </a:p>
        </p:txBody>
      </p:sp>
    </p:spTree>
    <p:extLst>
      <p:ext uri="{BB962C8B-B14F-4D97-AF65-F5344CB8AC3E}">
        <p14:creationId xmlns:p14="http://schemas.microsoft.com/office/powerpoint/2010/main" val="189752779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B09F5B-FA4D-BE0A-9C91-579DCB368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CA2D9-6A4B-4743-9F7C-CF6FC0623F3A}" type="slidenum">
              <a:rPr lang="en-VN" smtClean="0"/>
              <a:t>4</a:t>
            </a:fld>
            <a:endParaRPr lang="en-VN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E6F9ABCF-02F1-008F-9754-7A45FCAB5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40" y="143726"/>
            <a:ext cx="5163670" cy="867590"/>
          </a:xfr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sz="2400" dirty="0" err="1">
                <a:ln/>
                <a:solidFill>
                  <a:srgbClr val="0F6F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sym typeface="Times New Roman"/>
              </a:rPr>
              <a:t>ĐẶT</a:t>
            </a:r>
            <a:r>
              <a:rPr lang="en-US" sz="2400" dirty="0">
                <a:ln/>
                <a:solidFill>
                  <a:srgbClr val="0F6F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sym typeface="Times New Roman"/>
              </a:rPr>
              <a:t> </a:t>
            </a:r>
            <a:r>
              <a:rPr lang="en-US" sz="2400" dirty="0" err="1">
                <a:ln/>
                <a:solidFill>
                  <a:srgbClr val="0F6F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sym typeface="Times New Roman"/>
              </a:rPr>
              <a:t>VẤN</a:t>
            </a:r>
            <a:r>
              <a:rPr lang="en-US" sz="2400" dirty="0">
                <a:ln/>
                <a:solidFill>
                  <a:srgbClr val="0F6F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sym typeface="Times New Roman"/>
              </a:rPr>
              <a:t> </a:t>
            </a:r>
            <a:r>
              <a:rPr lang="en-US" sz="2400" dirty="0" err="1">
                <a:ln/>
                <a:solidFill>
                  <a:srgbClr val="0F6F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sym typeface="Times New Roman"/>
              </a:rPr>
              <a:t>ĐỀ</a:t>
            </a:r>
            <a:endParaRPr lang="en-US" sz="2400" dirty="0">
              <a:ln/>
              <a:solidFill>
                <a:srgbClr val="0F6FC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BA88DD1-D337-0670-A6CA-993AA18F45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905" b="89918" l="9756" r="89973">
                        <a14:foregroundMark x1="37669" y1="26158" x2="36043" y2="25341"/>
                        <a14:foregroundMark x1="26287" y1="49864" x2="26287" y2="49864"/>
                        <a14:foregroundMark x1="57995" y1="27793" x2="57995" y2="27793"/>
                        <a14:foregroundMark x1="67480" y1="18801" x2="67480" y2="18801"/>
                        <a14:foregroundMark x1="53930" y1="50954" x2="53930" y2="50954"/>
                        <a14:foregroundMark x1="44986" y1="60218" x2="44986" y2="60218"/>
                        <a14:foregroundMark x1="53388" y1="80381" x2="53388" y2="80381"/>
                        <a14:foregroundMark x1="55014" y1="70027" x2="55014" y2="70027"/>
                        <a14:foregroundMark x1="70461" y1="51226" x2="70461" y2="5122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772692" y="4760519"/>
            <a:ext cx="2018323" cy="2007384"/>
          </a:xfrm>
          <a:prstGeom prst="rect">
            <a:avLst/>
          </a:prstGeom>
        </p:spPr>
      </p:pic>
      <p:pic>
        <p:nvPicPr>
          <p:cNvPr id="1038" name="Picture 14" descr="How to Save Energy in the Kitchen - The Green Optimistic">
            <a:extLst>
              <a:ext uri="{FF2B5EF4-FFF2-40B4-BE49-F238E27FC236}">
                <a16:creationId xmlns:a16="http://schemas.microsoft.com/office/drawing/2014/main" id="{101631FB-EEAC-BE1D-1313-BBB3BEA1DF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057" y="4850616"/>
            <a:ext cx="3081021" cy="1928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Arrow: Bent-Up 53">
            <a:extLst>
              <a:ext uri="{FF2B5EF4-FFF2-40B4-BE49-F238E27FC236}">
                <a16:creationId xmlns:a16="http://schemas.microsoft.com/office/drawing/2014/main" id="{727264DB-63D8-4EC8-05B2-909D56DEE888}"/>
              </a:ext>
            </a:extLst>
          </p:cNvPr>
          <p:cNvSpPr/>
          <p:nvPr/>
        </p:nvSpPr>
        <p:spPr>
          <a:xfrm rot="5400000">
            <a:off x="369704" y="5002882"/>
            <a:ext cx="1263887" cy="1039792"/>
          </a:xfrm>
          <a:prstGeom prst="bent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1045" name="Picture 1044">
            <a:extLst>
              <a:ext uri="{FF2B5EF4-FFF2-40B4-BE49-F238E27FC236}">
                <a16:creationId xmlns:a16="http://schemas.microsoft.com/office/drawing/2014/main" id="{C3AFA191-0A06-C148-FD11-3238D9389C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3704" b="98457" l="9272" r="89404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7322470" y="2432830"/>
            <a:ext cx="1819376" cy="1951914"/>
          </a:xfrm>
          <a:prstGeom prst="rect">
            <a:avLst/>
          </a:prstGeom>
        </p:spPr>
      </p:pic>
      <p:grpSp>
        <p:nvGrpSpPr>
          <p:cNvPr id="1074" name="Group 1073">
            <a:extLst>
              <a:ext uri="{FF2B5EF4-FFF2-40B4-BE49-F238E27FC236}">
                <a16:creationId xmlns:a16="http://schemas.microsoft.com/office/drawing/2014/main" id="{7A0A754B-522D-EB90-B972-7C59E3A2E1C5}"/>
              </a:ext>
            </a:extLst>
          </p:cNvPr>
          <p:cNvGrpSpPr/>
          <p:nvPr/>
        </p:nvGrpSpPr>
        <p:grpSpPr>
          <a:xfrm>
            <a:off x="4810820" y="1571753"/>
            <a:ext cx="3038520" cy="2255200"/>
            <a:chOff x="4810820" y="1571753"/>
            <a:chExt cx="3038520" cy="2255200"/>
          </a:xfrm>
        </p:grpSpPr>
        <p:sp>
          <p:nvSpPr>
            <p:cNvPr id="1069" name="Right Triangle 1068">
              <a:extLst>
                <a:ext uri="{FF2B5EF4-FFF2-40B4-BE49-F238E27FC236}">
                  <a16:creationId xmlns:a16="http://schemas.microsoft.com/office/drawing/2014/main" id="{6E585A18-3024-4D99-3C13-1738D2A2B6EA}"/>
                </a:ext>
              </a:extLst>
            </p:cNvPr>
            <p:cNvSpPr/>
            <p:nvPr/>
          </p:nvSpPr>
          <p:spPr>
            <a:xfrm rot="20602685">
              <a:off x="4810820" y="1571753"/>
              <a:ext cx="2959127" cy="1722154"/>
            </a:xfrm>
            <a:prstGeom prst="rtTriangle">
              <a:avLst/>
            </a:prstGeom>
            <a:solidFill>
              <a:srgbClr val="D0F84E">
                <a:alpha val="18824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cxnSp>
          <p:nvCxnSpPr>
            <p:cNvPr id="1053" name="Straight Arrow Connector 1052">
              <a:extLst>
                <a:ext uri="{FF2B5EF4-FFF2-40B4-BE49-F238E27FC236}">
                  <a16:creationId xmlns:a16="http://schemas.microsoft.com/office/drawing/2014/main" id="{50C75956-3CD0-8ECC-41EA-65AD42EC28A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813157" y="2038138"/>
              <a:ext cx="3036183" cy="683047"/>
            </a:xfrm>
            <a:prstGeom prst="straightConnector1">
              <a:avLst/>
            </a:prstGeom>
            <a:ln w="19050">
              <a:prstDash val="dash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6" name="Straight Arrow Connector 1055">
              <a:extLst>
                <a:ext uri="{FF2B5EF4-FFF2-40B4-BE49-F238E27FC236}">
                  <a16:creationId xmlns:a16="http://schemas.microsoft.com/office/drawing/2014/main" id="{921A48EE-0DA9-B6DB-109E-6BDFD4DFFE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5557" y="2918436"/>
              <a:ext cx="2883783" cy="908517"/>
            </a:xfrm>
            <a:prstGeom prst="straightConnector1">
              <a:avLst/>
            </a:prstGeom>
            <a:ln w="19050">
              <a:prstDash val="dash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9" name="Group 1078">
            <a:extLst>
              <a:ext uri="{FF2B5EF4-FFF2-40B4-BE49-F238E27FC236}">
                <a16:creationId xmlns:a16="http://schemas.microsoft.com/office/drawing/2014/main" id="{8284BD1D-6B3C-D47B-03E1-831F2B9E8A76}"/>
              </a:ext>
            </a:extLst>
          </p:cNvPr>
          <p:cNvGrpSpPr/>
          <p:nvPr/>
        </p:nvGrpSpPr>
        <p:grpSpPr>
          <a:xfrm>
            <a:off x="4660777" y="1077123"/>
            <a:ext cx="2538788" cy="2026694"/>
            <a:chOff x="4660777" y="1077123"/>
            <a:chExt cx="2538788" cy="2026694"/>
          </a:xfrm>
        </p:grpSpPr>
        <p:cxnSp>
          <p:nvCxnSpPr>
            <p:cNvPr id="1029" name="Straight Arrow Connector 1028">
              <a:extLst>
                <a:ext uri="{FF2B5EF4-FFF2-40B4-BE49-F238E27FC236}">
                  <a16:creationId xmlns:a16="http://schemas.microsoft.com/office/drawing/2014/main" id="{951CD576-A7F2-CC54-56C8-3DE2C7289A0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660777" y="1580570"/>
              <a:ext cx="2498955" cy="336009"/>
            </a:xfrm>
            <a:prstGeom prst="straightConnector1">
              <a:avLst/>
            </a:prstGeom>
            <a:ln w="19050">
              <a:prstDash val="dash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1" name="Straight Arrow Connector 1030">
              <a:extLst>
                <a:ext uri="{FF2B5EF4-FFF2-40B4-BE49-F238E27FC236}">
                  <a16:creationId xmlns:a16="http://schemas.microsoft.com/office/drawing/2014/main" id="{CD7B8B00-9EC7-4886-92A2-6D5724EAD6D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05240" y="2147302"/>
              <a:ext cx="2066113" cy="956515"/>
            </a:xfrm>
            <a:prstGeom prst="straightConnector1">
              <a:avLst/>
            </a:prstGeom>
            <a:ln w="19050">
              <a:prstDash val="dash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8" name="Right Triangle 1067">
              <a:extLst>
                <a:ext uri="{FF2B5EF4-FFF2-40B4-BE49-F238E27FC236}">
                  <a16:creationId xmlns:a16="http://schemas.microsoft.com/office/drawing/2014/main" id="{A44EAD0B-BCDA-D919-7CD2-8A088B057418}"/>
                </a:ext>
              </a:extLst>
            </p:cNvPr>
            <p:cNvSpPr/>
            <p:nvPr/>
          </p:nvSpPr>
          <p:spPr>
            <a:xfrm rot="20211660">
              <a:off x="4727427" y="1077123"/>
              <a:ext cx="2472138" cy="1478890"/>
            </a:xfrm>
            <a:prstGeom prst="rtTriangle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pic>
        <p:nvPicPr>
          <p:cNvPr id="1083" name="Picture 1082">
            <a:extLst>
              <a:ext uri="{FF2B5EF4-FFF2-40B4-BE49-F238E27FC236}">
                <a16:creationId xmlns:a16="http://schemas.microsoft.com/office/drawing/2014/main" id="{D33A7713-E37B-14D1-8DD7-F97EA1F517A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42247" y="1258773"/>
            <a:ext cx="1192880" cy="1192880"/>
          </a:xfrm>
          <a:prstGeom prst="rect">
            <a:avLst/>
          </a:prstGeom>
        </p:spPr>
      </p:pic>
      <p:grpSp>
        <p:nvGrpSpPr>
          <p:cNvPr id="1086" name="Group 1085">
            <a:extLst>
              <a:ext uri="{FF2B5EF4-FFF2-40B4-BE49-F238E27FC236}">
                <a16:creationId xmlns:a16="http://schemas.microsoft.com/office/drawing/2014/main" id="{A3B54E13-F324-5619-0425-C9E0FBF209F9}"/>
              </a:ext>
            </a:extLst>
          </p:cNvPr>
          <p:cNvGrpSpPr/>
          <p:nvPr/>
        </p:nvGrpSpPr>
        <p:grpSpPr>
          <a:xfrm>
            <a:off x="84686" y="771010"/>
            <a:ext cx="4718133" cy="3947543"/>
            <a:chOff x="84686" y="771010"/>
            <a:chExt cx="4718133" cy="3947543"/>
          </a:xfrm>
        </p:grpSpPr>
        <p:grpSp>
          <p:nvGrpSpPr>
            <p:cNvPr id="1041" name="Group 1040">
              <a:extLst>
                <a:ext uri="{FF2B5EF4-FFF2-40B4-BE49-F238E27FC236}">
                  <a16:creationId xmlns:a16="http://schemas.microsoft.com/office/drawing/2014/main" id="{59054002-C73A-30E9-64D9-9EDE83C98DFF}"/>
                </a:ext>
              </a:extLst>
            </p:cNvPr>
            <p:cNvGrpSpPr/>
            <p:nvPr/>
          </p:nvGrpSpPr>
          <p:grpSpPr>
            <a:xfrm>
              <a:off x="84686" y="771010"/>
              <a:ext cx="4718133" cy="3947543"/>
              <a:chOff x="84686" y="771010"/>
              <a:chExt cx="4718133" cy="3947543"/>
            </a:xfrm>
          </p:grpSpPr>
          <p:pic>
            <p:nvPicPr>
              <p:cNvPr id="1032" name="Picture 8">
                <a:extLst>
                  <a:ext uri="{FF2B5EF4-FFF2-40B4-BE49-F238E27FC236}">
                    <a16:creationId xmlns:a16="http://schemas.microsoft.com/office/drawing/2014/main" id="{C6074CBB-478B-9A94-D270-18888898F6C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84686" y="771010"/>
                <a:ext cx="2873716" cy="218023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4" name="Picture 10" descr="Watching Tv Drawing Stock Photos and Images - 123RF">
                <a:extLst>
                  <a:ext uri="{FF2B5EF4-FFF2-40B4-BE49-F238E27FC236}">
                    <a16:creationId xmlns:a16="http://schemas.microsoft.com/office/drawing/2014/main" id="{374D573F-0A9E-99AC-D4A8-090306D1015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676" y="2921078"/>
                <a:ext cx="2304076" cy="174597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CCC6D564-40F3-3F24-2754-3D77D0FA77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084117" y="2147302"/>
                <a:ext cx="1380758" cy="1817484"/>
              </a:xfrm>
              <a:prstGeom prst="rect">
                <a:avLst/>
              </a:prstGeom>
            </p:spPr>
          </p:pic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1ECD76B0-C429-55AC-D01B-F6AABF2B4752}"/>
                  </a:ext>
                </a:extLst>
              </p:cNvPr>
              <p:cNvSpPr/>
              <p:nvPr/>
            </p:nvSpPr>
            <p:spPr>
              <a:xfrm>
                <a:off x="84686" y="1489081"/>
                <a:ext cx="4718133" cy="3229472"/>
              </a:xfrm>
              <a:custGeom>
                <a:avLst/>
                <a:gdLst>
                  <a:gd name="connsiteX0" fmla="*/ 4341181 w 4663476"/>
                  <a:gd name="connsiteY0" fmla="*/ 0 h 3501046"/>
                  <a:gd name="connsiteX1" fmla="*/ 4225771 w 4663476"/>
                  <a:gd name="connsiteY1" fmla="*/ 3036163 h 3501046"/>
                  <a:gd name="connsiteX2" fmla="*/ 88777 w 4663476"/>
                  <a:gd name="connsiteY2" fmla="*/ 3488924 h 3501046"/>
                  <a:gd name="connsiteX3" fmla="*/ 88777 w 4663476"/>
                  <a:gd name="connsiteY3" fmla="*/ 3488924 h 3501046"/>
                  <a:gd name="connsiteX4" fmla="*/ 0 w 4663476"/>
                  <a:gd name="connsiteY4" fmla="*/ 3462291 h 3501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63476" h="3501046">
                    <a:moveTo>
                      <a:pt x="4341181" y="0"/>
                    </a:moveTo>
                    <a:cubicBezTo>
                      <a:pt x="4637843" y="1227338"/>
                      <a:pt x="4934505" y="2454676"/>
                      <a:pt x="4225771" y="3036163"/>
                    </a:cubicBezTo>
                    <a:cubicBezTo>
                      <a:pt x="3517037" y="3617650"/>
                      <a:pt x="88777" y="3488924"/>
                      <a:pt x="88777" y="3488924"/>
                    </a:cubicBezTo>
                    <a:lnTo>
                      <a:pt x="88777" y="3488924"/>
                    </a:lnTo>
                    <a:lnTo>
                      <a:pt x="0" y="3462291"/>
                    </a:lnTo>
                  </a:path>
                </a:pathLst>
              </a:cu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</p:grpSp>
        <p:sp>
          <p:nvSpPr>
            <p:cNvPr id="1085" name="Rectangle 1084">
              <a:extLst>
                <a:ext uri="{FF2B5EF4-FFF2-40B4-BE49-F238E27FC236}">
                  <a16:creationId xmlns:a16="http://schemas.microsoft.com/office/drawing/2014/main" id="{E4622716-D900-AD9A-C7CD-E1664B731D19}"/>
                </a:ext>
              </a:extLst>
            </p:cNvPr>
            <p:cNvSpPr/>
            <p:nvPr/>
          </p:nvSpPr>
          <p:spPr>
            <a:xfrm>
              <a:off x="526095" y="3408787"/>
              <a:ext cx="889440" cy="23083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900" b="0" cap="none" spc="0" dirty="0">
                  <a:ln w="0"/>
                  <a:solidFill>
                    <a:schemeClr val="accent6">
                      <a:lumMod val="75000"/>
                    </a:schemeClr>
                  </a:solidFill>
                  <a:effectLst>
                    <a:reflection blurRad="6350" stA="53000" endA="300" endPos="35500" dir="5400000" sy="-90000" algn="bl" rotWithShape="0"/>
                  </a:effectLst>
                </a:rPr>
                <a:t>NETFLIX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BAA65B2-6D90-B25E-87FB-E04CA5219CA8}"/>
              </a:ext>
            </a:extLst>
          </p:cNvPr>
          <p:cNvGrpSpPr/>
          <p:nvPr/>
        </p:nvGrpSpPr>
        <p:grpSpPr>
          <a:xfrm>
            <a:off x="5861472" y="83307"/>
            <a:ext cx="3205368" cy="369332"/>
            <a:chOff x="5433310" y="250932"/>
            <a:chExt cx="3205368" cy="36933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7FB647D-056B-C06B-2BB8-B2735D49B192}"/>
                </a:ext>
              </a:extLst>
            </p:cNvPr>
            <p:cNvSpPr/>
            <p:nvPr/>
          </p:nvSpPr>
          <p:spPr>
            <a:xfrm>
              <a:off x="5433310" y="250932"/>
              <a:ext cx="1024640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800" b="1" cap="none" spc="0" dirty="0">
                  <a:ln w="9525">
                    <a:solidFill>
                      <a:srgbClr val="C00000"/>
                    </a:solidFill>
                    <a:prstDash val="solid"/>
                  </a:ln>
                  <a:solidFill>
                    <a:srgbClr val="FF0000"/>
                  </a:solidFill>
                  <a:effectLst>
                    <a:glow rad="63500">
                      <a:schemeClr val="accent5">
                        <a:satMod val="175000"/>
                        <a:alpha val="40000"/>
                      </a:schemeClr>
                    </a:glow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+mj-lt"/>
                </a:rPr>
                <a:t>DATM: 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08EFD61-958C-534B-FDEE-F3A32FBABFFD}"/>
                </a:ext>
              </a:extLst>
            </p:cNvPr>
            <p:cNvSpPr/>
            <p:nvPr/>
          </p:nvSpPr>
          <p:spPr>
            <a:xfrm>
              <a:off x="6578243" y="304561"/>
              <a:ext cx="248574" cy="246079"/>
            </a:xfrm>
            <a:prstGeom prst="ellipse">
              <a:avLst/>
            </a:prstGeom>
            <a:solidFill>
              <a:srgbClr val="ABABAB"/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37427BE-C76C-630F-2484-B1FEB95CA95A}"/>
                </a:ext>
              </a:extLst>
            </p:cNvPr>
            <p:cNvSpPr/>
            <p:nvPr/>
          </p:nvSpPr>
          <p:spPr>
            <a:xfrm>
              <a:off x="6925212" y="298474"/>
              <a:ext cx="248574" cy="246079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9BB457C-D2E1-F756-9985-31BB53058326}"/>
                </a:ext>
              </a:extLst>
            </p:cNvPr>
            <p:cNvSpPr/>
            <p:nvPr/>
          </p:nvSpPr>
          <p:spPr>
            <a:xfrm>
              <a:off x="7284017" y="301788"/>
              <a:ext cx="248574" cy="246079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146D383-FAA9-F089-D536-AC9553B8F3C9}"/>
                </a:ext>
              </a:extLst>
            </p:cNvPr>
            <p:cNvSpPr/>
            <p:nvPr/>
          </p:nvSpPr>
          <p:spPr>
            <a:xfrm>
              <a:off x="7648862" y="298473"/>
              <a:ext cx="248574" cy="246079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BB3655A-DE85-40A0-223F-87E3554E663F}"/>
                </a:ext>
              </a:extLst>
            </p:cNvPr>
            <p:cNvSpPr/>
            <p:nvPr/>
          </p:nvSpPr>
          <p:spPr>
            <a:xfrm>
              <a:off x="8017729" y="303680"/>
              <a:ext cx="248574" cy="246079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048B444-A28B-36D1-0991-CA53753E72BA}"/>
                </a:ext>
              </a:extLst>
            </p:cNvPr>
            <p:cNvSpPr/>
            <p:nvPr/>
          </p:nvSpPr>
          <p:spPr>
            <a:xfrm>
              <a:off x="8390104" y="313439"/>
              <a:ext cx="248574" cy="246079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</p:spTree>
    <p:extLst>
      <p:ext uri="{BB962C8B-B14F-4D97-AF65-F5344CB8AC3E}">
        <p14:creationId xmlns:p14="http://schemas.microsoft.com/office/powerpoint/2010/main" val="201223908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1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8A251DB4-7733-9CF3-422B-B758C7356DF7}"/>
              </a:ext>
            </a:extLst>
          </p:cNvPr>
          <p:cNvSpPr/>
          <p:nvPr/>
        </p:nvSpPr>
        <p:spPr>
          <a:xfrm>
            <a:off x="1970843" y="1251751"/>
            <a:ext cx="7111419" cy="1751560"/>
          </a:xfrm>
          <a:custGeom>
            <a:avLst/>
            <a:gdLst>
              <a:gd name="connsiteX0" fmla="*/ 559293 w 7111419"/>
              <a:gd name="connsiteY0" fmla="*/ 115410 h 1751560"/>
              <a:gd name="connsiteX1" fmla="*/ 559293 w 7111419"/>
              <a:gd name="connsiteY1" fmla="*/ 115410 h 1751560"/>
              <a:gd name="connsiteX2" fmla="*/ 230819 w 7111419"/>
              <a:gd name="connsiteY2" fmla="*/ 150921 h 1751560"/>
              <a:gd name="connsiteX3" fmla="*/ 177553 w 7111419"/>
              <a:gd name="connsiteY3" fmla="*/ 168676 h 1751560"/>
              <a:gd name="connsiteX4" fmla="*/ 106532 w 7111419"/>
              <a:gd name="connsiteY4" fmla="*/ 195309 h 1751560"/>
              <a:gd name="connsiteX5" fmla="*/ 71021 w 7111419"/>
              <a:gd name="connsiteY5" fmla="*/ 239698 h 1751560"/>
              <a:gd name="connsiteX6" fmla="*/ 44388 w 7111419"/>
              <a:gd name="connsiteY6" fmla="*/ 266331 h 1751560"/>
              <a:gd name="connsiteX7" fmla="*/ 0 w 7111419"/>
              <a:gd name="connsiteY7" fmla="*/ 363985 h 1751560"/>
              <a:gd name="connsiteX8" fmla="*/ 8877 w 7111419"/>
              <a:gd name="connsiteY8" fmla="*/ 506028 h 1751560"/>
              <a:gd name="connsiteX9" fmla="*/ 26633 w 7111419"/>
              <a:gd name="connsiteY9" fmla="*/ 550416 h 1751560"/>
              <a:gd name="connsiteX10" fmla="*/ 71021 w 7111419"/>
              <a:gd name="connsiteY10" fmla="*/ 692459 h 1751560"/>
              <a:gd name="connsiteX11" fmla="*/ 88776 w 7111419"/>
              <a:gd name="connsiteY11" fmla="*/ 745725 h 1751560"/>
              <a:gd name="connsiteX12" fmla="*/ 115409 w 7111419"/>
              <a:gd name="connsiteY12" fmla="*/ 798991 h 1751560"/>
              <a:gd name="connsiteX13" fmla="*/ 230819 w 7111419"/>
              <a:gd name="connsiteY13" fmla="*/ 949911 h 1751560"/>
              <a:gd name="connsiteX14" fmla="*/ 275207 w 7111419"/>
              <a:gd name="connsiteY14" fmla="*/ 976544 h 1751560"/>
              <a:gd name="connsiteX15" fmla="*/ 337351 w 7111419"/>
              <a:gd name="connsiteY15" fmla="*/ 1056443 h 1751560"/>
              <a:gd name="connsiteX16" fmla="*/ 435006 w 7111419"/>
              <a:gd name="connsiteY16" fmla="*/ 1127465 h 1751560"/>
              <a:gd name="connsiteX17" fmla="*/ 514905 w 7111419"/>
              <a:gd name="connsiteY17" fmla="*/ 1162975 h 1751560"/>
              <a:gd name="connsiteX18" fmla="*/ 621437 w 7111419"/>
              <a:gd name="connsiteY18" fmla="*/ 1225119 h 1751560"/>
              <a:gd name="connsiteX19" fmla="*/ 861134 w 7111419"/>
              <a:gd name="connsiteY19" fmla="*/ 1331651 h 1751560"/>
              <a:gd name="connsiteX20" fmla="*/ 1189607 w 7111419"/>
              <a:gd name="connsiteY20" fmla="*/ 1411550 h 1751560"/>
              <a:gd name="connsiteX21" fmla="*/ 1331650 w 7111419"/>
              <a:gd name="connsiteY21" fmla="*/ 1438183 h 1751560"/>
              <a:gd name="connsiteX22" fmla="*/ 1482571 w 7111419"/>
              <a:gd name="connsiteY22" fmla="*/ 1447061 h 1751560"/>
              <a:gd name="connsiteX23" fmla="*/ 1828800 w 7111419"/>
              <a:gd name="connsiteY23" fmla="*/ 1491449 h 1751560"/>
              <a:gd name="connsiteX24" fmla="*/ 1979720 w 7111419"/>
              <a:gd name="connsiteY24" fmla="*/ 1500327 h 1751560"/>
              <a:gd name="connsiteX25" fmla="*/ 2459114 w 7111419"/>
              <a:gd name="connsiteY25" fmla="*/ 1544715 h 1751560"/>
              <a:gd name="connsiteX26" fmla="*/ 2574524 w 7111419"/>
              <a:gd name="connsiteY26" fmla="*/ 1571348 h 1751560"/>
              <a:gd name="connsiteX27" fmla="*/ 2716567 w 7111419"/>
              <a:gd name="connsiteY27" fmla="*/ 1589103 h 1751560"/>
              <a:gd name="connsiteX28" fmla="*/ 2840854 w 7111419"/>
              <a:gd name="connsiteY28" fmla="*/ 1606859 h 1751560"/>
              <a:gd name="connsiteX29" fmla="*/ 3222594 w 7111419"/>
              <a:gd name="connsiteY29" fmla="*/ 1660125 h 1751560"/>
              <a:gd name="connsiteX30" fmla="*/ 3444536 w 7111419"/>
              <a:gd name="connsiteY30" fmla="*/ 1677880 h 1751560"/>
              <a:gd name="connsiteX31" fmla="*/ 4429957 w 7111419"/>
              <a:gd name="connsiteY31" fmla="*/ 1740024 h 1751560"/>
              <a:gd name="connsiteX32" fmla="*/ 5122415 w 7111419"/>
              <a:gd name="connsiteY32" fmla="*/ 1740024 h 1751560"/>
              <a:gd name="connsiteX33" fmla="*/ 5299969 w 7111419"/>
              <a:gd name="connsiteY33" fmla="*/ 1704513 h 1751560"/>
              <a:gd name="connsiteX34" fmla="*/ 5584054 w 7111419"/>
              <a:gd name="connsiteY34" fmla="*/ 1686758 h 1751560"/>
              <a:gd name="connsiteX35" fmla="*/ 5894773 w 7111419"/>
              <a:gd name="connsiteY35" fmla="*/ 1651247 h 1751560"/>
              <a:gd name="connsiteX36" fmla="*/ 6161103 w 7111419"/>
              <a:gd name="connsiteY36" fmla="*/ 1642369 h 1751560"/>
              <a:gd name="connsiteX37" fmla="*/ 6294268 w 7111419"/>
              <a:gd name="connsiteY37" fmla="*/ 1633492 h 1751560"/>
              <a:gd name="connsiteX38" fmla="*/ 6400800 w 7111419"/>
              <a:gd name="connsiteY38" fmla="*/ 1615736 h 1751560"/>
              <a:gd name="connsiteX39" fmla="*/ 6968971 w 7111419"/>
              <a:gd name="connsiteY39" fmla="*/ 1580226 h 1751560"/>
              <a:gd name="connsiteX40" fmla="*/ 7013359 w 7111419"/>
              <a:gd name="connsiteY40" fmla="*/ 1544715 h 1751560"/>
              <a:gd name="connsiteX41" fmla="*/ 7057747 w 7111419"/>
              <a:gd name="connsiteY41" fmla="*/ 1526960 h 1751560"/>
              <a:gd name="connsiteX42" fmla="*/ 7066625 w 7111419"/>
              <a:gd name="connsiteY42" fmla="*/ 1491449 h 1751560"/>
              <a:gd name="connsiteX43" fmla="*/ 7093258 w 7111419"/>
              <a:gd name="connsiteY43" fmla="*/ 1447061 h 1751560"/>
              <a:gd name="connsiteX44" fmla="*/ 7111013 w 7111419"/>
              <a:gd name="connsiteY44" fmla="*/ 1225119 h 1751560"/>
              <a:gd name="connsiteX45" fmla="*/ 7075503 w 7111419"/>
              <a:gd name="connsiteY45" fmla="*/ 683581 h 1751560"/>
              <a:gd name="connsiteX46" fmla="*/ 7031114 w 7111419"/>
              <a:gd name="connsiteY46" fmla="*/ 559294 h 1751560"/>
              <a:gd name="connsiteX47" fmla="*/ 7013359 w 7111419"/>
              <a:gd name="connsiteY47" fmla="*/ 506028 h 1751560"/>
              <a:gd name="connsiteX48" fmla="*/ 6826928 w 7111419"/>
              <a:gd name="connsiteY48" fmla="*/ 284086 h 1751560"/>
              <a:gd name="connsiteX49" fmla="*/ 6764784 w 7111419"/>
              <a:gd name="connsiteY49" fmla="*/ 248575 h 1751560"/>
              <a:gd name="connsiteX50" fmla="*/ 6560598 w 7111419"/>
              <a:gd name="connsiteY50" fmla="*/ 186432 h 1751560"/>
              <a:gd name="connsiteX51" fmla="*/ 6471821 w 7111419"/>
              <a:gd name="connsiteY51" fmla="*/ 159799 h 1751560"/>
              <a:gd name="connsiteX52" fmla="*/ 6285390 w 7111419"/>
              <a:gd name="connsiteY52" fmla="*/ 133166 h 1751560"/>
              <a:gd name="connsiteX53" fmla="*/ 6072326 w 7111419"/>
              <a:gd name="connsiteY53" fmla="*/ 97655 h 1751560"/>
              <a:gd name="connsiteX54" fmla="*/ 5566299 w 7111419"/>
              <a:gd name="connsiteY54" fmla="*/ 88777 h 1751560"/>
              <a:gd name="connsiteX55" fmla="*/ 5237825 w 7111419"/>
              <a:gd name="connsiteY55" fmla="*/ 79899 h 1751560"/>
              <a:gd name="connsiteX56" fmla="*/ 4998128 w 7111419"/>
              <a:gd name="connsiteY56" fmla="*/ 62144 h 1751560"/>
              <a:gd name="connsiteX57" fmla="*/ 4074850 w 7111419"/>
              <a:gd name="connsiteY57" fmla="*/ 71022 h 1751560"/>
              <a:gd name="connsiteX58" fmla="*/ 3746376 w 7111419"/>
              <a:gd name="connsiteY58" fmla="*/ 88777 h 1751560"/>
              <a:gd name="connsiteX59" fmla="*/ 3275860 w 7111419"/>
              <a:gd name="connsiteY59" fmla="*/ 106532 h 1751560"/>
              <a:gd name="connsiteX60" fmla="*/ 2121763 w 7111419"/>
              <a:gd name="connsiteY60" fmla="*/ 88777 h 1751560"/>
              <a:gd name="connsiteX61" fmla="*/ 1899821 w 7111419"/>
              <a:gd name="connsiteY61" fmla="*/ 53266 h 1751560"/>
              <a:gd name="connsiteX62" fmla="*/ 1784411 w 7111419"/>
              <a:gd name="connsiteY62" fmla="*/ 44389 h 1751560"/>
              <a:gd name="connsiteX63" fmla="*/ 1535837 w 7111419"/>
              <a:gd name="connsiteY63" fmla="*/ 8878 h 1751560"/>
              <a:gd name="connsiteX64" fmla="*/ 1411549 w 7111419"/>
              <a:gd name="connsiteY64" fmla="*/ 0 h 1751560"/>
              <a:gd name="connsiteX65" fmla="*/ 701336 w 7111419"/>
              <a:gd name="connsiteY65" fmla="*/ 8878 h 1751560"/>
              <a:gd name="connsiteX66" fmla="*/ 665825 w 7111419"/>
              <a:gd name="connsiteY66" fmla="*/ 26633 h 1751560"/>
              <a:gd name="connsiteX67" fmla="*/ 585926 w 7111419"/>
              <a:gd name="connsiteY67" fmla="*/ 62144 h 1751560"/>
              <a:gd name="connsiteX68" fmla="*/ 532660 w 7111419"/>
              <a:gd name="connsiteY68" fmla="*/ 97655 h 1751560"/>
              <a:gd name="connsiteX69" fmla="*/ 506027 w 7111419"/>
              <a:gd name="connsiteY69" fmla="*/ 106532 h 1751560"/>
              <a:gd name="connsiteX70" fmla="*/ 559293 w 7111419"/>
              <a:gd name="connsiteY70" fmla="*/ 115410 h 175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7111419" h="1751560">
                <a:moveTo>
                  <a:pt x="559293" y="115410"/>
                </a:moveTo>
                <a:lnTo>
                  <a:pt x="559293" y="115410"/>
                </a:lnTo>
                <a:cubicBezTo>
                  <a:pt x="465121" y="120119"/>
                  <a:pt x="324234" y="119783"/>
                  <a:pt x="230819" y="150921"/>
                </a:cubicBezTo>
                <a:cubicBezTo>
                  <a:pt x="213064" y="156839"/>
                  <a:pt x="195142" y="162280"/>
                  <a:pt x="177553" y="168676"/>
                </a:cubicBezTo>
                <a:cubicBezTo>
                  <a:pt x="60824" y="211124"/>
                  <a:pt x="185661" y="168935"/>
                  <a:pt x="106532" y="195309"/>
                </a:cubicBezTo>
                <a:cubicBezTo>
                  <a:pt x="94695" y="210105"/>
                  <a:pt x="83499" y="225438"/>
                  <a:pt x="71021" y="239698"/>
                </a:cubicBezTo>
                <a:cubicBezTo>
                  <a:pt x="62754" y="249147"/>
                  <a:pt x="51921" y="256287"/>
                  <a:pt x="44388" y="266331"/>
                </a:cubicBezTo>
                <a:cubicBezTo>
                  <a:pt x="15378" y="305011"/>
                  <a:pt x="15345" y="317948"/>
                  <a:pt x="0" y="363985"/>
                </a:cubicBezTo>
                <a:cubicBezTo>
                  <a:pt x="2959" y="411333"/>
                  <a:pt x="2168" y="459065"/>
                  <a:pt x="8877" y="506028"/>
                </a:cubicBezTo>
                <a:cubicBezTo>
                  <a:pt x="11131" y="521804"/>
                  <a:pt x="22527" y="535018"/>
                  <a:pt x="26633" y="550416"/>
                </a:cubicBezTo>
                <a:cubicBezTo>
                  <a:pt x="86406" y="774563"/>
                  <a:pt x="5814" y="535960"/>
                  <a:pt x="71021" y="692459"/>
                </a:cubicBezTo>
                <a:cubicBezTo>
                  <a:pt x="78219" y="709735"/>
                  <a:pt x="81578" y="728449"/>
                  <a:pt x="88776" y="745725"/>
                </a:cubicBezTo>
                <a:cubicBezTo>
                  <a:pt x="96411" y="764049"/>
                  <a:pt x="105058" y="782052"/>
                  <a:pt x="115409" y="798991"/>
                </a:cubicBezTo>
                <a:cubicBezTo>
                  <a:pt x="148196" y="852643"/>
                  <a:pt x="180689" y="909807"/>
                  <a:pt x="230819" y="949911"/>
                </a:cubicBezTo>
                <a:cubicBezTo>
                  <a:pt x="244293" y="960690"/>
                  <a:pt x="260411" y="967666"/>
                  <a:pt x="275207" y="976544"/>
                </a:cubicBezTo>
                <a:cubicBezTo>
                  <a:pt x="296324" y="1008219"/>
                  <a:pt x="306622" y="1025714"/>
                  <a:pt x="337351" y="1056443"/>
                </a:cubicBezTo>
                <a:cubicBezTo>
                  <a:pt x="364500" y="1083593"/>
                  <a:pt x="400193" y="1110059"/>
                  <a:pt x="435006" y="1127465"/>
                </a:cubicBezTo>
                <a:cubicBezTo>
                  <a:pt x="461074" y="1140499"/>
                  <a:pt x="489088" y="1149452"/>
                  <a:pt x="514905" y="1162975"/>
                </a:cubicBezTo>
                <a:cubicBezTo>
                  <a:pt x="551322" y="1182051"/>
                  <a:pt x="584941" y="1206195"/>
                  <a:pt x="621437" y="1225119"/>
                </a:cubicBezTo>
                <a:cubicBezTo>
                  <a:pt x="667059" y="1248775"/>
                  <a:pt x="805517" y="1311427"/>
                  <a:pt x="861134" y="1331651"/>
                </a:cubicBezTo>
                <a:cubicBezTo>
                  <a:pt x="947830" y="1363177"/>
                  <a:pt x="1132950" y="1400927"/>
                  <a:pt x="1189607" y="1411550"/>
                </a:cubicBezTo>
                <a:cubicBezTo>
                  <a:pt x="1236955" y="1420428"/>
                  <a:pt x="1283827" y="1432386"/>
                  <a:pt x="1331650" y="1438183"/>
                </a:cubicBezTo>
                <a:cubicBezTo>
                  <a:pt x="1381678" y="1444247"/>
                  <a:pt x="1432264" y="1444102"/>
                  <a:pt x="1482571" y="1447061"/>
                </a:cubicBezTo>
                <a:cubicBezTo>
                  <a:pt x="1556724" y="1457173"/>
                  <a:pt x="1744718" y="1484030"/>
                  <a:pt x="1828800" y="1491449"/>
                </a:cubicBezTo>
                <a:cubicBezTo>
                  <a:pt x="1878999" y="1495878"/>
                  <a:pt x="1929558" y="1495504"/>
                  <a:pt x="1979720" y="1500327"/>
                </a:cubicBezTo>
                <a:cubicBezTo>
                  <a:pt x="2499128" y="1550270"/>
                  <a:pt x="2103837" y="1526015"/>
                  <a:pt x="2459114" y="1544715"/>
                </a:cubicBezTo>
                <a:cubicBezTo>
                  <a:pt x="2497584" y="1553593"/>
                  <a:pt x="2535617" y="1564640"/>
                  <a:pt x="2574524" y="1571348"/>
                </a:cubicBezTo>
                <a:cubicBezTo>
                  <a:pt x="2621546" y="1579455"/>
                  <a:pt x="2669269" y="1582797"/>
                  <a:pt x="2716567" y="1589103"/>
                </a:cubicBezTo>
                <a:lnTo>
                  <a:pt x="2840854" y="1606859"/>
                </a:lnTo>
                <a:cubicBezTo>
                  <a:pt x="3046335" y="1638966"/>
                  <a:pt x="2985415" y="1636407"/>
                  <a:pt x="3222594" y="1660125"/>
                </a:cubicBezTo>
                <a:cubicBezTo>
                  <a:pt x="3296443" y="1667510"/>
                  <a:pt x="3370716" y="1670210"/>
                  <a:pt x="3444536" y="1677880"/>
                </a:cubicBezTo>
                <a:cubicBezTo>
                  <a:pt x="4163566" y="1752584"/>
                  <a:pt x="3656689" y="1726917"/>
                  <a:pt x="4429957" y="1740024"/>
                </a:cubicBezTo>
                <a:cubicBezTo>
                  <a:pt x="4689172" y="1749993"/>
                  <a:pt x="4834451" y="1760021"/>
                  <a:pt x="5122415" y="1740024"/>
                </a:cubicBezTo>
                <a:cubicBezTo>
                  <a:pt x="5182627" y="1735843"/>
                  <a:pt x="5240010" y="1711431"/>
                  <a:pt x="5299969" y="1704513"/>
                </a:cubicBezTo>
                <a:cubicBezTo>
                  <a:pt x="5394223" y="1693637"/>
                  <a:pt x="5489359" y="1692676"/>
                  <a:pt x="5584054" y="1686758"/>
                </a:cubicBezTo>
                <a:cubicBezTo>
                  <a:pt x="5684975" y="1673301"/>
                  <a:pt x="5793798" y="1657306"/>
                  <a:pt x="5894773" y="1651247"/>
                </a:cubicBezTo>
                <a:cubicBezTo>
                  <a:pt x="5983440" y="1645927"/>
                  <a:pt x="6072365" y="1646313"/>
                  <a:pt x="6161103" y="1642369"/>
                </a:cubicBezTo>
                <a:cubicBezTo>
                  <a:pt x="6205546" y="1640394"/>
                  <a:pt x="6249880" y="1636451"/>
                  <a:pt x="6294268" y="1633492"/>
                </a:cubicBezTo>
                <a:cubicBezTo>
                  <a:pt x="6329779" y="1627573"/>
                  <a:pt x="6365032" y="1619824"/>
                  <a:pt x="6400800" y="1615736"/>
                </a:cubicBezTo>
                <a:cubicBezTo>
                  <a:pt x="6590317" y="1594077"/>
                  <a:pt x="6778000" y="1589541"/>
                  <a:pt x="6968971" y="1580226"/>
                </a:cubicBezTo>
                <a:cubicBezTo>
                  <a:pt x="6983767" y="1568389"/>
                  <a:pt x="6997111" y="1554464"/>
                  <a:pt x="7013359" y="1544715"/>
                </a:cubicBezTo>
                <a:cubicBezTo>
                  <a:pt x="7027024" y="1536516"/>
                  <a:pt x="7046479" y="1538228"/>
                  <a:pt x="7057747" y="1526960"/>
                </a:cubicBezTo>
                <a:cubicBezTo>
                  <a:pt x="7066375" y="1518332"/>
                  <a:pt x="7061670" y="1502599"/>
                  <a:pt x="7066625" y="1491449"/>
                </a:cubicBezTo>
                <a:cubicBezTo>
                  <a:pt x="7073633" y="1475681"/>
                  <a:pt x="7084380" y="1461857"/>
                  <a:pt x="7093258" y="1447061"/>
                </a:cubicBezTo>
                <a:cubicBezTo>
                  <a:pt x="7102233" y="1375267"/>
                  <a:pt x="7113734" y="1295867"/>
                  <a:pt x="7111013" y="1225119"/>
                </a:cubicBezTo>
                <a:cubicBezTo>
                  <a:pt x="7104060" y="1044352"/>
                  <a:pt x="7091174" y="863801"/>
                  <a:pt x="7075503" y="683581"/>
                </a:cubicBezTo>
                <a:cubicBezTo>
                  <a:pt x="7069506" y="614617"/>
                  <a:pt x="7055177" y="617046"/>
                  <a:pt x="7031114" y="559294"/>
                </a:cubicBezTo>
                <a:cubicBezTo>
                  <a:pt x="7023916" y="542018"/>
                  <a:pt x="7023210" y="521941"/>
                  <a:pt x="7013359" y="506028"/>
                </a:cubicBezTo>
                <a:cubicBezTo>
                  <a:pt x="6989426" y="467367"/>
                  <a:pt x="6879762" y="314277"/>
                  <a:pt x="6826928" y="284086"/>
                </a:cubicBezTo>
                <a:cubicBezTo>
                  <a:pt x="6806213" y="272249"/>
                  <a:pt x="6786586" y="258265"/>
                  <a:pt x="6764784" y="248575"/>
                </a:cubicBezTo>
                <a:cubicBezTo>
                  <a:pt x="6677326" y="209705"/>
                  <a:pt x="6653604" y="211797"/>
                  <a:pt x="6560598" y="186432"/>
                </a:cubicBezTo>
                <a:cubicBezTo>
                  <a:pt x="6530791" y="178303"/>
                  <a:pt x="6501794" y="167292"/>
                  <a:pt x="6471821" y="159799"/>
                </a:cubicBezTo>
                <a:cubicBezTo>
                  <a:pt x="6388962" y="139084"/>
                  <a:pt x="6371975" y="141037"/>
                  <a:pt x="6285390" y="133166"/>
                </a:cubicBezTo>
                <a:cubicBezTo>
                  <a:pt x="6249988" y="126729"/>
                  <a:pt x="6102150" y="98933"/>
                  <a:pt x="6072326" y="97655"/>
                </a:cubicBezTo>
                <a:cubicBezTo>
                  <a:pt x="5903779" y="90432"/>
                  <a:pt x="5734962" y="92366"/>
                  <a:pt x="5566299" y="88777"/>
                </a:cubicBezTo>
                <a:lnTo>
                  <a:pt x="5237825" y="79899"/>
                </a:lnTo>
                <a:cubicBezTo>
                  <a:pt x="5195087" y="76338"/>
                  <a:pt x="5031857" y="62144"/>
                  <a:pt x="4998128" y="62144"/>
                </a:cubicBezTo>
                <a:lnTo>
                  <a:pt x="4074850" y="71022"/>
                </a:lnTo>
                <a:cubicBezTo>
                  <a:pt x="3965359" y="76940"/>
                  <a:pt x="3855982" y="85645"/>
                  <a:pt x="3746376" y="88777"/>
                </a:cubicBezTo>
                <a:cubicBezTo>
                  <a:pt x="3382332" y="99179"/>
                  <a:pt x="3539113" y="91908"/>
                  <a:pt x="3275860" y="106532"/>
                </a:cubicBezTo>
                <a:cubicBezTo>
                  <a:pt x="2797119" y="58662"/>
                  <a:pt x="3653944" y="141612"/>
                  <a:pt x="2121763" y="88777"/>
                </a:cubicBezTo>
                <a:cubicBezTo>
                  <a:pt x="2046886" y="86195"/>
                  <a:pt x="1974522" y="59012"/>
                  <a:pt x="1899821" y="53266"/>
                </a:cubicBezTo>
                <a:lnTo>
                  <a:pt x="1784411" y="44389"/>
                </a:lnTo>
                <a:cubicBezTo>
                  <a:pt x="1713241" y="33439"/>
                  <a:pt x="1605762" y="16112"/>
                  <a:pt x="1535837" y="8878"/>
                </a:cubicBezTo>
                <a:cubicBezTo>
                  <a:pt x="1494523" y="4604"/>
                  <a:pt x="1452978" y="2959"/>
                  <a:pt x="1411549" y="0"/>
                </a:cubicBezTo>
                <a:cubicBezTo>
                  <a:pt x="1174811" y="2959"/>
                  <a:pt x="937941" y="428"/>
                  <a:pt x="701336" y="8878"/>
                </a:cubicBezTo>
                <a:cubicBezTo>
                  <a:pt x="688110" y="9350"/>
                  <a:pt x="677918" y="21258"/>
                  <a:pt x="665825" y="26633"/>
                </a:cubicBezTo>
                <a:cubicBezTo>
                  <a:pt x="631490" y="41893"/>
                  <a:pt x="617138" y="43417"/>
                  <a:pt x="585926" y="62144"/>
                </a:cubicBezTo>
                <a:cubicBezTo>
                  <a:pt x="567628" y="73123"/>
                  <a:pt x="551314" y="87292"/>
                  <a:pt x="532660" y="97655"/>
                </a:cubicBezTo>
                <a:cubicBezTo>
                  <a:pt x="524480" y="102200"/>
                  <a:pt x="506027" y="106532"/>
                  <a:pt x="506027" y="106532"/>
                </a:cubicBezTo>
                <a:lnTo>
                  <a:pt x="559293" y="11541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A038AEFD-25EC-110E-F39D-027549D21BF1}"/>
              </a:ext>
            </a:extLst>
          </p:cNvPr>
          <p:cNvSpPr/>
          <p:nvPr/>
        </p:nvSpPr>
        <p:spPr>
          <a:xfrm>
            <a:off x="1700336" y="4068471"/>
            <a:ext cx="7398354" cy="2778711"/>
          </a:xfrm>
          <a:custGeom>
            <a:avLst/>
            <a:gdLst>
              <a:gd name="connsiteX0" fmla="*/ 0 w 7398354"/>
              <a:gd name="connsiteY0" fmla="*/ 1482571 h 2778711"/>
              <a:gd name="connsiteX1" fmla="*/ 0 w 7398354"/>
              <a:gd name="connsiteY1" fmla="*/ 1482571 h 2778711"/>
              <a:gd name="connsiteX2" fmla="*/ 186431 w 7398354"/>
              <a:gd name="connsiteY2" fmla="*/ 1313895 h 2778711"/>
              <a:gd name="connsiteX3" fmla="*/ 248574 w 7398354"/>
              <a:gd name="connsiteY3" fmla="*/ 1260629 h 2778711"/>
              <a:gd name="connsiteX4" fmla="*/ 656947 w 7398354"/>
              <a:gd name="connsiteY4" fmla="*/ 1091954 h 2778711"/>
              <a:gd name="connsiteX5" fmla="*/ 763479 w 7398354"/>
              <a:gd name="connsiteY5" fmla="*/ 1056443 h 2778711"/>
              <a:gd name="connsiteX6" fmla="*/ 1029809 w 7398354"/>
              <a:gd name="connsiteY6" fmla="*/ 976544 h 2778711"/>
              <a:gd name="connsiteX7" fmla="*/ 1145219 w 7398354"/>
              <a:gd name="connsiteY7" fmla="*/ 932155 h 2778711"/>
              <a:gd name="connsiteX8" fmla="*/ 1358283 w 7398354"/>
              <a:gd name="connsiteY8" fmla="*/ 878889 h 2778711"/>
              <a:gd name="connsiteX9" fmla="*/ 1544714 w 7398354"/>
              <a:gd name="connsiteY9" fmla="*/ 843379 h 2778711"/>
              <a:gd name="connsiteX10" fmla="*/ 1642369 w 7398354"/>
              <a:gd name="connsiteY10" fmla="*/ 816746 h 2778711"/>
              <a:gd name="connsiteX11" fmla="*/ 1704512 w 7398354"/>
              <a:gd name="connsiteY11" fmla="*/ 781235 h 2778711"/>
              <a:gd name="connsiteX12" fmla="*/ 1917576 w 7398354"/>
              <a:gd name="connsiteY12" fmla="*/ 710214 h 2778711"/>
              <a:gd name="connsiteX13" fmla="*/ 2201662 w 7398354"/>
              <a:gd name="connsiteY13" fmla="*/ 497150 h 2778711"/>
              <a:gd name="connsiteX14" fmla="*/ 2272683 w 7398354"/>
              <a:gd name="connsiteY14" fmla="*/ 408373 h 2778711"/>
              <a:gd name="connsiteX15" fmla="*/ 2370337 w 7398354"/>
              <a:gd name="connsiteY15" fmla="*/ 346229 h 2778711"/>
              <a:gd name="connsiteX16" fmla="*/ 2485747 w 7398354"/>
              <a:gd name="connsiteY16" fmla="*/ 257453 h 2778711"/>
              <a:gd name="connsiteX17" fmla="*/ 2814221 w 7398354"/>
              <a:gd name="connsiteY17" fmla="*/ 115410 h 2778711"/>
              <a:gd name="connsiteX18" fmla="*/ 2947386 w 7398354"/>
              <a:gd name="connsiteY18" fmla="*/ 62144 h 2778711"/>
              <a:gd name="connsiteX19" fmla="*/ 3071673 w 7398354"/>
              <a:gd name="connsiteY19" fmla="*/ 44388 h 2778711"/>
              <a:gd name="connsiteX20" fmla="*/ 3284737 w 7398354"/>
              <a:gd name="connsiteY20" fmla="*/ 8878 h 2778711"/>
              <a:gd name="connsiteX21" fmla="*/ 3373514 w 7398354"/>
              <a:gd name="connsiteY21" fmla="*/ 0 h 2778711"/>
              <a:gd name="connsiteX22" fmla="*/ 3719743 w 7398354"/>
              <a:gd name="connsiteY22" fmla="*/ 35511 h 2778711"/>
              <a:gd name="connsiteX23" fmla="*/ 3932807 w 7398354"/>
              <a:gd name="connsiteY23" fmla="*/ 88777 h 2778711"/>
              <a:gd name="connsiteX24" fmla="*/ 4030462 w 7398354"/>
              <a:gd name="connsiteY24" fmla="*/ 106532 h 2778711"/>
              <a:gd name="connsiteX25" fmla="*/ 4199137 w 7398354"/>
              <a:gd name="connsiteY25" fmla="*/ 159798 h 2778711"/>
              <a:gd name="connsiteX26" fmla="*/ 4305670 w 7398354"/>
              <a:gd name="connsiteY26" fmla="*/ 186431 h 2778711"/>
              <a:gd name="connsiteX27" fmla="*/ 4341180 w 7398354"/>
              <a:gd name="connsiteY27" fmla="*/ 204187 h 2778711"/>
              <a:gd name="connsiteX28" fmla="*/ 4660776 w 7398354"/>
              <a:gd name="connsiteY28" fmla="*/ 301841 h 2778711"/>
              <a:gd name="connsiteX29" fmla="*/ 4785064 w 7398354"/>
              <a:gd name="connsiteY29" fmla="*/ 310719 h 2778711"/>
              <a:gd name="connsiteX30" fmla="*/ 4962617 w 7398354"/>
              <a:gd name="connsiteY30" fmla="*/ 363985 h 2778711"/>
              <a:gd name="connsiteX31" fmla="*/ 5042516 w 7398354"/>
              <a:gd name="connsiteY31" fmla="*/ 372862 h 2778711"/>
              <a:gd name="connsiteX32" fmla="*/ 5370990 w 7398354"/>
              <a:gd name="connsiteY32" fmla="*/ 417251 h 2778711"/>
              <a:gd name="connsiteX33" fmla="*/ 5708341 w 7398354"/>
              <a:gd name="connsiteY33" fmla="*/ 470517 h 2778711"/>
              <a:gd name="connsiteX34" fmla="*/ 5912528 w 7398354"/>
              <a:gd name="connsiteY34" fmla="*/ 506027 h 2778711"/>
              <a:gd name="connsiteX35" fmla="*/ 6223246 w 7398354"/>
              <a:gd name="connsiteY35" fmla="*/ 532660 h 2778711"/>
              <a:gd name="connsiteX36" fmla="*/ 6782539 w 7398354"/>
              <a:gd name="connsiteY36" fmla="*/ 514905 h 2778711"/>
              <a:gd name="connsiteX37" fmla="*/ 7128769 w 7398354"/>
              <a:gd name="connsiteY37" fmla="*/ 523783 h 2778711"/>
              <a:gd name="connsiteX38" fmla="*/ 7244178 w 7398354"/>
              <a:gd name="connsiteY38" fmla="*/ 559293 h 2778711"/>
              <a:gd name="connsiteX39" fmla="*/ 7332955 w 7398354"/>
              <a:gd name="connsiteY39" fmla="*/ 630315 h 2778711"/>
              <a:gd name="connsiteX40" fmla="*/ 7377343 w 7398354"/>
              <a:gd name="connsiteY40" fmla="*/ 736847 h 2778711"/>
              <a:gd name="connsiteX41" fmla="*/ 7395099 w 7398354"/>
              <a:gd name="connsiteY41" fmla="*/ 825623 h 2778711"/>
              <a:gd name="connsiteX42" fmla="*/ 7368466 w 7398354"/>
              <a:gd name="connsiteY42" fmla="*/ 1544715 h 2778711"/>
              <a:gd name="connsiteX43" fmla="*/ 7359588 w 7398354"/>
              <a:gd name="connsiteY43" fmla="*/ 1606858 h 2778711"/>
              <a:gd name="connsiteX44" fmla="*/ 7341833 w 7398354"/>
              <a:gd name="connsiteY44" fmla="*/ 1766656 h 2778711"/>
              <a:gd name="connsiteX45" fmla="*/ 7306322 w 7398354"/>
              <a:gd name="connsiteY45" fmla="*/ 1811045 h 2778711"/>
              <a:gd name="connsiteX46" fmla="*/ 7244178 w 7398354"/>
              <a:gd name="connsiteY46" fmla="*/ 1890944 h 2778711"/>
              <a:gd name="connsiteX47" fmla="*/ 7173157 w 7398354"/>
              <a:gd name="connsiteY47" fmla="*/ 1926454 h 2778711"/>
              <a:gd name="connsiteX48" fmla="*/ 7057747 w 7398354"/>
              <a:gd name="connsiteY48" fmla="*/ 1979721 h 2778711"/>
              <a:gd name="connsiteX49" fmla="*/ 6960093 w 7398354"/>
              <a:gd name="connsiteY49" fmla="*/ 2059620 h 2778711"/>
              <a:gd name="connsiteX50" fmla="*/ 6924582 w 7398354"/>
              <a:gd name="connsiteY50" fmla="*/ 2077375 h 2778711"/>
              <a:gd name="connsiteX51" fmla="*/ 6862438 w 7398354"/>
              <a:gd name="connsiteY51" fmla="*/ 2130641 h 2778711"/>
              <a:gd name="connsiteX52" fmla="*/ 6791417 w 7398354"/>
              <a:gd name="connsiteY52" fmla="*/ 2175029 h 2778711"/>
              <a:gd name="connsiteX53" fmla="*/ 6649374 w 7398354"/>
              <a:gd name="connsiteY53" fmla="*/ 2272684 h 2778711"/>
              <a:gd name="connsiteX54" fmla="*/ 6569475 w 7398354"/>
              <a:gd name="connsiteY54" fmla="*/ 2308194 h 2778711"/>
              <a:gd name="connsiteX55" fmla="*/ 6489576 w 7398354"/>
              <a:gd name="connsiteY55" fmla="*/ 2370338 h 2778711"/>
              <a:gd name="connsiteX56" fmla="*/ 6303145 w 7398354"/>
              <a:gd name="connsiteY56" fmla="*/ 2432482 h 2778711"/>
              <a:gd name="connsiteX57" fmla="*/ 6134470 w 7398354"/>
              <a:gd name="connsiteY57" fmla="*/ 2476870 h 2778711"/>
              <a:gd name="connsiteX58" fmla="*/ 6027937 w 7398354"/>
              <a:gd name="connsiteY58" fmla="*/ 2494625 h 2778711"/>
              <a:gd name="connsiteX59" fmla="*/ 5930283 w 7398354"/>
              <a:gd name="connsiteY59" fmla="*/ 2521258 h 2778711"/>
              <a:gd name="connsiteX60" fmla="*/ 5788240 w 7398354"/>
              <a:gd name="connsiteY60" fmla="*/ 2547891 h 2778711"/>
              <a:gd name="connsiteX61" fmla="*/ 5592932 w 7398354"/>
              <a:gd name="connsiteY61" fmla="*/ 2583402 h 2778711"/>
              <a:gd name="connsiteX62" fmla="*/ 5486400 w 7398354"/>
              <a:gd name="connsiteY62" fmla="*/ 2592280 h 2778711"/>
              <a:gd name="connsiteX63" fmla="*/ 5362112 w 7398354"/>
              <a:gd name="connsiteY63" fmla="*/ 2601157 h 2778711"/>
              <a:gd name="connsiteX64" fmla="*/ 5157926 w 7398354"/>
              <a:gd name="connsiteY64" fmla="*/ 2618913 h 2778711"/>
              <a:gd name="connsiteX65" fmla="*/ 5051394 w 7398354"/>
              <a:gd name="connsiteY65" fmla="*/ 2627790 h 2778711"/>
              <a:gd name="connsiteX66" fmla="*/ 4935984 w 7398354"/>
              <a:gd name="connsiteY66" fmla="*/ 2636668 h 2778711"/>
              <a:gd name="connsiteX67" fmla="*/ 4802819 w 7398354"/>
              <a:gd name="connsiteY67" fmla="*/ 2654423 h 2778711"/>
              <a:gd name="connsiteX68" fmla="*/ 4705165 w 7398354"/>
              <a:gd name="connsiteY68" fmla="*/ 2672179 h 2778711"/>
              <a:gd name="connsiteX69" fmla="*/ 4616388 w 7398354"/>
              <a:gd name="connsiteY69" fmla="*/ 2681056 h 2778711"/>
              <a:gd name="connsiteX70" fmla="*/ 4421079 w 7398354"/>
              <a:gd name="connsiteY70" fmla="*/ 2698812 h 2778711"/>
              <a:gd name="connsiteX71" fmla="*/ 4341180 w 7398354"/>
              <a:gd name="connsiteY71" fmla="*/ 2716567 h 2778711"/>
              <a:gd name="connsiteX72" fmla="*/ 4243526 w 7398354"/>
              <a:gd name="connsiteY72" fmla="*/ 2725445 h 2778711"/>
              <a:gd name="connsiteX73" fmla="*/ 4163627 w 7398354"/>
              <a:gd name="connsiteY73" fmla="*/ 2734322 h 2778711"/>
              <a:gd name="connsiteX74" fmla="*/ 4110361 w 7398354"/>
              <a:gd name="connsiteY74" fmla="*/ 2743200 h 2778711"/>
              <a:gd name="connsiteX75" fmla="*/ 4048217 w 7398354"/>
              <a:gd name="connsiteY75" fmla="*/ 2752078 h 2778711"/>
              <a:gd name="connsiteX76" fmla="*/ 3826275 w 7398354"/>
              <a:gd name="connsiteY76" fmla="*/ 2778711 h 2778711"/>
              <a:gd name="connsiteX77" fmla="*/ 3400147 w 7398354"/>
              <a:gd name="connsiteY77" fmla="*/ 2769833 h 2778711"/>
              <a:gd name="connsiteX78" fmla="*/ 3355759 w 7398354"/>
              <a:gd name="connsiteY78" fmla="*/ 2760955 h 2778711"/>
              <a:gd name="connsiteX79" fmla="*/ 3240349 w 7398354"/>
              <a:gd name="connsiteY79" fmla="*/ 2752078 h 2778711"/>
              <a:gd name="connsiteX80" fmla="*/ 2947386 w 7398354"/>
              <a:gd name="connsiteY80" fmla="*/ 2716567 h 2778711"/>
              <a:gd name="connsiteX81" fmla="*/ 2769833 w 7398354"/>
              <a:gd name="connsiteY81" fmla="*/ 2698812 h 2778711"/>
              <a:gd name="connsiteX82" fmla="*/ 2601157 w 7398354"/>
              <a:gd name="connsiteY82" fmla="*/ 2672179 h 2778711"/>
              <a:gd name="connsiteX83" fmla="*/ 2503503 w 7398354"/>
              <a:gd name="connsiteY83" fmla="*/ 2654423 h 2778711"/>
              <a:gd name="connsiteX84" fmla="*/ 2396971 w 7398354"/>
              <a:gd name="connsiteY84" fmla="*/ 2645546 h 2778711"/>
              <a:gd name="connsiteX85" fmla="*/ 2237172 w 7398354"/>
              <a:gd name="connsiteY85" fmla="*/ 2618913 h 2778711"/>
              <a:gd name="connsiteX86" fmla="*/ 1953087 w 7398354"/>
              <a:gd name="connsiteY86" fmla="*/ 2583402 h 2778711"/>
              <a:gd name="connsiteX87" fmla="*/ 1819922 w 7398354"/>
              <a:gd name="connsiteY87" fmla="*/ 2556769 h 2778711"/>
              <a:gd name="connsiteX88" fmla="*/ 1695635 w 7398354"/>
              <a:gd name="connsiteY88" fmla="*/ 2547891 h 2778711"/>
              <a:gd name="connsiteX89" fmla="*/ 1526959 w 7398354"/>
              <a:gd name="connsiteY89" fmla="*/ 2530136 h 2778711"/>
              <a:gd name="connsiteX90" fmla="*/ 1269506 w 7398354"/>
              <a:gd name="connsiteY90" fmla="*/ 2485748 h 2778711"/>
              <a:gd name="connsiteX91" fmla="*/ 1029809 w 7398354"/>
              <a:gd name="connsiteY91" fmla="*/ 2467992 h 2778711"/>
              <a:gd name="connsiteX92" fmla="*/ 941033 w 7398354"/>
              <a:gd name="connsiteY92" fmla="*/ 2441359 h 2778711"/>
              <a:gd name="connsiteX93" fmla="*/ 825623 w 7398354"/>
              <a:gd name="connsiteY93" fmla="*/ 2423604 h 2778711"/>
              <a:gd name="connsiteX94" fmla="*/ 648070 w 7398354"/>
              <a:gd name="connsiteY94" fmla="*/ 2352583 h 2778711"/>
              <a:gd name="connsiteX95" fmla="*/ 559293 w 7398354"/>
              <a:gd name="connsiteY95" fmla="*/ 2325950 h 2778711"/>
              <a:gd name="connsiteX96" fmla="*/ 275207 w 7398354"/>
              <a:gd name="connsiteY96" fmla="*/ 2166152 h 2778711"/>
              <a:gd name="connsiteX97" fmla="*/ 213064 w 7398354"/>
              <a:gd name="connsiteY97" fmla="*/ 2112886 h 2778711"/>
              <a:gd name="connsiteX98" fmla="*/ 142042 w 7398354"/>
              <a:gd name="connsiteY98" fmla="*/ 2041864 h 2778711"/>
              <a:gd name="connsiteX99" fmla="*/ 106532 w 7398354"/>
              <a:gd name="connsiteY99" fmla="*/ 1970843 h 2778711"/>
              <a:gd name="connsiteX100" fmla="*/ 44388 w 7398354"/>
              <a:gd name="connsiteY100" fmla="*/ 1748901 h 2778711"/>
              <a:gd name="connsiteX101" fmla="*/ 26633 w 7398354"/>
              <a:gd name="connsiteY101" fmla="*/ 1624614 h 2778711"/>
              <a:gd name="connsiteX102" fmla="*/ 0 w 7398354"/>
              <a:gd name="connsiteY102" fmla="*/ 1482571 h 2778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7398354" h="2778711">
                <a:moveTo>
                  <a:pt x="0" y="1482571"/>
                </a:moveTo>
                <a:lnTo>
                  <a:pt x="0" y="1482571"/>
                </a:lnTo>
                <a:cubicBezTo>
                  <a:pt x="163342" y="1319229"/>
                  <a:pt x="44752" y="1429010"/>
                  <a:pt x="186431" y="1313895"/>
                </a:cubicBezTo>
                <a:cubicBezTo>
                  <a:pt x="207605" y="1296691"/>
                  <a:pt x="224770" y="1273959"/>
                  <a:pt x="248574" y="1260629"/>
                </a:cubicBezTo>
                <a:cubicBezTo>
                  <a:pt x="314713" y="1223591"/>
                  <a:pt x="621400" y="1103803"/>
                  <a:pt x="656947" y="1091954"/>
                </a:cubicBezTo>
                <a:cubicBezTo>
                  <a:pt x="692458" y="1080117"/>
                  <a:pt x="727721" y="1067511"/>
                  <a:pt x="763479" y="1056443"/>
                </a:cubicBezTo>
                <a:cubicBezTo>
                  <a:pt x="852020" y="1029037"/>
                  <a:pt x="943301" y="1009817"/>
                  <a:pt x="1029809" y="976544"/>
                </a:cubicBezTo>
                <a:cubicBezTo>
                  <a:pt x="1068279" y="961748"/>
                  <a:pt x="1105711" y="943901"/>
                  <a:pt x="1145219" y="932155"/>
                </a:cubicBezTo>
                <a:cubicBezTo>
                  <a:pt x="1215391" y="911293"/>
                  <a:pt x="1286369" y="892587"/>
                  <a:pt x="1358283" y="878889"/>
                </a:cubicBezTo>
                <a:cubicBezTo>
                  <a:pt x="1420427" y="867052"/>
                  <a:pt x="1483682" y="860024"/>
                  <a:pt x="1544714" y="843379"/>
                </a:cubicBezTo>
                <a:lnTo>
                  <a:pt x="1642369" y="816746"/>
                </a:lnTo>
                <a:cubicBezTo>
                  <a:pt x="1663083" y="804909"/>
                  <a:pt x="1682125" y="789483"/>
                  <a:pt x="1704512" y="781235"/>
                </a:cubicBezTo>
                <a:cubicBezTo>
                  <a:pt x="1830498" y="734819"/>
                  <a:pt x="1796034" y="779666"/>
                  <a:pt x="1917576" y="710214"/>
                </a:cubicBezTo>
                <a:cubicBezTo>
                  <a:pt x="2054637" y="631894"/>
                  <a:pt x="2110043" y="599548"/>
                  <a:pt x="2201662" y="497150"/>
                </a:cubicBezTo>
                <a:cubicBezTo>
                  <a:pt x="2226931" y="468908"/>
                  <a:pt x="2244441" y="433642"/>
                  <a:pt x="2272683" y="408373"/>
                </a:cubicBezTo>
                <a:cubicBezTo>
                  <a:pt x="2301437" y="382646"/>
                  <a:pt x="2338852" y="368531"/>
                  <a:pt x="2370337" y="346229"/>
                </a:cubicBezTo>
                <a:cubicBezTo>
                  <a:pt x="2409943" y="318175"/>
                  <a:pt x="2444744" y="283422"/>
                  <a:pt x="2485747" y="257453"/>
                </a:cubicBezTo>
                <a:cubicBezTo>
                  <a:pt x="2627390" y="167747"/>
                  <a:pt x="2654210" y="174843"/>
                  <a:pt x="2814221" y="115410"/>
                </a:cubicBezTo>
                <a:cubicBezTo>
                  <a:pt x="2859037" y="98764"/>
                  <a:pt x="2901300" y="74858"/>
                  <a:pt x="2947386" y="62144"/>
                </a:cubicBezTo>
                <a:cubicBezTo>
                  <a:pt x="2987729" y="51015"/>
                  <a:pt x="3030349" y="51000"/>
                  <a:pt x="3071673" y="44388"/>
                </a:cubicBezTo>
                <a:cubicBezTo>
                  <a:pt x="3208238" y="22537"/>
                  <a:pt x="3135904" y="28291"/>
                  <a:pt x="3284737" y="8878"/>
                </a:cubicBezTo>
                <a:cubicBezTo>
                  <a:pt x="3314227" y="5031"/>
                  <a:pt x="3343922" y="2959"/>
                  <a:pt x="3373514" y="0"/>
                </a:cubicBezTo>
                <a:cubicBezTo>
                  <a:pt x="3533153" y="12280"/>
                  <a:pt x="3583541" y="10288"/>
                  <a:pt x="3719743" y="35511"/>
                </a:cubicBezTo>
                <a:cubicBezTo>
                  <a:pt x="3996866" y="86831"/>
                  <a:pt x="3714033" y="36688"/>
                  <a:pt x="3932807" y="88777"/>
                </a:cubicBezTo>
                <a:cubicBezTo>
                  <a:pt x="3964993" y="96440"/>
                  <a:pt x="3997910" y="100614"/>
                  <a:pt x="4030462" y="106532"/>
                </a:cubicBezTo>
                <a:cubicBezTo>
                  <a:pt x="4115541" y="137470"/>
                  <a:pt x="4119529" y="142739"/>
                  <a:pt x="4199137" y="159798"/>
                </a:cubicBezTo>
                <a:cubicBezTo>
                  <a:pt x="4264964" y="173904"/>
                  <a:pt x="4241462" y="160747"/>
                  <a:pt x="4305670" y="186431"/>
                </a:cubicBezTo>
                <a:cubicBezTo>
                  <a:pt x="4317957" y="191346"/>
                  <a:pt x="4328717" y="199736"/>
                  <a:pt x="4341180" y="204187"/>
                </a:cubicBezTo>
                <a:cubicBezTo>
                  <a:pt x="4386638" y="220422"/>
                  <a:pt x="4580544" y="289498"/>
                  <a:pt x="4660776" y="301841"/>
                </a:cubicBezTo>
                <a:cubicBezTo>
                  <a:pt x="4701828" y="308157"/>
                  <a:pt x="4743635" y="307760"/>
                  <a:pt x="4785064" y="310719"/>
                </a:cubicBezTo>
                <a:cubicBezTo>
                  <a:pt x="4840358" y="329150"/>
                  <a:pt x="4905920" y="352646"/>
                  <a:pt x="4962617" y="363985"/>
                </a:cubicBezTo>
                <a:cubicBezTo>
                  <a:pt x="4988894" y="369240"/>
                  <a:pt x="5016061" y="368595"/>
                  <a:pt x="5042516" y="372862"/>
                </a:cubicBezTo>
                <a:cubicBezTo>
                  <a:pt x="5333470" y="419790"/>
                  <a:pt x="5136925" y="401646"/>
                  <a:pt x="5370990" y="417251"/>
                </a:cubicBezTo>
                <a:cubicBezTo>
                  <a:pt x="5630766" y="469206"/>
                  <a:pt x="5517708" y="455852"/>
                  <a:pt x="5708341" y="470517"/>
                </a:cubicBezTo>
                <a:cubicBezTo>
                  <a:pt x="5776403" y="482354"/>
                  <a:pt x="5843633" y="500923"/>
                  <a:pt x="5912528" y="506027"/>
                </a:cubicBezTo>
                <a:cubicBezTo>
                  <a:pt x="6176018" y="525545"/>
                  <a:pt x="6072726" y="513846"/>
                  <a:pt x="6223246" y="532660"/>
                </a:cubicBezTo>
                <a:lnTo>
                  <a:pt x="6782539" y="514905"/>
                </a:lnTo>
                <a:cubicBezTo>
                  <a:pt x="6897987" y="514905"/>
                  <a:pt x="7013359" y="520824"/>
                  <a:pt x="7128769" y="523783"/>
                </a:cubicBezTo>
                <a:cubicBezTo>
                  <a:pt x="7140584" y="526737"/>
                  <a:pt x="7225893" y="544665"/>
                  <a:pt x="7244178" y="559293"/>
                </a:cubicBezTo>
                <a:cubicBezTo>
                  <a:pt x="7353362" y="646639"/>
                  <a:pt x="7229466" y="588918"/>
                  <a:pt x="7332955" y="630315"/>
                </a:cubicBezTo>
                <a:cubicBezTo>
                  <a:pt x="7389979" y="801390"/>
                  <a:pt x="7307347" y="561860"/>
                  <a:pt x="7377343" y="736847"/>
                </a:cubicBezTo>
                <a:cubicBezTo>
                  <a:pt x="7384911" y="755768"/>
                  <a:pt x="7392588" y="810560"/>
                  <a:pt x="7395099" y="825623"/>
                </a:cubicBezTo>
                <a:cubicBezTo>
                  <a:pt x="7383068" y="1667787"/>
                  <a:pt x="7423707" y="1213267"/>
                  <a:pt x="7368466" y="1544715"/>
                </a:cubicBezTo>
                <a:cubicBezTo>
                  <a:pt x="7365026" y="1565355"/>
                  <a:pt x="7362081" y="1586082"/>
                  <a:pt x="7359588" y="1606858"/>
                </a:cubicBezTo>
                <a:cubicBezTo>
                  <a:pt x="7353203" y="1660070"/>
                  <a:pt x="7375313" y="1724806"/>
                  <a:pt x="7341833" y="1766656"/>
                </a:cubicBezTo>
                <a:cubicBezTo>
                  <a:pt x="7329996" y="1781452"/>
                  <a:pt x="7317188" y="1795522"/>
                  <a:pt x="7306322" y="1811045"/>
                </a:cubicBezTo>
                <a:cubicBezTo>
                  <a:pt x="7281579" y="1846392"/>
                  <a:pt x="7281701" y="1865929"/>
                  <a:pt x="7244178" y="1890944"/>
                </a:cubicBezTo>
                <a:cubicBezTo>
                  <a:pt x="7222155" y="1905626"/>
                  <a:pt x="7196511" y="1913999"/>
                  <a:pt x="7173157" y="1926454"/>
                </a:cubicBezTo>
                <a:cubicBezTo>
                  <a:pt x="7079828" y="1976229"/>
                  <a:pt x="7145363" y="1950515"/>
                  <a:pt x="7057747" y="1979721"/>
                </a:cubicBezTo>
                <a:cubicBezTo>
                  <a:pt x="7025196" y="2006354"/>
                  <a:pt x="6997711" y="2040811"/>
                  <a:pt x="6960093" y="2059620"/>
                </a:cubicBezTo>
                <a:cubicBezTo>
                  <a:pt x="6948256" y="2065538"/>
                  <a:pt x="6935285" y="2069591"/>
                  <a:pt x="6924582" y="2077375"/>
                </a:cubicBezTo>
                <a:cubicBezTo>
                  <a:pt x="6902517" y="2093422"/>
                  <a:pt x="6884439" y="2114507"/>
                  <a:pt x="6862438" y="2130641"/>
                </a:cubicBezTo>
                <a:cubicBezTo>
                  <a:pt x="6839925" y="2147150"/>
                  <a:pt x="6814645" y="2159543"/>
                  <a:pt x="6791417" y="2175029"/>
                </a:cubicBezTo>
                <a:cubicBezTo>
                  <a:pt x="6743609" y="2206901"/>
                  <a:pt x="6701880" y="2249348"/>
                  <a:pt x="6649374" y="2272684"/>
                </a:cubicBezTo>
                <a:cubicBezTo>
                  <a:pt x="6622741" y="2284521"/>
                  <a:pt x="6594344" y="2292996"/>
                  <a:pt x="6569475" y="2308194"/>
                </a:cubicBezTo>
                <a:cubicBezTo>
                  <a:pt x="6540685" y="2325788"/>
                  <a:pt x="6520151" y="2356070"/>
                  <a:pt x="6489576" y="2370338"/>
                </a:cubicBezTo>
                <a:cubicBezTo>
                  <a:pt x="6430216" y="2398039"/>
                  <a:pt x="6365487" y="2412372"/>
                  <a:pt x="6303145" y="2432482"/>
                </a:cubicBezTo>
                <a:cubicBezTo>
                  <a:pt x="6237826" y="2453553"/>
                  <a:pt x="6200737" y="2464248"/>
                  <a:pt x="6134470" y="2476870"/>
                </a:cubicBezTo>
                <a:cubicBezTo>
                  <a:pt x="6099105" y="2483606"/>
                  <a:pt x="6063116" y="2486977"/>
                  <a:pt x="6027937" y="2494625"/>
                </a:cubicBezTo>
                <a:cubicBezTo>
                  <a:pt x="5994967" y="2501792"/>
                  <a:pt x="5963016" y="2513075"/>
                  <a:pt x="5930283" y="2521258"/>
                </a:cubicBezTo>
                <a:cubicBezTo>
                  <a:pt x="5821574" y="2548436"/>
                  <a:pt x="5883822" y="2531411"/>
                  <a:pt x="5788240" y="2547891"/>
                </a:cubicBezTo>
                <a:cubicBezTo>
                  <a:pt x="5723032" y="2559134"/>
                  <a:pt x="5658873" y="2577907"/>
                  <a:pt x="5592932" y="2583402"/>
                </a:cubicBezTo>
                <a:lnTo>
                  <a:pt x="5486400" y="2592280"/>
                </a:lnTo>
                <a:lnTo>
                  <a:pt x="5362112" y="2601157"/>
                </a:lnTo>
                <a:lnTo>
                  <a:pt x="5157926" y="2618913"/>
                </a:lnTo>
                <a:lnTo>
                  <a:pt x="5051394" y="2627790"/>
                </a:lnTo>
                <a:cubicBezTo>
                  <a:pt x="5012933" y="2630867"/>
                  <a:pt x="4974229" y="2631569"/>
                  <a:pt x="4935984" y="2636668"/>
                </a:cubicBezTo>
                <a:cubicBezTo>
                  <a:pt x="4891596" y="2642586"/>
                  <a:pt x="4847079" y="2647614"/>
                  <a:pt x="4802819" y="2654423"/>
                </a:cubicBezTo>
                <a:cubicBezTo>
                  <a:pt x="4770119" y="2659454"/>
                  <a:pt x="4737918" y="2667500"/>
                  <a:pt x="4705165" y="2672179"/>
                </a:cubicBezTo>
                <a:cubicBezTo>
                  <a:pt x="4675724" y="2676385"/>
                  <a:pt x="4646006" y="2678364"/>
                  <a:pt x="4616388" y="2681056"/>
                </a:cubicBezTo>
                <a:cubicBezTo>
                  <a:pt x="4366885" y="2703738"/>
                  <a:pt x="4639902" y="2676929"/>
                  <a:pt x="4421079" y="2698812"/>
                </a:cubicBezTo>
                <a:cubicBezTo>
                  <a:pt x="4394446" y="2704730"/>
                  <a:pt x="4368161" y="2712520"/>
                  <a:pt x="4341180" y="2716567"/>
                </a:cubicBezTo>
                <a:cubicBezTo>
                  <a:pt x="4308856" y="2721416"/>
                  <a:pt x="4276049" y="2722193"/>
                  <a:pt x="4243526" y="2725445"/>
                </a:cubicBezTo>
                <a:cubicBezTo>
                  <a:pt x="4216862" y="2728111"/>
                  <a:pt x="4190189" y="2730780"/>
                  <a:pt x="4163627" y="2734322"/>
                </a:cubicBezTo>
                <a:cubicBezTo>
                  <a:pt x="4145785" y="2736701"/>
                  <a:pt x="4128152" y="2740463"/>
                  <a:pt x="4110361" y="2743200"/>
                </a:cubicBezTo>
                <a:cubicBezTo>
                  <a:pt x="4089679" y="2746382"/>
                  <a:pt x="4068966" y="2749372"/>
                  <a:pt x="4048217" y="2752078"/>
                </a:cubicBezTo>
                <a:cubicBezTo>
                  <a:pt x="3927043" y="2767883"/>
                  <a:pt x="3926946" y="2767525"/>
                  <a:pt x="3826275" y="2778711"/>
                </a:cubicBezTo>
                <a:lnTo>
                  <a:pt x="3400147" y="2769833"/>
                </a:lnTo>
                <a:cubicBezTo>
                  <a:pt x="3385069" y="2769264"/>
                  <a:pt x="3370756" y="2762621"/>
                  <a:pt x="3355759" y="2760955"/>
                </a:cubicBezTo>
                <a:cubicBezTo>
                  <a:pt x="3317411" y="2756694"/>
                  <a:pt x="3278707" y="2756247"/>
                  <a:pt x="3240349" y="2752078"/>
                </a:cubicBezTo>
                <a:cubicBezTo>
                  <a:pt x="3142556" y="2741448"/>
                  <a:pt x="3045267" y="2726355"/>
                  <a:pt x="2947386" y="2716567"/>
                </a:cubicBezTo>
                <a:cubicBezTo>
                  <a:pt x="2888202" y="2710649"/>
                  <a:pt x="2828830" y="2706376"/>
                  <a:pt x="2769833" y="2698812"/>
                </a:cubicBezTo>
                <a:cubicBezTo>
                  <a:pt x="2713373" y="2691574"/>
                  <a:pt x="2657304" y="2681537"/>
                  <a:pt x="2601157" y="2672179"/>
                </a:cubicBezTo>
                <a:cubicBezTo>
                  <a:pt x="2568522" y="2666740"/>
                  <a:pt x="2536310" y="2658702"/>
                  <a:pt x="2503503" y="2654423"/>
                </a:cubicBezTo>
                <a:cubicBezTo>
                  <a:pt x="2468169" y="2649814"/>
                  <a:pt x="2432482" y="2648505"/>
                  <a:pt x="2396971" y="2645546"/>
                </a:cubicBezTo>
                <a:cubicBezTo>
                  <a:pt x="2343705" y="2636668"/>
                  <a:pt x="2290652" y="2626400"/>
                  <a:pt x="2237172" y="2618913"/>
                </a:cubicBezTo>
                <a:cubicBezTo>
                  <a:pt x="2142662" y="2605682"/>
                  <a:pt x="2046666" y="2602118"/>
                  <a:pt x="1953087" y="2583402"/>
                </a:cubicBezTo>
                <a:cubicBezTo>
                  <a:pt x="1908699" y="2574524"/>
                  <a:pt x="1864765" y="2562954"/>
                  <a:pt x="1819922" y="2556769"/>
                </a:cubicBezTo>
                <a:cubicBezTo>
                  <a:pt x="1778777" y="2551094"/>
                  <a:pt x="1736999" y="2551651"/>
                  <a:pt x="1695635" y="2547891"/>
                </a:cubicBezTo>
                <a:cubicBezTo>
                  <a:pt x="1639331" y="2542772"/>
                  <a:pt x="1582927" y="2538131"/>
                  <a:pt x="1526959" y="2530136"/>
                </a:cubicBezTo>
                <a:cubicBezTo>
                  <a:pt x="1412329" y="2513760"/>
                  <a:pt x="1379469" y="2496744"/>
                  <a:pt x="1269506" y="2485748"/>
                </a:cubicBezTo>
                <a:cubicBezTo>
                  <a:pt x="1189786" y="2477776"/>
                  <a:pt x="1029809" y="2467992"/>
                  <a:pt x="1029809" y="2467992"/>
                </a:cubicBezTo>
                <a:cubicBezTo>
                  <a:pt x="1000217" y="2459114"/>
                  <a:pt x="971192" y="2448061"/>
                  <a:pt x="941033" y="2441359"/>
                </a:cubicBezTo>
                <a:cubicBezTo>
                  <a:pt x="918806" y="2436420"/>
                  <a:pt x="853076" y="2433487"/>
                  <a:pt x="825623" y="2423604"/>
                </a:cubicBezTo>
                <a:cubicBezTo>
                  <a:pt x="765648" y="2402013"/>
                  <a:pt x="709125" y="2370899"/>
                  <a:pt x="648070" y="2352583"/>
                </a:cubicBezTo>
                <a:cubicBezTo>
                  <a:pt x="618478" y="2343705"/>
                  <a:pt x="588129" y="2337041"/>
                  <a:pt x="559293" y="2325950"/>
                </a:cubicBezTo>
                <a:cubicBezTo>
                  <a:pt x="446022" y="2282384"/>
                  <a:pt x="369325" y="2246825"/>
                  <a:pt x="275207" y="2166152"/>
                </a:cubicBezTo>
                <a:cubicBezTo>
                  <a:pt x="254493" y="2148397"/>
                  <a:pt x="234179" y="2130162"/>
                  <a:pt x="213064" y="2112886"/>
                </a:cubicBezTo>
                <a:cubicBezTo>
                  <a:pt x="174355" y="2081215"/>
                  <a:pt x="171479" y="2089700"/>
                  <a:pt x="142042" y="2041864"/>
                </a:cubicBezTo>
                <a:cubicBezTo>
                  <a:pt x="128170" y="2019322"/>
                  <a:pt x="117141" y="1995092"/>
                  <a:pt x="106532" y="1970843"/>
                </a:cubicBezTo>
                <a:cubicBezTo>
                  <a:pt x="75706" y="1900382"/>
                  <a:pt x="56352" y="1824675"/>
                  <a:pt x="44388" y="1748901"/>
                </a:cubicBezTo>
                <a:cubicBezTo>
                  <a:pt x="12753" y="1548543"/>
                  <a:pt x="52641" y="1754663"/>
                  <a:pt x="26633" y="1624614"/>
                </a:cubicBezTo>
                <a:cubicBezTo>
                  <a:pt x="17591" y="1461861"/>
                  <a:pt x="4439" y="1506245"/>
                  <a:pt x="0" y="1482571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B0FEFB-2A86-25FC-1367-4E84D398C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CA2D9-6A4B-4743-9F7C-CF6FC0623F3A}" type="slidenum">
              <a:rPr lang="en-VN" smtClean="0"/>
              <a:t>5</a:t>
            </a:fld>
            <a:endParaRPr lang="en-VN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9F93724-67CE-2E9A-FA84-8AB18E8555ED}"/>
              </a:ext>
            </a:extLst>
          </p:cNvPr>
          <p:cNvSpPr txBox="1">
            <a:spLocks/>
          </p:cNvSpPr>
          <p:nvPr/>
        </p:nvSpPr>
        <p:spPr>
          <a:xfrm>
            <a:off x="683580" y="136525"/>
            <a:ext cx="5163670" cy="867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>
              <a:buClrTx/>
              <a:buFontTx/>
            </a:pPr>
            <a:r>
              <a:rPr lang="en-US" sz="2400" dirty="0">
                <a:ln/>
                <a:solidFill>
                  <a:srgbClr val="0F6F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sym typeface="Times New Roman"/>
              </a:rPr>
              <a:t>HƯỚNG GIẢI QUYẾT</a:t>
            </a:r>
            <a:endParaRPr lang="en-US" sz="2400" dirty="0">
              <a:ln/>
              <a:solidFill>
                <a:srgbClr val="0F6FC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9167750-7B9A-B3BC-AA7C-EC4C9A52D8DD}"/>
              </a:ext>
            </a:extLst>
          </p:cNvPr>
          <p:cNvGrpSpPr/>
          <p:nvPr/>
        </p:nvGrpSpPr>
        <p:grpSpPr>
          <a:xfrm flipH="1">
            <a:off x="-1" y="2748140"/>
            <a:ext cx="2920753" cy="1791957"/>
            <a:chOff x="-121617" y="2861295"/>
            <a:chExt cx="4234713" cy="2359662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6D27EEC-1EDC-4627-8D04-DC30BBF161DB}"/>
                </a:ext>
              </a:extLst>
            </p:cNvPr>
            <p:cNvGrpSpPr/>
            <p:nvPr/>
          </p:nvGrpSpPr>
          <p:grpSpPr>
            <a:xfrm>
              <a:off x="-121617" y="2861295"/>
              <a:ext cx="4234713" cy="2359662"/>
              <a:chOff x="-77229" y="2594965"/>
              <a:chExt cx="4234713" cy="2359662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B884F801-8042-ED53-B9B1-39E154F3A37B}"/>
                  </a:ext>
                </a:extLst>
              </p:cNvPr>
              <p:cNvGrpSpPr/>
              <p:nvPr/>
            </p:nvGrpSpPr>
            <p:grpSpPr>
              <a:xfrm>
                <a:off x="-77229" y="2594965"/>
                <a:ext cx="4234713" cy="2359662"/>
                <a:chOff x="-77229" y="2594965"/>
                <a:chExt cx="4234713" cy="2359662"/>
              </a:xfrm>
            </p:grpSpPr>
            <p:pic>
              <p:nvPicPr>
                <p:cNvPr id="2050" name="Picture 2" descr="Sleeping Man Cartoon Images – Browse 18,753 Stock Photos, Vectors, and  Video | Adobe Stock">
                  <a:extLst>
                    <a:ext uri="{FF2B5EF4-FFF2-40B4-BE49-F238E27FC236}">
                      <a16:creationId xmlns:a16="http://schemas.microsoft.com/office/drawing/2014/main" id="{EF789EFA-3255-2070-BA76-30187454E35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6667" b="92500" l="4358" r="9289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-77229" y="2985002"/>
                  <a:ext cx="2214110" cy="182816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" name="Picture 5">
                  <a:extLst>
                    <a:ext uri="{FF2B5EF4-FFF2-40B4-BE49-F238E27FC236}">
                      <a16:creationId xmlns:a16="http://schemas.microsoft.com/office/drawing/2014/main" id="{838C3E6D-CA57-60DB-0E59-436F9A2DB90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backgroundRemoval t="2558" b="98977" l="3476" r="97326"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900416" y="2594965"/>
                  <a:ext cx="2257068" cy="2359662"/>
                </a:xfrm>
                <a:prstGeom prst="rect">
                  <a:avLst/>
                </a:prstGeom>
              </p:spPr>
            </p:pic>
          </p:grp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A2A75E6-0CC2-EB5B-1DAD-9F3F2E119185}"/>
                  </a:ext>
                </a:extLst>
              </p:cNvPr>
              <p:cNvSpPr/>
              <p:nvPr/>
            </p:nvSpPr>
            <p:spPr>
              <a:xfrm>
                <a:off x="2734320" y="3085319"/>
                <a:ext cx="864121" cy="405283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700" b="1" cap="none" spc="0" dirty="0">
                    <a:ln w="0"/>
                    <a:solidFill>
                      <a:srgbClr val="FF0000"/>
                    </a:solidFill>
                    <a:effectLst/>
                  </a:rPr>
                  <a:t>NETFLIX</a:t>
                </a: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2244456-A872-C99A-36F0-8CB8B9A7BAF4}"/>
                </a:ext>
              </a:extLst>
            </p:cNvPr>
            <p:cNvSpPr txBox="1"/>
            <p:nvPr/>
          </p:nvSpPr>
          <p:spPr>
            <a:xfrm>
              <a:off x="209895" y="3182931"/>
              <a:ext cx="672471" cy="6889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75000"/>
                    </a:schemeClr>
                  </a:solidFill>
                </a:rPr>
                <a:t>Zzzz</a:t>
              </a:r>
              <a:endParaRPr lang="vi-VN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3E3FDF60-D2E4-2562-65B3-F8F4C14688E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3704" b="98457" l="9272" r="89404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4695376" y="1245626"/>
            <a:ext cx="1288870" cy="1382762"/>
          </a:xfrm>
          <a:prstGeom prst="rect">
            <a:avLst/>
          </a:prstGeom>
        </p:spPr>
      </p:pic>
      <p:pic>
        <p:nvPicPr>
          <p:cNvPr id="14" name="Picture 2" descr="Sleeping Man Cartoon Images – Browse 18,753 Stock Photos, Vectors, and  Video | Adobe Stock">
            <a:extLst>
              <a:ext uri="{FF2B5EF4-FFF2-40B4-BE49-F238E27FC236}">
                <a16:creationId xmlns:a16="http://schemas.microsoft.com/office/drawing/2014/main" id="{5C798387-D812-DE7E-D584-688AA0476D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667" b="92500" l="4358" r="9289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198473" y="997354"/>
            <a:ext cx="1578168" cy="1388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Sleeping Man Cartoon Images – Browse 18,753 Stock Photos, Vectors, and  Video | Adobe Stock">
            <a:extLst>
              <a:ext uri="{FF2B5EF4-FFF2-40B4-BE49-F238E27FC236}">
                <a16:creationId xmlns:a16="http://schemas.microsoft.com/office/drawing/2014/main" id="{20196245-F1D1-4BF5-9561-028AD52ABE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667" b="92500" l="4358" r="9289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741722" y="4779679"/>
            <a:ext cx="1578168" cy="1388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5" name="Group 44">
            <a:extLst>
              <a:ext uri="{FF2B5EF4-FFF2-40B4-BE49-F238E27FC236}">
                <a16:creationId xmlns:a16="http://schemas.microsoft.com/office/drawing/2014/main" id="{8B75D033-92BA-9742-E566-E7C669E7E8D5}"/>
              </a:ext>
            </a:extLst>
          </p:cNvPr>
          <p:cNvGrpSpPr/>
          <p:nvPr/>
        </p:nvGrpSpPr>
        <p:grpSpPr>
          <a:xfrm>
            <a:off x="4210706" y="4346464"/>
            <a:ext cx="2092754" cy="2414726"/>
            <a:chOff x="4175663" y="3977196"/>
            <a:chExt cx="2092754" cy="2414726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68B4073-9FC8-AEE9-248D-7E98AC5448FB}"/>
                </a:ext>
              </a:extLst>
            </p:cNvPr>
            <p:cNvSpPr/>
            <p:nvPr/>
          </p:nvSpPr>
          <p:spPr>
            <a:xfrm>
              <a:off x="4175663" y="3977196"/>
              <a:ext cx="2092754" cy="2414726"/>
            </a:xfrm>
            <a:custGeom>
              <a:avLst/>
              <a:gdLst>
                <a:gd name="connsiteX0" fmla="*/ 1408391 w 2092754"/>
                <a:gd name="connsiteY0" fmla="*/ 71021 h 2414726"/>
                <a:gd name="connsiteX1" fmla="*/ 1408391 w 2092754"/>
                <a:gd name="connsiteY1" fmla="*/ 71021 h 2414726"/>
                <a:gd name="connsiteX2" fmla="*/ 1230838 w 2092754"/>
                <a:gd name="connsiteY2" fmla="*/ 26633 h 2414726"/>
                <a:gd name="connsiteX3" fmla="*/ 1062162 w 2092754"/>
                <a:gd name="connsiteY3" fmla="*/ 0 h 2414726"/>
                <a:gd name="connsiteX4" fmla="*/ 565013 w 2092754"/>
                <a:gd name="connsiteY4" fmla="*/ 8878 h 2414726"/>
                <a:gd name="connsiteX5" fmla="*/ 431848 w 2092754"/>
                <a:gd name="connsiteY5" fmla="*/ 35511 h 2414726"/>
                <a:gd name="connsiteX6" fmla="*/ 343071 w 2092754"/>
                <a:gd name="connsiteY6" fmla="*/ 53266 h 2414726"/>
                <a:gd name="connsiteX7" fmla="*/ 263172 w 2092754"/>
                <a:gd name="connsiteY7" fmla="*/ 106532 h 2414726"/>
                <a:gd name="connsiteX8" fmla="*/ 165518 w 2092754"/>
                <a:gd name="connsiteY8" fmla="*/ 159798 h 2414726"/>
                <a:gd name="connsiteX9" fmla="*/ 130007 w 2092754"/>
                <a:gd name="connsiteY9" fmla="*/ 204187 h 2414726"/>
                <a:gd name="connsiteX10" fmla="*/ 103374 w 2092754"/>
                <a:gd name="connsiteY10" fmla="*/ 257453 h 2414726"/>
                <a:gd name="connsiteX11" fmla="*/ 76741 w 2092754"/>
                <a:gd name="connsiteY11" fmla="*/ 292963 h 2414726"/>
                <a:gd name="connsiteX12" fmla="*/ 50108 w 2092754"/>
                <a:gd name="connsiteY12" fmla="*/ 381740 h 2414726"/>
                <a:gd name="connsiteX13" fmla="*/ 41230 w 2092754"/>
                <a:gd name="connsiteY13" fmla="*/ 435006 h 2414726"/>
                <a:gd name="connsiteX14" fmla="*/ 23475 w 2092754"/>
                <a:gd name="connsiteY14" fmla="*/ 488272 h 2414726"/>
                <a:gd name="connsiteX15" fmla="*/ 14597 w 2092754"/>
                <a:gd name="connsiteY15" fmla="*/ 1020932 h 2414726"/>
                <a:gd name="connsiteX16" fmla="*/ 41230 w 2092754"/>
                <a:gd name="connsiteY16" fmla="*/ 1127464 h 2414726"/>
                <a:gd name="connsiteX17" fmla="*/ 58986 w 2092754"/>
                <a:gd name="connsiteY17" fmla="*/ 1216241 h 2414726"/>
                <a:gd name="connsiteX18" fmla="*/ 76741 w 2092754"/>
                <a:gd name="connsiteY18" fmla="*/ 1349406 h 2414726"/>
                <a:gd name="connsiteX19" fmla="*/ 67863 w 2092754"/>
                <a:gd name="connsiteY19" fmla="*/ 1766656 h 2414726"/>
                <a:gd name="connsiteX20" fmla="*/ 58986 w 2092754"/>
                <a:gd name="connsiteY20" fmla="*/ 1837678 h 2414726"/>
                <a:gd name="connsiteX21" fmla="*/ 50108 w 2092754"/>
                <a:gd name="connsiteY21" fmla="*/ 1944210 h 2414726"/>
                <a:gd name="connsiteX22" fmla="*/ 58986 w 2092754"/>
                <a:gd name="connsiteY22" fmla="*/ 2112886 h 2414726"/>
                <a:gd name="connsiteX23" fmla="*/ 85619 w 2092754"/>
                <a:gd name="connsiteY23" fmla="*/ 2166152 h 2414726"/>
                <a:gd name="connsiteX24" fmla="*/ 147762 w 2092754"/>
                <a:gd name="connsiteY24" fmla="*/ 2246051 h 2414726"/>
                <a:gd name="connsiteX25" fmla="*/ 298683 w 2092754"/>
                <a:gd name="connsiteY25" fmla="*/ 2325950 h 2414726"/>
                <a:gd name="connsiteX26" fmla="*/ 405215 w 2092754"/>
                <a:gd name="connsiteY26" fmla="*/ 2352583 h 2414726"/>
                <a:gd name="connsiteX27" fmla="*/ 547257 w 2092754"/>
                <a:gd name="connsiteY27" fmla="*/ 2370338 h 2414726"/>
                <a:gd name="connsiteX28" fmla="*/ 715933 w 2092754"/>
                <a:gd name="connsiteY28" fmla="*/ 2405849 h 2414726"/>
                <a:gd name="connsiteX29" fmla="*/ 840220 w 2092754"/>
                <a:gd name="connsiteY29" fmla="*/ 2414726 h 2414726"/>
                <a:gd name="connsiteX30" fmla="*/ 1204205 w 2092754"/>
                <a:gd name="connsiteY30" fmla="*/ 2396971 h 2414726"/>
                <a:gd name="connsiteX31" fmla="*/ 1292982 w 2092754"/>
                <a:gd name="connsiteY31" fmla="*/ 2379216 h 2414726"/>
                <a:gd name="connsiteX32" fmla="*/ 1559312 w 2092754"/>
                <a:gd name="connsiteY32" fmla="*/ 2352583 h 2414726"/>
                <a:gd name="connsiteX33" fmla="*/ 1630333 w 2092754"/>
                <a:gd name="connsiteY33" fmla="*/ 2334827 h 2414726"/>
                <a:gd name="connsiteX34" fmla="*/ 1736865 w 2092754"/>
                <a:gd name="connsiteY34" fmla="*/ 2317072 h 2414726"/>
                <a:gd name="connsiteX35" fmla="*/ 1914419 w 2092754"/>
                <a:gd name="connsiteY35" fmla="*/ 2228295 h 2414726"/>
                <a:gd name="connsiteX36" fmla="*/ 1985440 w 2092754"/>
                <a:gd name="connsiteY36" fmla="*/ 2175029 h 2414726"/>
                <a:gd name="connsiteX37" fmla="*/ 2083094 w 2092754"/>
                <a:gd name="connsiteY37" fmla="*/ 2006354 h 2414726"/>
                <a:gd name="connsiteX38" fmla="*/ 2065339 w 2092754"/>
                <a:gd name="connsiteY38" fmla="*/ 1704513 h 2414726"/>
                <a:gd name="connsiteX39" fmla="*/ 1958807 w 2092754"/>
                <a:gd name="connsiteY39" fmla="*/ 1491449 h 2414726"/>
                <a:gd name="connsiteX40" fmla="*/ 1932174 w 2092754"/>
                <a:gd name="connsiteY40" fmla="*/ 1447060 h 2414726"/>
                <a:gd name="connsiteX41" fmla="*/ 1896663 w 2092754"/>
                <a:gd name="connsiteY41" fmla="*/ 1393794 h 2414726"/>
                <a:gd name="connsiteX42" fmla="*/ 1843397 w 2092754"/>
                <a:gd name="connsiteY42" fmla="*/ 1305018 h 2414726"/>
                <a:gd name="connsiteX43" fmla="*/ 1834520 w 2092754"/>
                <a:gd name="connsiteY43" fmla="*/ 1278385 h 2414726"/>
                <a:gd name="connsiteX44" fmla="*/ 1843397 w 2092754"/>
                <a:gd name="connsiteY44" fmla="*/ 1056443 h 2414726"/>
                <a:gd name="connsiteX45" fmla="*/ 1905541 w 2092754"/>
                <a:gd name="connsiteY45" fmla="*/ 958788 h 2414726"/>
                <a:gd name="connsiteX46" fmla="*/ 1949929 w 2092754"/>
                <a:gd name="connsiteY46" fmla="*/ 878889 h 2414726"/>
                <a:gd name="connsiteX47" fmla="*/ 1941052 w 2092754"/>
                <a:gd name="connsiteY47" fmla="*/ 594804 h 2414726"/>
                <a:gd name="connsiteX48" fmla="*/ 1923296 w 2092754"/>
                <a:gd name="connsiteY48" fmla="*/ 532660 h 2414726"/>
                <a:gd name="connsiteX49" fmla="*/ 1852275 w 2092754"/>
                <a:gd name="connsiteY49" fmla="*/ 443884 h 2414726"/>
                <a:gd name="connsiteX50" fmla="*/ 1825642 w 2092754"/>
                <a:gd name="connsiteY50" fmla="*/ 381740 h 2414726"/>
                <a:gd name="connsiteX51" fmla="*/ 1745743 w 2092754"/>
                <a:gd name="connsiteY51" fmla="*/ 301841 h 2414726"/>
                <a:gd name="connsiteX52" fmla="*/ 1683599 w 2092754"/>
                <a:gd name="connsiteY52" fmla="*/ 221942 h 2414726"/>
                <a:gd name="connsiteX53" fmla="*/ 1603700 w 2092754"/>
                <a:gd name="connsiteY53" fmla="*/ 150921 h 2414726"/>
                <a:gd name="connsiteX54" fmla="*/ 1568189 w 2092754"/>
                <a:gd name="connsiteY54" fmla="*/ 106532 h 2414726"/>
                <a:gd name="connsiteX55" fmla="*/ 1470535 w 2092754"/>
                <a:gd name="connsiteY55" fmla="*/ 71021 h 2414726"/>
                <a:gd name="connsiteX56" fmla="*/ 1408391 w 2092754"/>
                <a:gd name="connsiteY56" fmla="*/ 71021 h 2414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2092754" h="2414726">
                  <a:moveTo>
                    <a:pt x="1408391" y="71021"/>
                  </a:moveTo>
                  <a:lnTo>
                    <a:pt x="1408391" y="71021"/>
                  </a:lnTo>
                  <a:cubicBezTo>
                    <a:pt x="1349207" y="56225"/>
                    <a:pt x="1290346" y="40070"/>
                    <a:pt x="1230838" y="26633"/>
                  </a:cubicBezTo>
                  <a:cubicBezTo>
                    <a:pt x="1162570" y="11218"/>
                    <a:pt x="1127895" y="8217"/>
                    <a:pt x="1062162" y="0"/>
                  </a:cubicBezTo>
                  <a:lnTo>
                    <a:pt x="565013" y="8878"/>
                  </a:lnTo>
                  <a:cubicBezTo>
                    <a:pt x="491774" y="11167"/>
                    <a:pt x="499630" y="19562"/>
                    <a:pt x="431848" y="35511"/>
                  </a:cubicBezTo>
                  <a:cubicBezTo>
                    <a:pt x="402472" y="42423"/>
                    <a:pt x="372663" y="47348"/>
                    <a:pt x="343071" y="53266"/>
                  </a:cubicBezTo>
                  <a:cubicBezTo>
                    <a:pt x="260875" y="86144"/>
                    <a:pt x="333340" y="50397"/>
                    <a:pt x="263172" y="106532"/>
                  </a:cubicBezTo>
                  <a:cubicBezTo>
                    <a:pt x="218821" y="142013"/>
                    <a:pt x="213160" y="140742"/>
                    <a:pt x="165518" y="159798"/>
                  </a:cubicBezTo>
                  <a:cubicBezTo>
                    <a:pt x="146806" y="178510"/>
                    <a:pt x="144006" y="178988"/>
                    <a:pt x="130007" y="204187"/>
                  </a:cubicBezTo>
                  <a:cubicBezTo>
                    <a:pt x="120367" y="221540"/>
                    <a:pt x="113587" y="240431"/>
                    <a:pt x="103374" y="257453"/>
                  </a:cubicBezTo>
                  <a:cubicBezTo>
                    <a:pt x="95762" y="270140"/>
                    <a:pt x="85619" y="281126"/>
                    <a:pt x="76741" y="292963"/>
                  </a:cubicBezTo>
                  <a:cubicBezTo>
                    <a:pt x="45383" y="449748"/>
                    <a:pt x="93907" y="221144"/>
                    <a:pt x="50108" y="381740"/>
                  </a:cubicBezTo>
                  <a:cubicBezTo>
                    <a:pt x="45372" y="399106"/>
                    <a:pt x="45596" y="417543"/>
                    <a:pt x="41230" y="435006"/>
                  </a:cubicBezTo>
                  <a:cubicBezTo>
                    <a:pt x="36691" y="453163"/>
                    <a:pt x="29393" y="470517"/>
                    <a:pt x="23475" y="488272"/>
                  </a:cubicBezTo>
                  <a:cubicBezTo>
                    <a:pt x="-11784" y="735089"/>
                    <a:pt x="-887" y="610602"/>
                    <a:pt x="14597" y="1020932"/>
                  </a:cubicBezTo>
                  <a:cubicBezTo>
                    <a:pt x="18029" y="1111872"/>
                    <a:pt x="21568" y="1053732"/>
                    <a:pt x="41230" y="1127464"/>
                  </a:cubicBezTo>
                  <a:cubicBezTo>
                    <a:pt x="49006" y="1156623"/>
                    <a:pt x="53068" y="1186649"/>
                    <a:pt x="58986" y="1216241"/>
                  </a:cubicBezTo>
                  <a:cubicBezTo>
                    <a:pt x="73694" y="1289782"/>
                    <a:pt x="66363" y="1245635"/>
                    <a:pt x="76741" y="1349406"/>
                  </a:cubicBezTo>
                  <a:cubicBezTo>
                    <a:pt x="73782" y="1488489"/>
                    <a:pt x="72918" y="1627633"/>
                    <a:pt x="67863" y="1766656"/>
                  </a:cubicBezTo>
                  <a:cubicBezTo>
                    <a:pt x="66996" y="1790498"/>
                    <a:pt x="61360" y="1813938"/>
                    <a:pt x="58986" y="1837678"/>
                  </a:cubicBezTo>
                  <a:cubicBezTo>
                    <a:pt x="55440" y="1873135"/>
                    <a:pt x="53067" y="1908699"/>
                    <a:pt x="50108" y="1944210"/>
                  </a:cubicBezTo>
                  <a:cubicBezTo>
                    <a:pt x="53067" y="2000435"/>
                    <a:pt x="50091" y="2057290"/>
                    <a:pt x="58986" y="2112886"/>
                  </a:cubicBezTo>
                  <a:cubicBezTo>
                    <a:pt x="62122" y="2132488"/>
                    <a:pt x="75617" y="2149005"/>
                    <a:pt x="85619" y="2166152"/>
                  </a:cubicBezTo>
                  <a:cubicBezTo>
                    <a:pt x="99278" y="2189567"/>
                    <a:pt x="122993" y="2228038"/>
                    <a:pt x="147762" y="2246051"/>
                  </a:cubicBezTo>
                  <a:cubicBezTo>
                    <a:pt x="190163" y="2276888"/>
                    <a:pt x="248954" y="2309374"/>
                    <a:pt x="298683" y="2325950"/>
                  </a:cubicBezTo>
                  <a:cubicBezTo>
                    <a:pt x="333408" y="2337525"/>
                    <a:pt x="369181" y="2346148"/>
                    <a:pt x="405215" y="2352583"/>
                  </a:cubicBezTo>
                  <a:cubicBezTo>
                    <a:pt x="452188" y="2360971"/>
                    <a:pt x="500227" y="2362276"/>
                    <a:pt x="547257" y="2370338"/>
                  </a:cubicBezTo>
                  <a:cubicBezTo>
                    <a:pt x="603889" y="2380046"/>
                    <a:pt x="659124" y="2397242"/>
                    <a:pt x="715933" y="2405849"/>
                  </a:cubicBezTo>
                  <a:cubicBezTo>
                    <a:pt x="756999" y="2412071"/>
                    <a:pt x="798791" y="2411767"/>
                    <a:pt x="840220" y="2414726"/>
                  </a:cubicBezTo>
                  <a:cubicBezTo>
                    <a:pt x="877787" y="2413281"/>
                    <a:pt x="1131555" y="2405689"/>
                    <a:pt x="1204205" y="2396971"/>
                  </a:cubicBezTo>
                  <a:cubicBezTo>
                    <a:pt x="1234168" y="2393375"/>
                    <a:pt x="1263019" y="2382812"/>
                    <a:pt x="1292982" y="2379216"/>
                  </a:cubicBezTo>
                  <a:cubicBezTo>
                    <a:pt x="1514193" y="2352671"/>
                    <a:pt x="1338400" y="2391003"/>
                    <a:pt x="1559312" y="2352583"/>
                  </a:cubicBezTo>
                  <a:cubicBezTo>
                    <a:pt x="1583353" y="2348402"/>
                    <a:pt x="1606405" y="2339613"/>
                    <a:pt x="1630333" y="2334827"/>
                  </a:cubicBezTo>
                  <a:cubicBezTo>
                    <a:pt x="1665634" y="2327767"/>
                    <a:pt x="1701354" y="2322990"/>
                    <a:pt x="1736865" y="2317072"/>
                  </a:cubicBezTo>
                  <a:cubicBezTo>
                    <a:pt x="1800256" y="2288258"/>
                    <a:pt x="1856092" y="2266037"/>
                    <a:pt x="1914419" y="2228295"/>
                  </a:cubicBezTo>
                  <a:cubicBezTo>
                    <a:pt x="1939264" y="2212219"/>
                    <a:pt x="1965249" y="2196663"/>
                    <a:pt x="1985440" y="2175029"/>
                  </a:cubicBezTo>
                  <a:cubicBezTo>
                    <a:pt x="2024004" y="2133711"/>
                    <a:pt x="2058557" y="2055429"/>
                    <a:pt x="2083094" y="2006354"/>
                  </a:cubicBezTo>
                  <a:cubicBezTo>
                    <a:pt x="2093396" y="1882731"/>
                    <a:pt x="2104222" y="1845906"/>
                    <a:pt x="2065339" y="1704513"/>
                  </a:cubicBezTo>
                  <a:cubicBezTo>
                    <a:pt x="2032740" y="1585971"/>
                    <a:pt x="2009413" y="1570973"/>
                    <a:pt x="1958807" y="1491449"/>
                  </a:cubicBezTo>
                  <a:cubicBezTo>
                    <a:pt x="1949543" y="1476891"/>
                    <a:pt x="1941438" y="1461618"/>
                    <a:pt x="1932174" y="1447060"/>
                  </a:cubicBezTo>
                  <a:cubicBezTo>
                    <a:pt x="1920717" y="1429057"/>
                    <a:pt x="1907642" y="1412092"/>
                    <a:pt x="1896663" y="1393794"/>
                  </a:cubicBezTo>
                  <a:cubicBezTo>
                    <a:pt x="1814767" y="1257301"/>
                    <a:pt x="1974287" y="1501352"/>
                    <a:pt x="1843397" y="1305018"/>
                  </a:cubicBezTo>
                  <a:cubicBezTo>
                    <a:pt x="1840438" y="1296140"/>
                    <a:pt x="1836550" y="1287520"/>
                    <a:pt x="1834520" y="1278385"/>
                  </a:cubicBezTo>
                  <a:cubicBezTo>
                    <a:pt x="1816440" y="1197025"/>
                    <a:pt x="1823465" y="1156104"/>
                    <a:pt x="1843397" y="1056443"/>
                  </a:cubicBezTo>
                  <a:cubicBezTo>
                    <a:pt x="1851524" y="1015810"/>
                    <a:pt x="1883383" y="990442"/>
                    <a:pt x="1905541" y="958788"/>
                  </a:cubicBezTo>
                  <a:cubicBezTo>
                    <a:pt x="1925051" y="930917"/>
                    <a:pt x="1935143" y="908462"/>
                    <a:pt x="1949929" y="878889"/>
                  </a:cubicBezTo>
                  <a:cubicBezTo>
                    <a:pt x="1970006" y="758434"/>
                    <a:pt x="1966567" y="805297"/>
                    <a:pt x="1941052" y="594804"/>
                  </a:cubicBezTo>
                  <a:cubicBezTo>
                    <a:pt x="1938460" y="573417"/>
                    <a:pt x="1934219" y="551229"/>
                    <a:pt x="1923296" y="532660"/>
                  </a:cubicBezTo>
                  <a:cubicBezTo>
                    <a:pt x="1904082" y="499996"/>
                    <a:pt x="1867203" y="478716"/>
                    <a:pt x="1852275" y="443884"/>
                  </a:cubicBezTo>
                  <a:cubicBezTo>
                    <a:pt x="1843397" y="423169"/>
                    <a:pt x="1837453" y="400934"/>
                    <a:pt x="1825642" y="381740"/>
                  </a:cubicBezTo>
                  <a:cubicBezTo>
                    <a:pt x="1797942" y="336727"/>
                    <a:pt x="1782996" y="329781"/>
                    <a:pt x="1745743" y="301841"/>
                  </a:cubicBezTo>
                  <a:cubicBezTo>
                    <a:pt x="1714577" y="223928"/>
                    <a:pt x="1748008" y="286351"/>
                    <a:pt x="1683599" y="221942"/>
                  </a:cubicBezTo>
                  <a:cubicBezTo>
                    <a:pt x="1608380" y="146723"/>
                    <a:pt x="1690680" y="203109"/>
                    <a:pt x="1603700" y="150921"/>
                  </a:cubicBezTo>
                  <a:cubicBezTo>
                    <a:pt x="1591863" y="136125"/>
                    <a:pt x="1583146" y="118165"/>
                    <a:pt x="1568189" y="106532"/>
                  </a:cubicBezTo>
                  <a:cubicBezTo>
                    <a:pt x="1557606" y="98301"/>
                    <a:pt x="1478808" y="74468"/>
                    <a:pt x="1470535" y="71021"/>
                  </a:cubicBezTo>
                  <a:cubicBezTo>
                    <a:pt x="1393912" y="39094"/>
                    <a:pt x="1418748" y="71021"/>
                    <a:pt x="1408391" y="71021"/>
                  </a:cubicBezTo>
                  <a:close/>
                </a:path>
              </a:pathLst>
            </a:custGeom>
            <a:solidFill>
              <a:schemeClr val="accent5">
                <a:alpha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930ACBA0-6E8F-FFEA-CCAE-745569937D3F}"/>
                </a:ext>
              </a:extLst>
            </p:cNvPr>
            <p:cNvGrpSpPr/>
            <p:nvPr/>
          </p:nvGrpSpPr>
          <p:grpSpPr>
            <a:xfrm>
              <a:off x="4299300" y="4222077"/>
              <a:ext cx="1724978" cy="1871978"/>
              <a:chOff x="4746288" y="4245222"/>
              <a:chExt cx="1724978" cy="1871978"/>
            </a:xfrm>
          </p:grpSpPr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568708E4-466E-2F5D-6208-1B73B45BB87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3099" b="96620" l="1802" r="94595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4746288" y="4715985"/>
                <a:ext cx="703492" cy="1382762"/>
              </a:xfrm>
              <a:prstGeom prst="rect">
                <a:avLst/>
              </a:prstGeom>
            </p:spPr>
          </p:pic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CABA1115-2201-638C-1A24-450C337E04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ackgroundRemoval t="9739" b="98575" l="14454" r="92330">
                            <a14:foregroundMark x1="61357" y1="96912" x2="61357" y2="96912"/>
                            <a14:foregroundMark x1="47788" y1="66508" x2="47788" y2="66508"/>
                            <a14:foregroundMark x1="48083" y1="65083" x2="48083" y2="65083"/>
                            <a14:foregroundMark x1="46608" y1="63183" x2="46608" y2="63183"/>
                            <a14:foregroundMark x1="48378" y1="63420" x2="48378" y2="63420"/>
                            <a14:foregroundMark x1="48083" y1="61045" x2="48083" y2="61045"/>
                            <a14:foregroundMark x1="53097" y1="58907" x2="53097" y2="58907"/>
                            <a14:foregroundMark x1="54277" y1="59382" x2="54277" y2="59382"/>
                            <a14:foregroundMark x1="57227" y1="61045" x2="57227" y2="61045"/>
                            <a14:foregroundMark x1="56342" y1="64371" x2="56342" y2="64371"/>
                            <a14:foregroundMark x1="56932" y1="66271" x2="56932" y2="66271"/>
                            <a14:foregroundMark x1="56932" y1="67696" x2="56932" y2="67696"/>
                            <a14:foregroundMark x1="56637" y1="68646" x2="41888" y2="71021"/>
                            <a14:foregroundMark x1="41298" y1="60333" x2="53097" y2="58432"/>
                            <a14:foregroundMark x1="46018" y1="31591" x2="46018" y2="31591"/>
                            <a14:foregroundMark x1="48378" y1="32067" x2="48378" y2="32067"/>
                            <a14:foregroundMark x1="49263" y1="32779" x2="42183" y2="35392"/>
                            <a14:foregroundMark x1="42183" y1="35392" x2="46018" y2="30166"/>
                            <a14:foregroundMark x1="46608" y1="29691" x2="50147" y2="32067"/>
                            <a14:foregroundMark x1="56342" y1="23278" x2="56342" y2="23278"/>
                            <a14:foregroundMark x1="46018" y1="23040" x2="46018" y2="23040"/>
                            <a14:foregroundMark x1="58112" y1="15914" x2="58112" y2="15914"/>
                            <a14:foregroundMark x1="72271" y1="33254" x2="72271" y2="33254"/>
                            <a14:foregroundMark x1="83776" y1="65796" x2="83776" y2="65796"/>
                            <a14:foregroundMark x1="90265" y1="65558" x2="90265" y2="65558"/>
                            <a14:foregroundMark x1="62832" y1="36105" x2="63422" y2="37530"/>
                            <a14:foregroundMark x1="60177" y1="33017" x2="55752" y2="35154"/>
                            <a14:foregroundMark x1="17699" y1="33492" x2="17699" y2="33492"/>
                            <a14:foregroundMark x1="57522" y1="15439" x2="57522" y2="15439"/>
                            <a14:foregroundMark x1="48083" y1="14727" x2="66077" y2="14489"/>
                            <a14:foregroundMark x1="57522" y1="19715" x2="55457" y2="23990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5533876" y="4953067"/>
                <a:ext cx="937390" cy="1164133"/>
              </a:xfrm>
              <a:prstGeom prst="rect">
                <a:avLst/>
              </a:prstGeom>
            </p:spPr>
          </p:pic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1D4973F0-5BB8-60C7-0909-94862CD5C1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backgroundRemoval t="10000" b="90000" l="4286" r="94286">
                            <a14:foregroundMark x1="37143" y1="60000" x2="37143" y2="60000"/>
                            <a14:foregroundMark x1="25000" y1="67857" x2="25000" y2="67857"/>
                            <a14:foregroundMark x1="33571" y1="68571" x2="33571" y2="68571"/>
                            <a14:foregroundMark x1="18571" y1="57143" x2="18571" y2="57143"/>
                            <a14:foregroundMark x1="34286" y1="51429" x2="34286" y2="51429"/>
                            <a14:foregroundMark x1="19286" y1="48571" x2="19286" y2="48571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5449780" y="4245222"/>
                <a:ext cx="937390" cy="937390"/>
              </a:xfrm>
              <a:prstGeom prst="rect">
                <a:avLst/>
              </a:prstGeom>
            </p:spPr>
          </p:pic>
        </p:grp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448722BA-3134-3B3C-0340-6599D212BD54}"/>
              </a:ext>
            </a:extLst>
          </p:cNvPr>
          <p:cNvSpPr/>
          <p:nvPr/>
        </p:nvSpPr>
        <p:spPr>
          <a:xfrm>
            <a:off x="6823159" y="1349340"/>
            <a:ext cx="1578169" cy="138499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dirty="0" err="1">
                <a:ln w="13462">
                  <a:solidFill>
                    <a:schemeClr val="accent6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Thức</a:t>
            </a:r>
            <a:r>
              <a:rPr lang="en-US" sz="2800" b="1" dirty="0">
                <a:ln w="13462">
                  <a:solidFill>
                    <a:schemeClr val="accent6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  <a:r>
              <a:rPr lang="en-US" sz="2800" b="1" dirty="0" err="1">
                <a:ln w="13462">
                  <a:solidFill>
                    <a:schemeClr val="accent6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hoặc</a:t>
            </a:r>
            <a:r>
              <a:rPr lang="en-US" sz="2800" b="1" dirty="0">
                <a:ln w="13462">
                  <a:solidFill>
                    <a:schemeClr val="accent6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  <a:r>
              <a:rPr lang="en-US" sz="2800" b="1" dirty="0" err="1">
                <a:ln w="13462">
                  <a:solidFill>
                    <a:schemeClr val="accent6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Ngủ</a:t>
            </a:r>
            <a:endParaRPr lang="en-US" sz="2800" b="1" dirty="0">
              <a:ln w="13462">
                <a:solidFill>
                  <a:schemeClr val="accent6">
                    <a:lumMod val="40000"/>
                    <a:lumOff val="60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F5EA44A-33D4-C325-8579-3924124BD496}"/>
              </a:ext>
            </a:extLst>
          </p:cNvPr>
          <p:cNvSpPr/>
          <p:nvPr/>
        </p:nvSpPr>
        <p:spPr>
          <a:xfrm>
            <a:off x="6823160" y="4833538"/>
            <a:ext cx="1578169" cy="138499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dirty="0" err="1">
                <a:ln w="13462">
                  <a:solidFill>
                    <a:schemeClr val="accent6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Thức</a:t>
            </a:r>
            <a:r>
              <a:rPr lang="en-US" sz="2800" b="1" dirty="0">
                <a:ln w="13462">
                  <a:solidFill>
                    <a:schemeClr val="accent6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  <a:r>
              <a:rPr lang="en-US" sz="2800" b="1" dirty="0" err="1">
                <a:ln w="13462">
                  <a:solidFill>
                    <a:schemeClr val="accent6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hoặc</a:t>
            </a:r>
            <a:r>
              <a:rPr lang="en-US" sz="2800" b="1" dirty="0">
                <a:ln w="13462">
                  <a:solidFill>
                    <a:schemeClr val="accent6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  <a:r>
              <a:rPr lang="en-US" sz="2800" b="1" dirty="0" err="1">
                <a:ln w="13462">
                  <a:solidFill>
                    <a:schemeClr val="accent6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Ngủ</a:t>
            </a:r>
            <a:endParaRPr lang="en-US" sz="2800" b="1" cap="none" spc="0" dirty="0">
              <a:ln w="13462">
                <a:solidFill>
                  <a:schemeClr val="accent6">
                    <a:lumMod val="40000"/>
                    <a:lumOff val="60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A5341DF3-D872-AFD9-2398-90909C59156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297388" y="3273078"/>
            <a:ext cx="991995" cy="991995"/>
          </a:xfrm>
          <a:prstGeom prst="rect">
            <a:avLst/>
          </a:prstGeom>
        </p:spPr>
      </p:pic>
      <p:sp>
        <p:nvSpPr>
          <p:cNvPr id="32" name="Arrow: Right 31">
            <a:extLst>
              <a:ext uri="{FF2B5EF4-FFF2-40B4-BE49-F238E27FC236}">
                <a16:creationId xmlns:a16="http://schemas.microsoft.com/office/drawing/2014/main" id="{E1ACB4DA-6EE6-D23D-B563-BDD77DB8452B}"/>
              </a:ext>
            </a:extLst>
          </p:cNvPr>
          <p:cNvSpPr/>
          <p:nvPr/>
        </p:nvSpPr>
        <p:spPr>
          <a:xfrm rot="18655126">
            <a:off x="1750011" y="2486531"/>
            <a:ext cx="663175" cy="5232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8838F044-5895-AAB6-1F43-4202308F028E}"/>
              </a:ext>
            </a:extLst>
          </p:cNvPr>
          <p:cNvSpPr/>
          <p:nvPr/>
        </p:nvSpPr>
        <p:spPr>
          <a:xfrm>
            <a:off x="3961043" y="1525958"/>
            <a:ext cx="761537" cy="5232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F40EA1AC-323A-FDB2-DF22-F7DDE7C7D0B5}"/>
              </a:ext>
            </a:extLst>
          </p:cNvPr>
          <p:cNvSpPr/>
          <p:nvPr/>
        </p:nvSpPr>
        <p:spPr>
          <a:xfrm>
            <a:off x="6141444" y="1525958"/>
            <a:ext cx="761537" cy="5232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6" name="Arrow: Bent-Up 35">
            <a:extLst>
              <a:ext uri="{FF2B5EF4-FFF2-40B4-BE49-F238E27FC236}">
                <a16:creationId xmlns:a16="http://schemas.microsoft.com/office/drawing/2014/main" id="{70D57078-F3D0-4BF0-029A-568E80E21194}"/>
              </a:ext>
            </a:extLst>
          </p:cNvPr>
          <p:cNvSpPr/>
          <p:nvPr/>
        </p:nvSpPr>
        <p:spPr>
          <a:xfrm rot="10800000" flipH="1">
            <a:off x="8238108" y="1771405"/>
            <a:ext cx="761538" cy="804136"/>
          </a:xfrm>
          <a:prstGeom prst="bent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7" name="Arrow: Bent-Up 36">
            <a:extLst>
              <a:ext uri="{FF2B5EF4-FFF2-40B4-BE49-F238E27FC236}">
                <a16:creationId xmlns:a16="http://schemas.microsoft.com/office/drawing/2014/main" id="{B98F9F2E-DFE2-3875-7A94-6C3776057A5E}"/>
              </a:ext>
            </a:extLst>
          </p:cNvPr>
          <p:cNvSpPr/>
          <p:nvPr/>
        </p:nvSpPr>
        <p:spPr>
          <a:xfrm>
            <a:off x="8297388" y="4695721"/>
            <a:ext cx="702257" cy="920221"/>
          </a:xfrm>
          <a:prstGeom prst="bent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D1F34F97-519D-C2B6-A898-BE990A61C2EA}"/>
              </a:ext>
            </a:extLst>
          </p:cNvPr>
          <p:cNvSpPr/>
          <p:nvPr/>
        </p:nvSpPr>
        <p:spPr>
          <a:xfrm>
            <a:off x="6298466" y="5254769"/>
            <a:ext cx="761537" cy="5232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4A52C120-B348-B221-B048-FF16BAFD312C}"/>
              </a:ext>
            </a:extLst>
          </p:cNvPr>
          <p:cNvSpPr/>
          <p:nvPr/>
        </p:nvSpPr>
        <p:spPr>
          <a:xfrm>
            <a:off x="3384930" y="5264426"/>
            <a:ext cx="761537" cy="5232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C5F93B55-27C2-C921-8C96-7888068B6076}"/>
              </a:ext>
            </a:extLst>
          </p:cNvPr>
          <p:cNvSpPr/>
          <p:nvPr/>
        </p:nvSpPr>
        <p:spPr>
          <a:xfrm rot="2998490">
            <a:off x="1699162" y="4520343"/>
            <a:ext cx="679264" cy="5232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A5CFBC6-ED33-C172-B77D-0669BCD12B6A}"/>
              </a:ext>
            </a:extLst>
          </p:cNvPr>
          <p:cNvGrpSpPr/>
          <p:nvPr/>
        </p:nvGrpSpPr>
        <p:grpSpPr>
          <a:xfrm>
            <a:off x="5859444" y="73027"/>
            <a:ext cx="3205368" cy="369332"/>
            <a:chOff x="5433310" y="250932"/>
            <a:chExt cx="3205368" cy="36933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1BEBAB6-9316-9622-D6AC-9ADF5D89053B}"/>
                </a:ext>
              </a:extLst>
            </p:cNvPr>
            <p:cNvSpPr/>
            <p:nvPr/>
          </p:nvSpPr>
          <p:spPr>
            <a:xfrm>
              <a:off x="5433310" y="250932"/>
              <a:ext cx="1024640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800" b="1" cap="none" spc="0" dirty="0">
                  <a:ln w="9525">
                    <a:solidFill>
                      <a:srgbClr val="C00000"/>
                    </a:solidFill>
                    <a:prstDash val="solid"/>
                  </a:ln>
                  <a:solidFill>
                    <a:srgbClr val="FF0000"/>
                  </a:solidFill>
                  <a:effectLst>
                    <a:glow rad="63500">
                      <a:schemeClr val="accent5">
                        <a:satMod val="175000"/>
                        <a:alpha val="40000"/>
                      </a:schemeClr>
                    </a:glow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+mj-lt"/>
                </a:rPr>
                <a:t>DATM: 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64DBB07-632C-E8D5-C6B4-43715BA7AB45}"/>
                </a:ext>
              </a:extLst>
            </p:cNvPr>
            <p:cNvSpPr/>
            <p:nvPr/>
          </p:nvSpPr>
          <p:spPr>
            <a:xfrm>
              <a:off x="6578243" y="304561"/>
              <a:ext cx="248574" cy="246079"/>
            </a:xfrm>
            <a:prstGeom prst="ellipse">
              <a:avLst/>
            </a:prstGeom>
            <a:solidFill>
              <a:srgbClr val="ABABAB"/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EAE295E-7D83-7417-71E0-6B78BFD840B6}"/>
                </a:ext>
              </a:extLst>
            </p:cNvPr>
            <p:cNvSpPr/>
            <p:nvPr/>
          </p:nvSpPr>
          <p:spPr>
            <a:xfrm>
              <a:off x="6925212" y="298474"/>
              <a:ext cx="248574" cy="246079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3DA651D-6F42-20FD-5B68-FCFD19C0F323}"/>
                </a:ext>
              </a:extLst>
            </p:cNvPr>
            <p:cNvSpPr/>
            <p:nvPr/>
          </p:nvSpPr>
          <p:spPr>
            <a:xfrm>
              <a:off x="7284017" y="301788"/>
              <a:ext cx="248574" cy="246079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11538D3-C709-E1DE-4D63-7A92446051A8}"/>
                </a:ext>
              </a:extLst>
            </p:cNvPr>
            <p:cNvSpPr/>
            <p:nvPr/>
          </p:nvSpPr>
          <p:spPr>
            <a:xfrm>
              <a:off x="7648862" y="298473"/>
              <a:ext cx="248574" cy="246079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EEA06D9-94B2-BD99-AD15-CD21CDDCDA73}"/>
                </a:ext>
              </a:extLst>
            </p:cNvPr>
            <p:cNvSpPr/>
            <p:nvPr/>
          </p:nvSpPr>
          <p:spPr>
            <a:xfrm>
              <a:off x="8017729" y="303680"/>
              <a:ext cx="248574" cy="246079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67D7CDAF-FC69-86FE-CBA0-6A8B003D7E00}"/>
                </a:ext>
              </a:extLst>
            </p:cNvPr>
            <p:cNvSpPr/>
            <p:nvPr/>
          </p:nvSpPr>
          <p:spPr>
            <a:xfrm>
              <a:off x="8390104" y="313439"/>
              <a:ext cx="248574" cy="246079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</p:spTree>
    <p:extLst>
      <p:ext uri="{BB962C8B-B14F-4D97-AF65-F5344CB8AC3E}">
        <p14:creationId xmlns:p14="http://schemas.microsoft.com/office/powerpoint/2010/main" val="122278640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9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7" grpId="0" animBg="1"/>
      <p:bldP spid="25" grpId="0"/>
      <p:bldP spid="28" grpId="0"/>
      <p:bldP spid="32" grpId="0" animBg="1"/>
      <p:bldP spid="33" grpId="0" animBg="1"/>
      <p:bldP spid="34" grpId="0" animBg="1"/>
      <p:bldP spid="36" grpId="0" animBg="1"/>
      <p:bldP spid="37" grpId="0" animBg="1"/>
      <p:bldP spid="38" grpId="0" animBg="1"/>
      <p:bldP spid="39" grpId="0" animBg="1"/>
      <p:bldP spid="4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AFA8B9-A1E8-2C1C-1454-2CDDD60AF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CA2D9-6A4B-4743-9F7C-CF6FC0623F3A}" type="slidenum">
              <a:rPr lang="en-VN" smtClean="0"/>
              <a:t>6</a:t>
            </a:fld>
            <a:endParaRPr lang="en-VN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AE3F344-DBE8-1E61-EDEA-6D55A372C0BC}"/>
              </a:ext>
            </a:extLst>
          </p:cNvPr>
          <p:cNvSpPr txBox="1">
            <a:spLocks/>
          </p:cNvSpPr>
          <p:nvPr/>
        </p:nvSpPr>
        <p:spPr>
          <a:xfrm>
            <a:off x="1390139" y="2888907"/>
            <a:ext cx="6363722" cy="1649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>
              <a:buClrTx/>
              <a:buFontTx/>
            </a:pPr>
            <a:r>
              <a:rPr lang="en-US" dirty="0">
                <a:ln/>
                <a:solidFill>
                  <a:srgbClr val="0F6F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sym typeface="Times New Roman"/>
              </a:rPr>
              <a:t>2. </a:t>
            </a:r>
            <a:r>
              <a:rPr lang="en-US" dirty="0" err="1">
                <a:ln/>
                <a:solidFill>
                  <a:srgbClr val="0F6F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sym typeface="Times New Roman"/>
              </a:rPr>
              <a:t>Phạm</a:t>
            </a:r>
            <a:r>
              <a:rPr lang="en-US" dirty="0">
                <a:ln/>
                <a:solidFill>
                  <a:srgbClr val="0F6F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sym typeface="Times New Roman"/>
              </a:rPr>
              <a:t> vi </a:t>
            </a:r>
            <a:r>
              <a:rPr lang="en-US" dirty="0" err="1">
                <a:ln/>
                <a:solidFill>
                  <a:srgbClr val="0F6F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sym typeface="Times New Roman"/>
              </a:rPr>
              <a:t>và</a:t>
            </a:r>
            <a:r>
              <a:rPr lang="en-US" dirty="0">
                <a:ln/>
                <a:solidFill>
                  <a:srgbClr val="0F6F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sym typeface="Times New Roman"/>
              </a:rPr>
              <a:t> </a:t>
            </a:r>
            <a:r>
              <a:rPr lang="en-US" dirty="0" err="1">
                <a:ln/>
                <a:solidFill>
                  <a:srgbClr val="0F6F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sym typeface="Times New Roman"/>
              </a:rPr>
              <a:t>mô</a:t>
            </a:r>
            <a:r>
              <a:rPr lang="en-US" dirty="0">
                <a:ln/>
                <a:solidFill>
                  <a:srgbClr val="0F6F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sym typeface="Times New Roman"/>
              </a:rPr>
              <a:t> </a:t>
            </a:r>
            <a:r>
              <a:rPr lang="en-US" dirty="0" err="1">
                <a:ln/>
                <a:solidFill>
                  <a:srgbClr val="0F6F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sym typeface="Times New Roman"/>
              </a:rPr>
              <a:t>tả</a:t>
            </a:r>
            <a:endParaRPr lang="en-US" dirty="0">
              <a:ln/>
              <a:solidFill>
                <a:srgbClr val="0F6FC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5" name="Google Shape;100;p2">
            <a:extLst>
              <a:ext uri="{FF2B5EF4-FFF2-40B4-BE49-F238E27FC236}">
                <a16:creationId xmlns:a16="http://schemas.microsoft.com/office/drawing/2014/main" id="{6CA36AEC-3B84-B5E0-58A8-C5972EAE971F}"/>
              </a:ext>
            </a:extLst>
          </p:cNvPr>
          <p:cNvSpPr txBox="1">
            <a:spLocks/>
          </p:cNvSpPr>
          <p:nvPr/>
        </p:nvSpPr>
        <p:spPr>
          <a:xfrm>
            <a:off x="-628650" y="269632"/>
            <a:ext cx="9144000" cy="1176661"/>
          </a:xfrm>
          <a:prstGeom prst="rect">
            <a:avLst/>
          </a:prstGeom>
        </p:spPr>
        <p:txBody>
          <a:bodyPr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>
              <a:buClrTx/>
              <a:buFontTx/>
            </a:pPr>
            <a:r>
              <a:rPr lang="en-US" sz="3400" dirty="0">
                <a:ln/>
                <a:solidFill>
                  <a:srgbClr val="0F6F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Times New Roman"/>
              </a:rPr>
              <a:t>NỘI DUNG BÁO CÁO</a:t>
            </a:r>
          </a:p>
        </p:txBody>
      </p:sp>
    </p:spTree>
    <p:extLst>
      <p:ext uri="{BB962C8B-B14F-4D97-AF65-F5344CB8AC3E}">
        <p14:creationId xmlns:p14="http://schemas.microsoft.com/office/powerpoint/2010/main" val="63482090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AFA8B9-A1E8-2C1C-1454-2CDDD60AF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CA2D9-6A4B-4743-9F7C-CF6FC0623F3A}" type="slidenum">
              <a:rPr lang="en-VN" smtClean="0"/>
              <a:t>7</a:t>
            </a:fld>
            <a:endParaRPr lang="en-V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C86E25-DC0F-FF1F-39E5-39CEF3D86FCB}"/>
              </a:ext>
            </a:extLst>
          </p:cNvPr>
          <p:cNvSpPr txBox="1">
            <a:spLocks/>
          </p:cNvSpPr>
          <p:nvPr/>
        </p:nvSpPr>
        <p:spPr>
          <a:xfrm>
            <a:off x="1009120" y="239355"/>
            <a:ext cx="2761780" cy="690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>
              <a:buClrTx/>
              <a:buFontTx/>
            </a:pPr>
            <a:r>
              <a:rPr lang="en-US" sz="2400" dirty="0">
                <a:ln/>
                <a:solidFill>
                  <a:srgbClr val="0F6F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sym typeface="Times New Roman"/>
              </a:rPr>
              <a:t>PHẠM VI</a:t>
            </a:r>
            <a:endParaRPr lang="en-US" sz="2400" dirty="0">
              <a:ln/>
              <a:solidFill>
                <a:srgbClr val="0F6FC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1BEC7EC-C3C9-DBC2-3390-FCF709096287}"/>
              </a:ext>
            </a:extLst>
          </p:cNvPr>
          <p:cNvSpPr/>
          <p:nvPr/>
        </p:nvSpPr>
        <p:spPr>
          <a:xfrm>
            <a:off x="196883" y="1535432"/>
            <a:ext cx="3935401" cy="501628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EEC326-C52A-895D-9064-FAC30222D5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623" b="98377" l="9957" r="89177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6099" y="2746173"/>
            <a:ext cx="1023936" cy="24243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6FBC5CB-CE68-0A00-B97E-80425784A55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9344" l="1152" r="99040">
                        <a14:foregroundMark x1="33013" y1="35449" x2="33013" y2="35449"/>
                        <a14:foregroundMark x1="39923" y1="36324" x2="39923" y2="36324"/>
                        <a14:foregroundMark x1="42226" y1="33042" x2="42226" y2="33042"/>
                        <a14:foregroundMark x1="43378" y1="31947" x2="43378" y2="31947"/>
                        <a14:foregroundMark x1="16315" y1="65864" x2="16315" y2="65864"/>
                        <a14:foregroundMark x1="38196" y1="7877" x2="38196" y2="7877"/>
                        <a14:foregroundMark x1="37236" y1="5033" x2="37236" y2="5033"/>
                        <a14:foregroundMark x1="38964" y1="91685" x2="38964" y2="91685"/>
                        <a14:foregroundMark x1="44722" y1="94311" x2="44722" y2="94311"/>
                        <a14:foregroundMark x1="43762" y1="94311" x2="43762" y2="94311"/>
                      </a14:backgroundRemoval>
                    </a14:imgEffect>
                  </a14:imgLayer>
                </a14:imgProps>
              </a:ext>
            </a:extLst>
          </a:blip>
          <a:srcRect b="2370"/>
          <a:stretch/>
        </p:blipFill>
        <p:spPr>
          <a:xfrm>
            <a:off x="1705977" y="1745967"/>
            <a:ext cx="2206965" cy="2111952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D5CA8760-D9F6-3BAC-B5A1-43132904F548}"/>
              </a:ext>
            </a:extLst>
          </p:cNvPr>
          <p:cNvGrpSpPr/>
          <p:nvPr/>
        </p:nvGrpSpPr>
        <p:grpSpPr>
          <a:xfrm>
            <a:off x="1554258" y="4266831"/>
            <a:ext cx="2051596" cy="2069214"/>
            <a:chOff x="3182346" y="4116210"/>
            <a:chExt cx="2364672" cy="2149779"/>
          </a:xfrm>
        </p:grpSpPr>
        <p:pic>
          <p:nvPicPr>
            <p:cNvPr id="10" name="Picture 2" descr="Sleeping Man Cartoon Images – Browse 18,753 Stock Photos, Vectors, and  Video | Adobe Stock">
              <a:extLst>
                <a:ext uri="{FF2B5EF4-FFF2-40B4-BE49-F238E27FC236}">
                  <a16:creationId xmlns:a16="http://schemas.microsoft.com/office/drawing/2014/main" id="{41E70A53-7BA0-9FBA-A008-1C05009B19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6667" b="92500" l="4358" r="9289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182346" y="4116210"/>
              <a:ext cx="2364672" cy="21497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990B9BD-03C1-62E7-57D7-34E66E0B59BD}"/>
                </a:ext>
              </a:extLst>
            </p:cNvPr>
            <p:cNvSpPr txBox="1"/>
            <p:nvPr/>
          </p:nvSpPr>
          <p:spPr>
            <a:xfrm flipH="1">
              <a:off x="4454221" y="4332922"/>
              <a:ext cx="4638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75000"/>
                    </a:schemeClr>
                  </a:solidFill>
                </a:rPr>
                <a:t>Zzzz</a:t>
              </a:r>
              <a:endParaRPr lang="vi-VN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6AD9DCC7-099A-23E4-6A8D-A186DCFAB9F4}"/>
              </a:ext>
            </a:extLst>
          </p:cNvPr>
          <p:cNvSpPr/>
          <p:nvPr/>
        </p:nvSpPr>
        <p:spPr>
          <a:xfrm>
            <a:off x="4442640" y="3175986"/>
            <a:ext cx="1057784" cy="867590"/>
          </a:xfrm>
          <a:prstGeom prst="rightArrow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9188FF3-338A-F51A-DF8F-3A93148CC9A5}"/>
              </a:ext>
            </a:extLst>
          </p:cNvPr>
          <p:cNvSpPr/>
          <p:nvPr/>
        </p:nvSpPr>
        <p:spPr>
          <a:xfrm>
            <a:off x="5564014" y="2094058"/>
            <a:ext cx="3935401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Tư</a:t>
            </a:r>
            <a:r>
              <a:rPr lang="en-US" sz="4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  <a:r>
              <a:rPr lang="en-US" sz="40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thế</a:t>
            </a:r>
            <a:r>
              <a:rPr lang="en-US" sz="4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  <a:r>
              <a:rPr lang="en-US" sz="40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đứng</a:t>
            </a:r>
            <a:endParaRPr lang="en-US" sz="40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1B1948B-635D-B980-0F64-4A1BB3F8456E}"/>
              </a:ext>
            </a:extLst>
          </p:cNvPr>
          <p:cNvSpPr/>
          <p:nvPr/>
        </p:nvSpPr>
        <p:spPr>
          <a:xfrm>
            <a:off x="5408610" y="3335690"/>
            <a:ext cx="3935401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Tư</a:t>
            </a:r>
            <a:r>
              <a:rPr lang="en-US" sz="4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  <a:r>
              <a:rPr lang="en-US" sz="40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thế</a:t>
            </a:r>
            <a:r>
              <a:rPr lang="en-US" sz="4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  <a:r>
              <a:rPr lang="en-US" sz="40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ngồi</a:t>
            </a:r>
            <a:endParaRPr lang="en-US" sz="40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B9D8AE0-4F39-5CA4-A956-BA079243A9BC}"/>
              </a:ext>
            </a:extLst>
          </p:cNvPr>
          <p:cNvSpPr/>
          <p:nvPr/>
        </p:nvSpPr>
        <p:spPr>
          <a:xfrm>
            <a:off x="5489659" y="4816599"/>
            <a:ext cx="3935401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Tư</a:t>
            </a:r>
            <a:r>
              <a:rPr lang="en-US" sz="4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  <a:r>
              <a:rPr lang="en-US" sz="40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thế</a:t>
            </a:r>
            <a:r>
              <a:rPr lang="en-US" sz="4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  <a:r>
              <a:rPr lang="en-US" sz="40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nằm</a:t>
            </a:r>
            <a:endParaRPr lang="en-US" sz="40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16" name="Left Bracket 15">
            <a:extLst>
              <a:ext uri="{FF2B5EF4-FFF2-40B4-BE49-F238E27FC236}">
                <a16:creationId xmlns:a16="http://schemas.microsoft.com/office/drawing/2014/main" id="{68BF990A-457C-EAAA-9008-707757457608}"/>
              </a:ext>
            </a:extLst>
          </p:cNvPr>
          <p:cNvSpPr/>
          <p:nvPr/>
        </p:nvSpPr>
        <p:spPr>
          <a:xfrm>
            <a:off x="5681709" y="1753140"/>
            <a:ext cx="1367161" cy="4257044"/>
          </a:xfrm>
          <a:prstGeom prst="leftBracke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19E1F95-B7EF-40D0-65F3-C190C6043DD7}"/>
              </a:ext>
            </a:extLst>
          </p:cNvPr>
          <p:cNvGrpSpPr/>
          <p:nvPr/>
        </p:nvGrpSpPr>
        <p:grpSpPr>
          <a:xfrm>
            <a:off x="5856983" y="76402"/>
            <a:ext cx="3205368" cy="369332"/>
            <a:chOff x="5564014" y="191815"/>
            <a:chExt cx="3205368" cy="36933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7F9217EE-BA20-4681-4B13-6DBCC8FC0958}"/>
                </a:ext>
              </a:extLst>
            </p:cNvPr>
            <p:cNvGrpSpPr/>
            <p:nvPr/>
          </p:nvGrpSpPr>
          <p:grpSpPr>
            <a:xfrm>
              <a:off x="5564014" y="191815"/>
              <a:ext cx="3205368" cy="369332"/>
              <a:chOff x="5433310" y="250932"/>
              <a:chExt cx="3205368" cy="369332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BF8DED5-406B-C4F5-29E5-403C696282D8}"/>
                  </a:ext>
                </a:extLst>
              </p:cNvPr>
              <p:cNvSpPr/>
              <p:nvPr/>
            </p:nvSpPr>
            <p:spPr>
              <a:xfrm>
                <a:off x="5433310" y="250932"/>
                <a:ext cx="1024640" cy="369332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1800" b="1" cap="none" spc="0" dirty="0">
                    <a:ln w="9525">
                      <a:solidFill>
                        <a:srgbClr val="C00000"/>
                      </a:solidFill>
                      <a:prstDash val="solid"/>
                    </a:ln>
                    <a:solidFill>
                      <a:srgbClr val="FF0000"/>
                    </a:solidFill>
                    <a:effectLst>
                      <a:glow rad="63500">
                        <a:schemeClr val="accent5">
                          <a:satMod val="175000"/>
                          <a:alpha val="40000"/>
                        </a:schemeClr>
                      </a:glow>
                      <a:outerShdw blurRad="12700" dist="38100" dir="2700000" algn="tl" rotWithShape="0">
                        <a:schemeClr val="bg1">
                          <a:lumMod val="50000"/>
                        </a:schemeClr>
                      </a:outerShdw>
                    </a:effectLst>
                    <a:latin typeface="+mj-lt"/>
                  </a:rPr>
                  <a:t>DATM: </a:t>
                </a:r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496CF6E7-BF46-D36F-DB02-625216142593}"/>
                  </a:ext>
                </a:extLst>
              </p:cNvPr>
              <p:cNvSpPr/>
              <p:nvPr/>
            </p:nvSpPr>
            <p:spPr>
              <a:xfrm>
                <a:off x="6578243" y="304561"/>
                <a:ext cx="248574" cy="246079"/>
              </a:xfrm>
              <a:prstGeom prst="ellipse">
                <a:avLst/>
              </a:prstGeom>
              <a:solidFill>
                <a:srgbClr val="ABABAB"/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  <a:scene3d>
                <a:camera prst="orthographicFront"/>
                <a:lightRig rig="threePt" dir="t"/>
              </a:scene3d>
              <a:sp3d>
                <a:bevelT w="114300" prst="artDeco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0E266CD8-1A87-50E0-8DE7-DB852193B137}"/>
                  </a:ext>
                </a:extLst>
              </p:cNvPr>
              <p:cNvSpPr/>
              <p:nvPr/>
            </p:nvSpPr>
            <p:spPr>
              <a:xfrm>
                <a:off x="7284017" y="301788"/>
                <a:ext cx="248574" cy="246079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  <a:scene3d>
                <a:camera prst="orthographicFront"/>
                <a:lightRig rig="threePt" dir="t"/>
              </a:scene3d>
              <a:sp3d>
                <a:bevelT w="114300" prst="artDeco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0AD4A787-5DA8-81AD-213B-A7D5CEF0FEEC}"/>
                  </a:ext>
                </a:extLst>
              </p:cNvPr>
              <p:cNvSpPr/>
              <p:nvPr/>
            </p:nvSpPr>
            <p:spPr>
              <a:xfrm>
                <a:off x="7648862" y="298473"/>
                <a:ext cx="248574" cy="246079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  <a:scene3d>
                <a:camera prst="orthographicFront"/>
                <a:lightRig rig="threePt" dir="t"/>
              </a:scene3d>
              <a:sp3d>
                <a:bevelT w="114300" prst="artDeco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F4D155C4-7EA9-C9AB-E5F0-1C6BF0ED363C}"/>
                  </a:ext>
                </a:extLst>
              </p:cNvPr>
              <p:cNvSpPr/>
              <p:nvPr/>
            </p:nvSpPr>
            <p:spPr>
              <a:xfrm>
                <a:off x="8017729" y="303680"/>
                <a:ext cx="248574" cy="246079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  <a:scene3d>
                <a:camera prst="orthographicFront"/>
                <a:lightRig rig="threePt" dir="t"/>
              </a:scene3d>
              <a:sp3d>
                <a:bevelT w="114300" prst="artDeco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CFB3F32A-D4BD-03CE-4103-53D6395CE0B0}"/>
                  </a:ext>
                </a:extLst>
              </p:cNvPr>
              <p:cNvSpPr/>
              <p:nvPr/>
            </p:nvSpPr>
            <p:spPr>
              <a:xfrm>
                <a:off x="8390104" y="313439"/>
                <a:ext cx="248574" cy="246079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  <a:scene3d>
                <a:camera prst="orthographicFront"/>
                <a:lightRig rig="threePt" dir="t"/>
              </a:scene3d>
              <a:sp3d>
                <a:bevelT w="114300" prst="artDeco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</p:grp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469D5EEF-9317-BFFC-DCF4-E996D1731F81}"/>
                </a:ext>
              </a:extLst>
            </p:cNvPr>
            <p:cNvSpPr/>
            <p:nvPr/>
          </p:nvSpPr>
          <p:spPr>
            <a:xfrm>
              <a:off x="7062177" y="239355"/>
              <a:ext cx="248574" cy="246079"/>
            </a:xfrm>
            <a:prstGeom prst="ellipse">
              <a:avLst/>
            </a:prstGeom>
            <a:solidFill>
              <a:srgbClr val="ABABAB"/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</p:spTree>
    <p:extLst>
      <p:ext uri="{BB962C8B-B14F-4D97-AF65-F5344CB8AC3E}">
        <p14:creationId xmlns:p14="http://schemas.microsoft.com/office/powerpoint/2010/main" val="248125377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  <p:bldP spid="13" grpId="0"/>
      <p:bldP spid="14" grpId="0"/>
      <p:bldP spid="15" grpId="0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CB5D02-872D-517B-DCCF-C2206FD23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CA2D9-6A4B-4743-9F7C-CF6FC0623F3A}" type="slidenum">
              <a:rPr lang="en-VN" smtClean="0"/>
              <a:t>8</a:t>
            </a:fld>
            <a:endParaRPr lang="en-V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9CC175-6ED1-C9D4-43C0-4CA4C124D6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4286" r="94286">
                        <a14:foregroundMark x1="37143" y1="60000" x2="37143" y2="60000"/>
                        <a14:foregroundMark x1="25000" y1="67857" x2="25000" y2="67857"/>
                        <a14:foregroundMark x1="33571" y1="68571" x2="33571" y2="68571"/>
                        <a14:foregroundMark x1="18571" y1="57143" x2="18571" y2="57143"/>
                        <a14:foregroundMark x1="34286" y1="51429" x2="34286" y2="51429"/>
                        <a14:foregroundMark x1="19286" y1="48571" x2="19286" y2="4857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16796" y="1625871"/>
            <a:ext cx="937390" cy="937390"/>
          </a:xfrm>
          <a:prstGeom prst="rect">
            <a:avLst/>
          </a:prstGeom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36A0975B-430A-DB1A-AAAA-EEC14F3438CA}"/>
              </a:ext>
            </a:extLst>
          </p:cNvPr>
          <p:cNvGrpSpPr/>
          <p:nvPr/>
        </p:nvGrpSpPr>
        <p:grpSpPr>
          <a:xfrm>
            <a:off x="569964" y="2219418"/>
            <a:ext cx="1590491" cy="892378"/>
            <a:chOff x="541538" y="1757779"/>
            <a:chExt cx="1590491" cy="892378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CB410B5-A5F1-1B53-C3DF-8C157233305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1538" y="1757779"/>
              <a:ext cx="1145691" cy="738973"/>
            </a:xfrm>
            <a:prstGeom prst="straightConnector1">
              <a:avLst/>
            </a:prstGeom>
            <a:ln w="127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C46C63BB-3903-A6E7-ADF1-5816630E02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42864" y="1966355"/>
              <a:ext cx="289165" cy="683802"/>
            </a:xfrm>
            <a:prstGeom prst="straightConnector1">
              <a:avLst/>
            </a:prstGeom>
            <a:ln w="127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3378545D-D229-C1DA-86DC-37AC7B21AFA1}"/>
              </a:ext>
            </a:extLst>
          </p:cNvPr>
          <p:cNvSpPr/>
          <p:nvPr/>
        </p:nvSpPr>
        <p:spPr>
          <a:xfrm>
            <a:off x="3034233" y="2147832"/>
            <a:ext cx="744060" cy="46869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E1FA8F8-86E7-411A-AA98-54623BA7DAED}"/>
              </a:ext>
            </a:extLst>
          </p:cNvPr>
          <p:cNvSpPr/>
          <p:nvPr/>
        </p:nvSpPr>
        <p:spPr>
          <a:xfrm>
            <a:off x="3788851" y="1679139"/>
            <a:ext cx="2169860" cy="240065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AI</a:t>
            </a:r>
          </a:p>
          <a:p>
            <a:pPr algn="ctr"/>
            <a:r>
              <a:rPr lang="en-US" sz="32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Computer Vision</a:t>
            </a:r>
          </a:p>
          <a:p>
            <a:pPr algn="ctr"/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5130E2B6-C7C9-36D8-FEE4-6FF259E3FA02}"/>
              </a:ext>
            </a:extLst>
          </p:cNvPr>
          <p:cNvSpPr/>
          <p:nvPr/>
        </p:nvSpPr>
        <p:spPr>
          <a:xfrm>
            <a:off x="6114346" y="2145446"/>
            <a:ext cx="744060" cy="46869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93AF11F-C8E8-CE04-086F-52F0897FEBF9}"/>
              </a:ext>
            </a:extLst>
          </p:cNvPr>
          <p:cNvGrpSpPr/>
          <p:nvPr/>
        </p:nvGrpSpPr>
        <p:grpSpPr>
          <a:xfrm>
            <a:off x="92080" y="3206595"/>
            <a:ext cx="2281560" cy="2743200"/>
            <a:chOff x="196883" y="1535432"/>
            <a:chExt cx="3935401" cy="5016288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3DF2CAC5-1523-41C5-8444-35D32664C6D6}"/>
                </a:ext>
              </a:extLst>
            </p:cNvPr>
            <p:cNvSpPr/>
            <p:nvPr/>
          </p:nvSpPr>
          <p:spPr>
            <a:xfrm>
              <a:off x="196883" y="1535432"/>
              <a:ext cx="3935401" cy="5016288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706D7939-1040-52D0-B244-F84C44C1742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623" b="98377" l="9957" r="89177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099" y="2746173"/>
              <a:ext cx="1023936" cy="2424369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79C4CF91-F4F9-6FA7-8622-01958AF510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0" b="99344" l="1152" r="99040">
                          <a14:foregroundMark x1="33013" y1="35449" x2="33013" y2="35449"/>
                          <a14:foregroundMark x1="39923" y1="36324" x2="39923" y2="36324"/>
                          <a14:foregroundMark x1="42226" y1="33042" x2="42226" y2="33042"/>
                          <a14:foregroundMark x1="43378" y1="31947" x2="43378" y2="31947"/>
                          <a14:foregroundMark x1="16315" y1="65864" x2="16315" y2="65864"/>
                          <a14:foregroundMark x1="38196" y1="7877" x2="38196" y2="7877"/>
                          <a14:foregroundMark x1="37236" y1="5033" x2="37236" y2="5033"/>
                          <a14:foregroundMark x1="38964" y1="91685" x2="38964" y2="91685"/>
                          <a14:foregroundMark x1="44722" y1="94311" x2="44722" y2="94311"/>
                          <a14:foregroundMark x1="43762" y1="94311" x2="43762" y2="94311"/>
                        </a14:backgroundRemoval>
                      </a14:imgEffect>
                    </a14:imgLayer>
                  </a14:imgProps>
                </a:ext>
              </a:extLst>
            </a:blip>
            <a:srcRect b="2370"/>
            <a:stretch/>
          </p:blipFill>
          <p:spPr>
            <a:xfrm>
              <a:off x="1705977" y="1745967"/>
              <a:ext cx="2206965" cy="2111952"/>
            </a:xfrm>
            <a:prstGeom prst="rect">
              <a:avLst/>
            </a:prstGeom>
          </p:spPr>
        </p:pic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B2DF0627-4075-B89E-480F-8FB632778570}"/>
                </a:ext>
              </a:extLst>
            </p:cNvPr>
            <p:cNvGrpSpPr/>
            <p:nvPr/>
          </p:nvGrpSpPr>
          <p:grpSpPr>
            <a:xfrm>
              <a:off x="1554258" y="4068455"/>
              <a:ext cx="2051596" cy="2267590"/>
              <a:chOff x="3182346" y="3910110"/>
              <a:chExt cx="2364672" cy="2355879"/>
            </a:xfrm>
          </p:grpSpPr>
          <p:pic>
            <p:nvPicPr>
              <p:cNvPr id="33" name="Picture 2" descr="Sleeping Man Cartoon Images – Browse 18,753 Stock Photos, Vectors, and  Video | Adobe Stock">
                <a:extLst>
                  <a:ext uri="{FF2B5EF4-FFF2-40B4-BE49-F238E27FC236}">
                    <a16:creationId xmlns:a16="http://schemas.microsoft.com/office/drawing/2014/main" id="{9EBF1DA7-FC1D-5668-9190-E39D421C052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6667" b="92500" l="4358" r="9289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3182346" y="4116210"/>
                <a:ext cx="2364672" cy="21497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7CCD22E-1A57-1B5F-2BF2-BDE147342E0F}"/>
                  </a:ext>
                </a:extLst>
              </p:cNvPr>
              <p:cNvSpPr txBox="1"/>
              <p:nvPr/>
            </p:nvSpPr>
            <p:spPr>
              <a:xfrm flipH="1">
                <a:off x="4192449" y="3910110"/>
                <a:ext cx="919977" cy="9940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75000"/>
                      </a:schemeClr>
                    </a:solidFill>
                  </a:rPr>
                  <a:t>Zzzz</a:t>
                </a:r>
                <a:endParaRPr lang="vi-VN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D2339D6-6319-E923-16C4-B9E2DFE9EF96}"/>
              </a:ext>
            </a:extLst>
          </p:cNvPr>
          <p:cNvGrpSpPr/>
          <p:nvPr/>
        </p:nvGrpSpPr>
        <p:grpSpPr>
          <a:xfrm>
            <a:off x="6760807" y="1640960"/>
            <a:ext cx="2613975" cy="1604246"/>
            <a:chOff x="6732381" y="1152687"/>
            <a:chExt cx="2613975" cy="1604246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26E0BCF3-7110-7DB3-59FE-51C5DDC5BA98}"/>
                </a:ext>
              </a:extLst>
            </p:cNvPr>
            <p:cNvGrpSpPr/>
            <p:nvPr/>
          </p:nvGrpSpPr>
          <p:grpSpPr>
            <a:xfrm>
              <a:off x="6732381" y="1152687"/>
              <a:ext cx="1508537" cy="1604246"/>
              <a:chOff x="3182346" y="4116210"/>
              <a:chExt cx="2364672" cy="2149779"/>
            </a:xfrm>
          </p:grpSpPr>
          <p:pic>
            <p:nvPicPr>
              <p:cNvPr id="6" name="Picture 2" descr="Sleeping Man Cartoon Images – Browse 18,753 Stock Photos, Vectors, and  Video | Adobe Stock">
                <a:extLst>
                  <a:ext uri="{FF2B5EF4-FFF2-40B4-BE49-F238E27FC236}">
                    <a16:creationId xmlns:a16="http://schemas.microsoft.com/office/drawing/2014/main" id="{742CA0B2-D161-6916-AFD6-EB93EFD19B8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6667" b="92500" l="4358" r="9289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3182346" y="4116210"/>
                <a:ext cx="2364672" cy="21497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E11DC4C-4C5D-945D-697F-E8B94FBACBA1}"/>
                  </a:ext>
                </a:extLst>
              </p:cNvPr>
              <p:cNvSpPr txBox="1"/>
              <p:nvPr/>
            </p:nvSpPr>
            <p:spPr>
              <a:xfrm flipH="1">
                <a:off x="4364681" y="4262701"/>
                <a:ext cx="751461" cy="7011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75000"/>
                      </a:schemeClr>
                    </a:solidFill>
                  </a:rPr>
                  <a:t>Zzzz</a:t>
                </a:r>
                <a:endParaRPr lang="vi-VN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5D1D5F17-DA24-7E27-FA96-3505D6F56B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58568" y="1222461"/>
              <a:ext cx="1487788" cy="14877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BB2736AF-1AA7-2492-E40A-1DBB20AF7838}"/>
              </a:ext>
            </a:extLst>
          </p:cNvPr>
          <p:cNvSpPr/>
          <p:nvPr/>
        </p:nvSpPr>
        <p:spPr>
          <a:xfrm rot="5400000">
            <a:off x="7514963" y="3344278"/>
            <a:ext cx="744060" cy="46869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2" name="Title 1">
            <a:extLst>
              <a:ext uri="{FF2B5EF4-FFF2-40B4-BE49-F238E27FC236}">
                <a16:creationId xmlns:a16="http://schemas.microsoft.com/office/drawing/2014/main" id="{D3177C38-C85E-EE57-BAC8-83EE7F456491}"/>
              </a:ext>
            </a:extLst>
          </p:cNvPr>
          <p:cNvSpPr txBox="1">
            <a:spLocks/>
          </p:cNvSpPr>
          <p:nvPr/>
        </p:nvSpPr>
        <p:spPr>
          <a:xfrm>
            <a:off x="-236621" y="125342"/>
            <a:ext cx="5163670" cy="867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>
              <a:buClrTx/>
              <a:buFontTx/>
            </a:pPr>
            <a:r>
              <a:rPr lang="en-US" sz="2400" dirty="0">
                <a:ln/>
                <a:solidFill>
                  <a:srgbClr val="0F6F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sym typeface="Times New Roman"/>
              </a:rPr>
              <a:t>MÔ TẢ</a:t>
            </a:r>
            <a:endParaRPr lang="en-US" sz="2400" dirty="0">
              <a:ln/>
              <a:solidFill>
                <a:srgbClr val="0F6FC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  <p:pic>
        <p:nvPicPr>
          <p:cNvPr id="43" name="Picture 2" descr="Sleeping Man Cartoon Images – Browse 18,753 Stock Photos, Vectors, and  Video | Adobe Stock">
            <a:extLst>
              <a:ext uri="{FF2B5EF4-FFF2-40B4-BE49-F238E27FC236}">
                <a16:creationId xmlns:a16="http://schemas.microsoft.com/office/drawing/2014/main" id="{B286DC7C-819A-CF09-3B79-EA83A6398E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6667" b="92500" l="4358" r="9289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710313" y="3518763"/>
            <a:ext cx="1782969" cy="1596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Oval 43">
            <a:extLst>
              <a:ext uri="{FF2B5EF4-FFF2-40B4-BE49-F238E27FC236}">
                <a16:creationId xmlns:a16="http://schemas.microsoft.com/office/drawing/2014/main" id="{5E1237F2-D242-FE12-C77A-87C437E4B28C}"/>
              </a:ext>
            </a:extLst>
          </p:cNvPr>
          <p:cNvSpPr/>
          <p:nvPr/>
        </p:nvSpPr>
        <p:spPr>
          <a:xfrm>
            <a:off x="7548041" y="4700392"/>
            <a:ext cx="52250" cy="3937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63C681ED-A5DB-2E01-533A-82E3F3E0B578}"/>
              </a:ext>
            </a:extLst>
          </p:cNvPr>
          <p:cNvSpPr/>
          <p:nvPr/>
        </p:nvSpPr>
        <p:spPr>
          <a:xfrm>
            <a:off x="7278923" y="4498458"/>
            <a:ext cx="52250" cy="3937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C4336D3-A156-9FC2-4D51-2143EFACF2E8}"/>
              </a:ext>
            </a:extLst>
          </p:cNvPr>
          <p:cNvSpPr/>
          <p:nvPr/>
        </p:nvSpPr>
        <p:spPr>
          <a:xfrm>
            <a:off x="7492308" y="4455524"/>
            <a:ext cx="52250" cy="3937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40CD6714-1B3E-A45A-4E89-7DB6D1A34034}"/>
              </a:ext>
            </a:extLst>
          </p:cNvPr>
          <p:cNvSpPr/>
          <p:nvPr/>
        </p:nvSpPr>
        <p:spPr>
          <a:xfrm>
            <a:off x="7258057" y="4551082"/>
            <a:ext cx="52250" cy="3937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5727EC06-5544-95B8-9D92-4A8C1FD464B9}"/>
              </a:ext>
            </a:extLst>
          </p:cNvPr>
          <p:cNvSpPr/>
          <p:nvPr/>
        </p:nvSpPr>
        <p:spPr>
          <a:xfrm>
            <a:off x="7186878" y="4316227"/>
            <a:ext cx="610860" cy="469709"/>
          </a:xfrm>
          <a:prstGeom prst="ellipse">
            <a:avLst/>
          </a:prstGeom>
          <a:noFill/>
          <a:ln w="19050">
            <a:solidFill>
              <a:srgbClr val="D0F84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5" name="Arrow: Bent-Up 54">
            <a:extLst>
              <a:ext uri="{FF2B5EF4-FFF2-40B4-BE49-F238E27FC236}">
                <a16:creationId xmlns:a16="http://schemas.microsoft.com/office/drawing/2014/main" id="{E4DA0199-E3AB-9324-7544-571FF5B18B13}"/>
              </a:ext>
            </a:extLst>
          </p:cNvPr>
          <p:cNvSpPr/>
          <p:nvPr/>
        </p:nvSpPr>
        <p:spPr>
          <a:xfrm rot="5400000" flipV="1">
            <a:off x="7186878" y="5187270"/>
            <a:ext cx="827453" cy="895341"/>
          </a:xfrm>
          <a:prstGeom prst="bent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ABC833F-77BC-A68A-A19C-778B14FA3754}"/>
              </a:ext>
            </a:extLst>
          </p:cNvPr>
          <p:cNvSpPr/>
          <p:nvPr/>
        </p:nvSpPr>
        <p:spPr>
          <a:xfrm>
            <a:off x="5381546" y="5507732"/>
            <a:ext cx="1805332" cy="141577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  <a:outerShdw dist="38100" dir="2700000" algn="bl" rotWithShape="0">
                    <a:schemeClr val="accent5"/>
                  </a:outerShdw>
                </a:effectLst>
              </a:rPr>
              <a:t>Ngủ</a:t>
            </a:r>
            <a:r>
              <a:rPr lang="en-US" sz="32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  <a:outerShdw dist="38100" dir="2700000" algn="bl" rotWithShape="0">
                    <a:schemeClr val="accent5"/>
                  </a:outerShdw>
                </a:effectLst>
              </a:rPr>
              <a:t>?</a:t>
            </a:r>
          </a:p>
          <a:p>
            <a:pPr algn="ctr"/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58" name="Arrow: Right 57">
            <a:extLst>
              <a:ext uri="{FF2B5EF4-FFF2-40B4-BE49-F238E27FC236}">
                <a16:creationId xmlns:a16="http://schemas.microsoft.com/office/drawing/2014/main" id="{7913DEF4-3D6B-010C-A325-BECE74A0DE52}"/>
              </a:ext>
            </a:extLst>
          </p:cNvPr>
          <p:cNvSpPr/>
          <p:nvPr/>
        </p:nvSpPr>
        <p:spPr>
          <a:xfrm flipH="1">
            <a:off x="4704317" y="5557445"/>
            <a:ext cx="744060" cy="46869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333A1EE4-9F17-3ACE-833B-7A693CBB498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559206" y="5295794"/>
            <a:ext cx="991995" cy="991995"/>
          </a:xfrm>
          <a:prstGeom prst="rect">
            <a:avLst/>
          </a:prstGeom>
        </p:spPr>
      </p:pic>
      <p:grpSp>
        <p:nvGrpSpPr>
          <p:cNvPr id="61" name="Group 60">
            <a:extLst>
              <a:ext uri="{FF2B5EF4-FFF2-40B4-BE49-F238E27FC236}">
                <a16:creationId xmlns:a16="http://schemas.microsoft.com/office/drawing/2014/main" id="{D4AA6000-6435-3447-DDE9-D0FCEAE7EFC5}"/>
              </a:ext>
            </a:extLst>
          </p:cNvPr>
          <p:cNvGrpSpPr/>
          <p:nvPr/>
        </p:nvGrpSpPr>
        <p:grpSpPr>
          <a:xfrm>
            <a:off x="4109563" y="3641041"/>
            <a:ext cx="3077315" cy="968010"/>
            <a:chOff x="4109563" y="3641041"/>
            <a:chExt cx="3077315" cy="968010"/>
          </a:xfrm>
        </p:grpSpPr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3F2AACC0-0A45-043A-8FFF-7C7D9B76BDBD}"/>
                </a:ext>
              </a:extLst>
            </p:cNvPr>
            <p:cNvCxnSpPr>
              <a:cxnSpLocks/>
            </p:cNvCxnSpPr>
            <p:nvPr/>
          </p:nvCxnSpPr>
          <p:spPr>
            <a:xfrm>
              <a:off x="5517300" y="3641041"/>
              <a:ext cx="1669578" cy="675186"/>
            </a:xfrm>
            <a:prstGeom prst="straightConnector1">
              <a:avLst/>
            </a:prstGeom>
            <a:ln w="57150">
              <a:solidFill>
                <a:srgbClr val="002060">
                  <a:alpha val="87059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1F5E9531-E8A2-82A5-FB22-E4C6893B21C8}"/>
                </a:ext>
              </a:extLst>
            </p:cNvPr>
            <p:cNvSpPr/>
            <p:nvPr/>
          </p:nvSpPr>
          <p:spPr>
            <a:xfrm>
              <a:off x="4109563" y="4024276"/>
              <a:ext cx="2724126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US" sz="1600" b="1" cap="none" spc="0" dirty="0">
                  <a:ln w="0"/>
                  <a:solidFill>
                    <a:srgbClr val="00B05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Human Pose Estimation</a:t>
              </a:r>
            </a:p>
            <a:p>
              <a:pPr algn="ctr"/>
              <a:r>
                <a:rPr lang="en-US" sz="1600" b="1" dirty="0">
                  <a:ln w="0"/>
                  <a:solidFill>
                    <a:srgbClr val="00B05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( </a:t>
              </a:r>
              <a:r>
                <a:rPr lang="en-US" sz="1600" b="1" dirty="0" err="1">
                  <a:ln w="0"/>
                  <a:solidFill>
                    <a:srgbClr val="00B05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MediaPipe</a:t>
              </a:r>
              <a:r>
                <a:rPr lang="en-US" sz="1600" b="1" dirty="0">
                  <a:ln w="0"/>
                  <a:solidFill>
                    <a:srgbClr val="00B05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)</a:t>
              </a:r>
              <a:endParaRPr lang="en-US" sz="1600" b="1" cap="none" spc="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1024" name="Rectangle 1023">
            <a:extLst>
              <a:ext uri="{FF2B5EF4-FFF2-40B4-BE49-F238E27FC236}">
                <a16:creationId xmlns:a16="http://schemas.microsoft.com/office/drawing/2014/main" id="{A9426482-F218-497D-8699-3E2F391DFD87}"/>
              </a:ext>
            </a:extLst>
          </p:cNvPr>
          <p:cNvSpPr/>
          <p:nvPr/>
        </p:nvSpPr>
        <p:spPr>
          <a:xfrm>
            <a:off x="3341888" y="3149204"/>
            <a:ext cx="3144488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600" b="1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Convolutional Neural Network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25B0769-1C4F-A0D2-6EF6-6C1CFD3B60D9}"/>
              </a:ext>
            </a:extLst>
          </p:cNvPr>
          <p:cNvGrpSpPr/>
          <p:nvPr/>
        </p:nvGrpSpPr>
        <p:grpSpPr>
          <a:xfrm>
            <a:off x="5861658" y="79384"/>
            <a:ext cx="3205368" cy="369332"/>
            <a:chOff x="5564014" y="191815"/>
            <a:chExt cx="3205368" cy="369332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27DF7592-2CDF-E669-8ECD-4C12361A549E}"/>
                </a:ext>
              </a:extLst>
            </p:cNvPr>
            <p:cNvGrpSpPr/>
            <p:nvPr/>
          </p:nvGrpSpPr>
          <p:grpSpPr>
            <a:xfrm>
              <a:off x="5564014" y="191815"/>
              <a:ext cx="3205368" cy="369332"/>
              <a:chOff x="5433310" y="250932"/>
              <a:chExt cx="3205368" cy="369332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31D3B11E-91C1-FB4D-162E-007F0744DEDB}"/>
                  </a:ext>
                </a:extLst>
              </p:cNvPr>
              <p:cNvSpPr/>
              <p:nvPr/>
            </p:nvSpPr>
            <p:spPr>
              <a:xfrm>
                <a:off x="5433310" y="250932"/>
                <a:ext cx="1024640" cy="369332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1800" b="1" cap="none" spc="0" dirty="0">
                    <a:ln w="9525">
                      <a:solidFill>
                        <a:srgbClr val="C00000"/>
                      </a:solidFill>
                      <a:prstDash val="solid"/>
                    </a:ln>
                    <a:solidFill>
                      <a:srgbClr val="FF0000"/>
                    </a:solidFill>
                    <a:effectLst>
                      <a:glow rad="63500">
                        <a:schemeClr val="accent5">
                          <a:satMod val="175000"/>
                          <a:alpha val="40000"/>
                        </a:schemeClr>
                      </a:glow>
                      <a:outerShdw blurRad="12700" dist="38100" dir="2700000" algn="tl" rotWithShape="0">
                        <a:schemeClr val="bg1">
                          <a:lumMod val="50000"/>
                        </a:schemeClr>
                      </a:outerShdw>
                    </a:effectLst>
                    <a:latin typeface="+mj-lt"/>
                  </a:rPr>
                  <a:t>DATM: </a:t>
                </a: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73F14E7F-991C-7589-40BD-18E8015A79DB}"/>
                  </a:ext>
                </a:extLst>
              </p:cNvPr>
              <p:cNvSpPr/>
              <p:nvPr/>
            </p:nvSpPr>
            <p:spPr>
              <a:xfrm>
                <a:off x="6578243" y="304561"/>
                <a:ext cx="248574" cy="246079"/>
              </a:xfrm>
              <a:prstGeom prst="ellipse">
                <a:avLst/>
              </a:prstGeom>
              <a:solidFill>
                <a:srgbClr val="ABABAB"/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  <a:scene3d>
                <a:camera prst="orthographicFront"/>
                <a:lightRig rig="threePt" dir="t"/>
              </a:scene3d>
              <a:sp3d>
                <a:bevelT w="114300" prst="artDeco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1A203EBB-9BFA-5946-BDFC-3E01A900BCEC}"/>
                  </a:ext>
                </a:extLst>
              </p:cNvPr>
              <p:cNvSpPr/>
              <p:nvPr/>
            </p:nvSpPr>
            <p:spPr>
              <a:xfrm>
                <a:off x="7284017" y="301788"/>
                <a:ext cx="248574" cy="246079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  <a:scene3d>
                <a:camera prst="orthographicFront"/>
                <a:lightRig rig="threePt" dir="t"/>
              </a:scene3d>
              <a:sp3d>
                <a:bevelT w="114300" prst="artDeco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37A57C46-172A-4604-52F8-60FD40B02AF2}"/>
                  </a:ext>
                </a:extLst>
              </p:cNvPr>
              <p:cNvSpPr/>
              <p:nvPr/>
            </p:nvSpPr>
            <p:spPr>
              <a:xfrm>
                <a:off x="7648862" y="298473"/>
                <a:ext cx="248574" cy="246079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  <a:scene3d>
                <a:camera prst="orthographicFront"/>
                <a:lightRig rig="threePt" dir="t"/>
              </a:scene3d>
              <a:sp3d>
                <a:bevelT w="114300" prst="artDeco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FB929BF9-4237-4FBB-8FE5-8DE961EA69E8}"/>
                  </a:ext>
                </a:extLst>
              </p:cNvPr>
              <p:cNvSpPr/>
              <p:nvPr/>
            </p:nvSpPr>
            <p:spPr>
              <a:xfrm>
                <a:off x="8017729" y="303680"/>
                <a:ext cx="248574" cy="246079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  <a:scene3d>
                <a:camera prst="orthographicFront"/>
                <a:lightRig rig="threePt" dir="t"/>
              </a:scene3d>
              <a:sp3d>
                <a:bevelT w="114300" prst="artDeco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3A34E46B-A8FA-8EC8-BF2A-4705F55CFF96}"/>
                  </a:ext>
                </a:extLst>
              </p:cNvPr>
              <p:cNvSpPr/>
              <p:nvPr/>
            </p:nvSpPr>
            <p:spPr>
              <a:xfrm>
                <a:off x="8390104" y="313439"/>
                <a:ext cx="248574" cy="246079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  <a:scene3d>
                <a:camera prst="orthographicFront"/>
                <a:lightRig rig="threePt" dir="t"/>
              </a:scene3d>
              <a:sp3d>
                <a:bevelT w="114300" prst="artDeco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</p:grp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2C16CE7-7613-23CF-3403-9B7ABFA2B985}"/>
                </a:ext>
              </a:extLst>
            </p:cNvPr>
            <p:cNvSpPr/>
            <p:nvPr/>
          </p:nvSpPr>
          <p:spPr>
            <a:xfrm>
              <a:off x="7062177" y="239355"/>
              <a:ext cx="248574" cy="246079"/>
            </a:xfrm>
            <a:prstGeom prst="ellipse">
              <a:avLst/>
            </a:prstGeom>
            <a:solidFill>
              <a:srgbClr val="ABABAB"/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</p:spTree>
    <p:extLst>
      <p:ext uri="{BB962C8B-B14F-4D97-AF65-F5344CB8AC3E}">
        <p14:creationId xmlns:p14="http://schemas.microsoft.com/office/powerpoint/2010/main" val="32733157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/>
      <p:bldP spid="26" grpId="0" animBg="1"/>
      <p:bldP spid="41" grpId="0" animBg="1"/>
      <p:bldP spid="44" grpId="0" animBg="1"/>
      <p:bldP spid="45" grpId="0" animBg="1"/>
      <p:bldP spid="46" grpId="0" animBg="1"/>
      <p:bldP spid="47" grpId="0" animBg="1"/>
      <p:bldP spid="49" grpId="0" animBg="1"/>
      <p:bldP spid="55" grpId="0" animBg="1"/>
      <p:bldP spid="57" grpId="0"/>
      <p:bldP spid="58" grpId="0" animBg="1"/>
      <p:bldP spid="10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CB5D02-872D-517B-DCCF-C2206FD23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CA2D9-6A4B-4743-9F7C-CF6FC0623F3A}" type="slidenum">
              <a:rPr lang="en-VN" smtClean="0"/>
              <a:t>9</a:t>
            </a:fld>
            <a:endParaRPr lang="en-VN"/>
          </a:p>
        </p:txBody>
      </p:sp>
      <p:sp>
        <p:nvSpPr>
          <p:cNvPr id="42" name="Title 1">
            <a:extLst>
              <a:ext uri="{FF2B5EF4-FFF2-40B4-BE49-F238E27FC236}">
                <a16:creationId xmlns:a16="http://schemas.microsoft.com/office/drawing/2014/main" id="{D3177C38-C85E-EE57-BAC8-83EE7F456491}"/>
              </a:ext>
            </a:extLst>
          </p:cNvPr>
          <p:cNvSpPr txBox="1">
            <a:spLocks/>
          </p:cNvSpPr>
          <p:nvPr/>
        </p:nvSpPr>
        <p:spPr>
          <a:xfrm>
            <a:off x="-236621" y="125342"/>
            <a:ext cx="5163670" cy="867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>
              <a:buClrTx/>
              <a:buFontTx/>
            </a:pPr>
            <a:r>
              <a:rPr lang="en-US" sz="2400" dirty="0">
                <a:ln/>
                <a:solidFill>
                  <a:srgbClr val="0F6F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sym typeface="Times New Roman"/>
              </a:rPr>
              <a:t>MÔ TẢ</a:t>
            </a:r>
            <a:endParaRPr lang="en-US" sz="2400" dirty="0">
              <a:ln/>
              <a:solidFill>
                <a:srgbClr val="0F6FC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  <p:pic>
        <p:nvPicPr>
          <p:cNvPr id="2" name="Picture 2" descr="A Comprehensive Guide on Human Pose Estimation - Analytics Vidhya">
            <a:extLst>
              <a:ext uri="{FF2B5EF4-FFF2-40B4-BE49-F238E27FC236}">
                <a16:creationId xmlns:a16="http://schemas.microsoft.com/office/drawing/2014/main" id="{8F630A71-6B4A-A3DC-84A7-32C4E9B9D7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546" y="2483932"/>
            <a:ext cx="3094270" cy="1540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CC3A0A3-DBA6-7637-F3F1-921F6E4B9DDB}"/>
              </a:ext>
            </a:extLst>
          </p:cNvPr>
          <p:cNvSpPr/>
          <p:nvPr/>
        </p:nvSpPr>
        <p:spPr>
          <a:xfrm>
            <a:off x="549618" y="1768607"/>
            <a:ext cx="272412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 b="1" cap="none" spc="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Human Pose Estimation</a:t>
            </a:r>
          </a:p>
          <a:p>
            <a:pPr algn="ctr"/>
            <a:r>
              <a:rPr lang="en-US" sz="1600" b="1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 </a:t>
            </a:r>
            <a:r>
              <a:rPr lang="en-US" sz="1600" b="1" dirty="0" err="1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MediaPipe</a:t>
            </a:r>
            <a:r>
              <a:rPr lang="en-US" sz="1600" b="1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)</a:t>
            </a:r>
            <a:endParaRPr lang="en-US" sz="1600" b="1" cap="none" spc="0" dirty="0">
              <a:ln w="0"/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" name="Picture 4" descr="Viết ứng dụng kiểm tra động tác tập gym bằng mediapipe - THỊ GIÁC MÁY TÍNH">
            <a:extLst>
              <a:ext uri="{FF2B5EF4-FFF2-40B4-BE49-F238E27FC236}">
                <a16:creationId xmlns:a16="http://schemas.microsoft.com/office/drawing/2014/main" id="{2E834247-9DC5-2A8F-5C73-4D5EE31546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538" y="1440327"/>
            <a:ext cx="3874791" cy="2403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Content Placeholder 7">
            <a:extLst>
              <a:ext uri="{FF2B5EF4-FFF2-40B4-BE49-F238E27FC236}">
                <a16:creationId xmlns:a16="http://schemas.microsoft.com/office/drawing/2014/main" id="{71685082-D265-FF61-6386-28023AEFE1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9080" y="4100636"/>
            <a:ext cx="6274920" cy="2648195"/>
          </a:xfrm>
          <a:prstGeom prst="rect">
            <a:avLst/>
          </a:prstGeom>
        </p:spPr>
      </p:pic>
      <p:pic>
        <p:nvPicPr>
          <p:cNvPr id="13" name="Picture 10" descr="question-mark - Sinh Trắc Vân Tay (DMIT)">
            <a:extLst>
              <a:ext uri="{FF2B5EF4-FFF2-40B4-BE49-F238E27FC236}">
                <a16:creationId xmlns:a16="http://schemas.microsoft.com/office/drawing/2014/main" id="{DCBCE757-39DC-A23D-519C-6968F7755C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413" y="1433266"/>
            <a:ext cx="1762125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0047A3E8-49E7-F296-8FDD-01C60A43673D}"/>
              </a:ext>
            </a:extLst>
          </p:cNvPr>
          <p:cNvGrpSpPr/>
          <p:nvPr/>
        </p:nvGrpSpPr>
        <p:grpSpPr>
          <a:xfrm>
            <a:off x="-107109" y="4649268"/>
            <a:ext cx="3389673" cy="1672434"/>
            <a:chOff x="-107109" y="4649268"/>
            <a:chExt cx="3389673" cy="132497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7428571-CF59-4F78-91CA-6EFEDD4705BF}"/>
                </a:ext>
              </a:extLst>
            </p:cNvPr>
            <p:cNvSpPr/>
            <p:nvPr/>
          </p:nvSpPr>
          <p:spPr>
            <a:xfrm>
              <a:off x="-107109" y="5681641"/>
              <a:ext cx="3389673" cy="29260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en-US" sz="1800" b="1" dirty="0">
                  <a:ln w="0"/>
                  <a:solidFill>
                    <a:srgbClr val="9900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Lý do </a:t>
              </a:r>
              <a:r>
                <a:rPr lang="en-US" sz="1800" b="1" dirty="0" err="1">
                  <a:ln w="0"/>
                  <a:solidFill>
                    <a:srgbClr val="9900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MediaPipe</a:t>
              </a:r>
              <a:endParaRPr lang="en-US" sz="18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pic>
          <p:nvPicPr>
            <p:cNvPr id="16" name="Picture 15" descr="Question mark PNG transparent image download, size: 1500x1500px">
              <a:extLst>
                <a:ext uri="{FF2B5EF4-FFF2-40B4-BE49-F238E27FC236}">
                  <a16:creationId xmlns:a16="http://schemas.microsoft.com/office/drawing/2014/main" id="{DD1AFCA7-8FD8-2304-15C6-46A313690D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7255" y="4649268"/>
              <a:ext cx="1061122" cy="10611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33E309A0-B819-49F4-7048-3825C3BE0BDB}"/>
              </a:ext>
            </a:extLst>
          </p:cNvPr>
          <p:cNvGrpSpPr/>
          <p:nvPr/>
        </p:nvGrpSpPr>
        <p:grpSpPr>
          <a:xfrm>
            <a:off x="5871496" y="74392"/>
            <a:ext cx="3205368" cy="369332"/>
            <a:chOff x="5564014" y="191815"/>
            <a:chExt cx="3205368" cy="36933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5A56C2C2-14E4-C0B7-81DC-1C7BBD0E1E7C}"/>
                </a:ext>
              </a:extLst>
            </p:cNvPr>
            <p:cNvGrpSpPr/>
            <p:nvPr/>
          </p:nvGrpSpPr>
          <p:grpSpPr>
            <a:xfrm>
              <a:off x="5564014" y="191815"/>
              <a:ext cx="3205368" cy="369332"/>
              <a:chOff x="5433310" y="250932"/>
              <a:chExt cx="3205368" cy="369332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0ED0F7C-ABD4-4E6C-9E34-9FE6FF39019C}"/>
                  </a:ext>
                </a:extLst>
              </p:cNvPr>
              <p:cNvSpPr/>
              <p:nvPr/>
            </p:nvSpPr>
            <p:spPr>
              <a:xfrm>
                <a:off x="5433310" y="250932"/>
                <a:ext cx="1024640" cy="369332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1800" b="1" cap="none" spc="0" dirty="0">
                    <a:ln w="9525">
                      <a:solidFill>
                        <a:srgbClr val="C00000"/>
                      </a:solidFill>
                      <a:prstDash val="solid"/>
                    </a:ln>
                    <a:solidFill>
                      <a:srgbClr val="FF0000"/>
                    </a:solidFill>
                    <a:effectLst>
                      <a:glow rad="63500">
                        <a:schemeClr val="accent5">
                          <a:satMod val="175000"/>
                          <a:alpha val="40000"/>
                        </a:schemeClr>
                      </a:glow>
                      <a:outerShdw blurRad="12700" dist="38100" dir="2700000" algn="tl" rotWithShape="0">
                        <a:schemeClr val="bg1">
                          <a:lumMod val="50000"/>
                        </a:schemeClr>
                      </a:outerShdw>
                    </a:effectLst>
                    <a:latin typeface="+mj-lt"/>
                  </a:rPr>
                  <a:t>DATM: </a:t>
                </a: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0AA2A9DD-8ABF-AE1F-C629-380041AD7EB2}"/>
                  </a:ext>
                </a:extLst>
              </p:cNvPr>
              <p:cNvSpPr/>
              <p:nvPr/>
            </p:nvSpPr>
            <p:spPr>
              <a:xfrm>
                <a:off x="6578243" y="304561"/>
                <a:ext cx="248574" cy="246079"/>
              </a:xfrm>
              <a:prstGeom prst="ellipse">
                <a:avLst/>
              </a:prstGeom>
              <a:solidFill>
                <a:srgbClr val="ABABAB"/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  <a:scene3d>
                <a:camera prst="orthographicFront"/>
                <a:lightRig rig="threePt" dir="t"/>
              </a:scene3d>
              <a:sp3d>
                <a:bevelT w="114300" prst="artDeco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8AA1DAEE-760C-1378-FE70-A5526A614EB8}"/>
                  </a:ext>
                </a:extLst>
              </p:cNvPr>
              <p:cNvSpPr/>
              <p:nvPr/>
            </p:nvSpPr>
            <p:spPr>
              <a:xfrm>
                <a:off x="7284017" y="301788"/>
                <a:ext cx="248574" cy="246079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  <a:scene3d>
                <a:camera prst="orthographicFront"/>
                <a:lightRig rig="threePt" dir="t"/>
              </a:scene3d>
              <a:sp3d>
                <a:bevelT w="114300" prst="artDeco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5F6176F7-58C7-C576-6A9C-1EB64D5C887A}"/>
                  </a:ext>
                </a:extLst>
              </p:cNvPr>
              <p:cNvSpPr/>
              <p:nvPr/>
            </p:nvSpPr>
            <p:spPr>
              <a:xfrm>
                <a:off x="7648862" y="298473"/>
                <a:ext cx="248574" cy="246079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  <a:scene3d>
                <a:camera prst="orthographicFront"/>
                <a:lightRig rig="threePt" dir="t"/>
              </a:scene3d>
              <a:sp3d>
                <a:bevelT w="114300" prst="artDeco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2BDB01CB-EF81-E876-0D66-5A7F44CC0F88}"/>
                  </a:ext>
                </a:extLst>
              </p:cNvPr>
              <p:cNvSpPr/>
              <p:nvPr/>
            </p:nvSpPr>
            <p:spPr>
              <a:xfrm>
                <a:off x="8017729" y="303680"/>
                <a:ext cx="248574" cy="246079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  <a:scene3d>
                <a:camera prst="orthographicFront"/>
                <a:lightRig rig="threePt" dir="t"/>
              </a:scene3d>
              <a:sp3d>
                <a:bevelT w="114300" prst="artDeco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B6459B15-AF92-DD77-A6C6-066DC18DD0B8}"/>
                  </a:ext>
                </a:extLst>
              </p:cNvPr>
              <p:cNvSpPr/>
              <p:nvPr/>
            </p:nvSpPr>
            <p:spPr>
              <a:xfrm>
                <a:off x="8390104" y="313439"/>
                <a:ext cx="248574" cy="246079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  <a:scene3d>
                <a:camera prst="orthographicFront"/>
                <a:lightRig rig="threePt" dir="t"/>
              </a:scene3d>
              <a:sp3d>
                <a:bevelT w="114300" prst="artDeco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</p:grp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DE7D278-441A-1B99-9C0E-941AEDF60143}"/>
                </a:ext>
              </a:extLst>
            </p:cNvPr>
            <p:cNvSpPr/>
            <p:nvPr/>
          </p:nvSpPr>
          <p:spPr>
            <a:xfrm>
              <a:off x="7062177" y="239355"/>
              <a:ext cx="248574" cy="246079"/>
            </a:xfrm>
            <a:prstGeom prst="ellipse">
              <a:avLst/>
            </a:prstGeom>
            <a:solidFill>
              <a:srgbClr val="ABABAB"/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</p:spTree>
    <p:extLst>
      <p:ext uri="{BB962C8B-B14F-4D97-AF65-F5344CB8AC3E}">
        <p14:creationId xmlns:p14="http://schemas.microsoft.com/office/powerpoint/2010/main" val="336579100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theme1.xml><?xml version="1.0" encoding="utf-8"?>
<a:theme xmlns:a="http://schemas.openxmlformats.org/drawingml/2006/main" name="Custom Design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5460</TotalTime>
  <Words>1177</Words>
  <Application>Microsoft Office PowerPoint</Application>
  <PresentationFormat>On-screen Show (4:3)</PresentationFormat>
  <Paragraphs>319</Paragraphs>
  <Slides>32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imes New Roman</vt:lpstr>
      <vt:lpstr>Times New Roman</vt:lpstr>
      <vt:lpstr>Wingdings</vt:lpstr>
      <vt:lpstr>Custom Design</vt:lpstr>
      <vt:lpstr>TRƯỜNG ĐẠI HỌC CẦN THƠ TRƯỜNG CÔNG NGHỆ THÔNG TIN VÀ TRUYỀN THÔNG</vt:lpstr>
      <vt:lpstr>PowerPoint Presentation</vt:lpstr>
      <vt:lpstr>PowerPoint Presentation</vt:lpstr>
      <vt:lpstr>ĐẶT VẤN ĐỀ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TRƯỜNG ĐẠI HỌC CẦN THƠ TRƯỜNG CÔNG NGHỆ THÔNG TIN VÀ TRUYỀN THÔNG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luan van KHMT (nhàn)</dc:title>
  <dc:creator>LRC</dc:creator>
  <cp:lastModifiedBy>Minh Dat</cp:lastModifiedBy>
  <cp:revision>511</cp:revision>
  <dcterms:created xsi:type="dcterms:W3CDTF">2008-08-06T06:37:20Z</dcterms:created>
  <dcterms:modified xsi:type="dcterms:W3CDTF">2023-12-12T03:38:21Z</dcterms:modified>
</cp:coreProperties>
</file>