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8C80C60-A90E-4FFC-A14F-3A24DBFCB19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4B69-2879-4C1D-BC82-4E33164E3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C16B8-5E5F-4D89-B5E7-401B5DA8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CB33F-33B8-4DE0-80FE-D30BE97F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186A1-A38C-4F02-88AF-62251A76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57D95-27AF-4A62-8E98-61567B3C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70A71-7B6B-48D3-BE02-C9057B3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225F3-F9F5-4563-9B5A-700B69B5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02F85-60E5-40C7-93EA-DE4048DF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E45B3-3825-44DD-BE8A-7AD77F4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1D23E-76D6-459D-B1B3-968CEF6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F919F-0150-4F10-AB06-338010CD9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6423C-CAA4-422C-B946-10961F70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017B6-3F11-4648-B2FF-5C47330F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2EBF4-85D5-476B-B2E5-D25F0576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83B50-39C5-49BC-9AD4-D4A64423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C4B3-275F-413B-8C66-A539CC53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602E9-FF5D-401D-BAA5-AC6C2FB7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34175-EA5D-45E1-8B9C-E6C975D7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BFE37-2E5F-4B91-B508-E09C67A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95ECF-B9C1-4D49-9DC2-FA4003A3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DBF40-7DC6-479E-A130-EBEF00DC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F605B-F878-4D21-A5E9-15ABE742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87A91-D313-4323-ABF9-F6BA106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A99E9-BFA8-483D-BBAD-3E55D6C9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24678-DD79-48C8-BF7D-9CCB6EEA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5104-018A-4ED2-A6B6-F6E71EDF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23C4E-0FB9-41B5-A572-118ABC18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C6838-3DB5-482D-8097-A501ADC1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CD8E8-4C4E-4F3F-8925-2718DBB8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DF353-47B9-4217-9D30-E25E1BF0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216A-E3DF-4A98-BD8A-226323EB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0200D-F196-42D0-A274-04773E6E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6DA4-2BC5-4722-ABB8-53A5AD3C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A9E9E-1713-45A2-B2DB-C7AACD8D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84F754-1D11-4B87-A222-68575A4B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9F5177-56CD-4F99-96BE-8E0BFBDF9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FE7BF-969B-411F-B337-5B80286A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74C16-BD95-4A2F-8588-C9E64C1D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858E7B-BF1E-43A2-B065-86DD4E9E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1256E-7414-45FE-802B-AEAF0188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183706-9782-4A9B-9B7E-CF810A03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FDFA5-AD99-48E2-B7DC-3EF39C6E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C84DC-5CCD-4FB8-9914-D4AB8E4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1A848-FB21-4351-AC2A-48D3C60E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0DAAF4-336B-4546-A72A-91129AA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76598-F146-434B-BA85-9FB589FA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C1F6-3707-4576-9F2D-391E26DA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B7859-D575-48C3-809F-577431CA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63BB6-4FE4-4A8A-8EC3-6519A38D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78108-A6A9-496A-B5AA-A3B65496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93F40-E490-4163-B9A2-10DD4FF9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33762-316F-4A05-AE39-986BE49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823B3-482E-4AA8-A8FD-98DB23D6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95199-BD3A-4864-BAC0-F35CDC158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6BA95-11CD-455E-8786-576E353D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F7309-DDB4-4C62-BCF3-C714CA3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2581F-76A1-4B17-BB7D-ABEF496A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9FCAD-902F-4390-A696-E030D84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6335C-F804-4CD8-A1AA-20AB832C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4A5DE-E787-4F5F-A446-F4E2988A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C39AA-AB8B-40FC-8313-27E13CD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2580-05CF-4FA1-A39D-00BD94F2901C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E528D-B9D6-4F4A-B88F-E393A18F0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7C5B-351A-4C49-94B0-9B6C89E6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25BD-5AC2-4EFF-9FCA-7CD5A9F5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39BD3-B6F0-4C51-9DB1-08FC74C9564C}"/>
              </a:ext>
            </a:extLst>
          </p:cNvPr>
          <p:cNvSpPr txBox="1"/>
          <p:nvPr/>
        </p:nvSpPr>
        <p:spPr>
          <a:xfrm>
            <a:off x="130629" y="69669"/>
            <a:ext cx="118959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모음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코딩</a:t>
            </a:r>
            <a:r>
              <a:rPr lang="en-US" altLang="ko-KR" sz="1400" dirty="0"/>
              <a:t>, </a:t>
            </a:r>
            <a:r>
              <a:rPr lang="ko-KR" altLang="en-US" sz="1400" dirty="0"/>
              <a:t>공학</a:t>
            </a:r>
            <a:r>
              <a:rPr lang="en-US" altLang="ko-KR" sz="1400" dirty="0"/>
              <a:t>, </a:t>
            </a:r>
            <a:r>
              <a:rPr lang="ko-KR" altLang="en-US" sz="1400" dirty="0"/>
              <a:t>어학 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사이트는 </a:t>
            </a: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가 </a:t>
            </a:r>
            <a:r>
              <a:rPr lang="ko-KR" altLang="en-US" dirty="0" err="1"/>
              <a:t>회원가입하여</a:t>
            </a:r>
            <a:r>
              <a:rPr lang="ko-KR" altLang="en-US" dirty="0"/>
              <a:t> 이용한다</a:t>
            </a:r>
            <a:r>
              <a:rPr lang="en-US" altLang="ko-KR" dirty="0"/>
              <a:t>. </a:t>
            </a:r>
            <a:r>
              <a:rPr lang="ko-KR" altLang="en-US" dirty="0"/>
              <a:t>회원가입 되지 않은 사용자에게는 기본페이지만 보이며 올려진 강의를 수강할 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회원가입 시 </a:t>
            </a:r>
            <a:r>
              <a:rPr lang="ko-KR" altLang="en-US" dirty="0">
                <a:solidFill>
                  <a:schemeClr val="accent1"/>
                </a:solidFill>
              </a:rPr>
              <a:t>이메일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비밀번호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출생년도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직업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소유 자격증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간단한 소개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회원가입 시 </a:t>
            </a:r>
            <a:r>
              <a:rPr lang="ko-KR" altLang="en-US" dirty="0"/>
              <a:t>이메일을 인증하여 회원가입 할 수 있으며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각 사용자는 이메일로 구분한다</a:t>
            </a:r>
            <a:r>
              <a:rPr lang="en-US" altLang="ko-KR" dirty="0"/>
              <a:t>.(primary)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업로드 된 </a:t>
            </a:r>
            <a:r>
              <a:rPr lang="ko-KR" altLang="en-US" dirty="0">
                <a:solidFill>
                  <a:srgbClr val="FF0000"/>
                </a:solidFill>
              </a:rPr>
              <a:t>강의</a:t>
            </a:r>
            <a:r>
              <a:rPr lang="ko-KR" altLang="en-US" dirty="0"/>
              <a:t>를 수강할 수 있으며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수강한 또는 수강하고 있는 강의는 기록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회원정보 변경 시 </a:t>
            </a:r>
            <a:r>
              <a:rPr lang="ko-KR" altLang="en-US" dirty="0">
                <a:solidFill>
                  <a:schemeClr val="accent1"/>
                </a:solidFill>
              </a:rPr>
              <a:t>프로필사진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직업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소유 자격증 추가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간단한 소개</a:t>
            </a:r>
            <a:r>
              <a:rPr lang="ko-KR" altLang="en-US" dirty="0"/>
              <a:t>를 추가 및 변경할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커뮤니티에서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글</a:t>
            </a:r>
            <a:r>
              <a:rPr lang="ko-KR" altLang="en-US" dirty="0"/>
              <a:t>을 작성할 수 있으며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제목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분류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6"/>
                </a:solidFill>
              </a:rPr>
              <a:t>커뮤니티에 작성된 </a:t>
            </a:r>
            <a:r>
              <a:rPr lang="ko-KR" altLang="en-US" dirty="0">
                <a:solidFill>
                  <a:srgbClr val="FF0000"/>
                </a:solidFill>
              </a:rPr>
              <a:t>글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1"/>
                </a:solidFill>
              </a:rPr>
              <a:t>글 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분류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제목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내용</a:t>
            </a:r>
            <a:r>
              <a:rPr lang="en-US" altLang="ko-KR" dirty="0">
                <a:solidFill>
                  <a:schemeClr val="accent1"/>
                </a:solidFill>
              </a:rPr>
              <a:t> , </a:t>
            </a:r>
            <a:r>
              <a:rPr lang="ko-KR" altLang="en-US" dirty="0">
                <a:solidFill>
                  <a:schemeClr val="accent1"/>
                </a:solidFill>
              </a:rPr>
              <a:t>작성일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작성자를 가지며 조회수를 기록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6"/>
                </a:solidFill>
              </a:rPr>
              <a:t>커뮤니티에 작성된 </a:t>
            </a:r>
            <a:r>
              <a:rPr lang="ko-KR" altLang="en-US" dirty="0">
                <a:solidFill>
                  <a:srgbClr val="FF0000"/>
                </a:solidFill>
              </a:rPr>
              <a:t>글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FF0000"/>
                </a:solidFill>
              </a:rPr>
              <a:t>댓글</a:t>
            </a:r>
            <a:r>
              <a:rPr lang="ko-KR" altLang="en-US" dirty="0"/>
              <a:t>을 작성할 수 있으며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글 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댓글번호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댓글 내용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작성자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en-US" altLang="ko-KR" dirty="0" err="1"/>
              <a:t>QnA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질의 및 응답</a:t>
            </a:r>
            <a:r>
              <a:rPr lang="ko-KR" altLang="en-US" dirty="0"/>
              <a:t>을 작성할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질의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1"/>
                </a:solidFill>
              </a:rPr>
              <a:t>질의번호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분류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제목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내용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작성자 을 가지며 조회수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및 좋아요 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를 기록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응답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6"/>
                </a:solidFill>
              </a:rPr>
              <a:t>질의에 대하여 작성할 수 있으며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질의번호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응답번호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내용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작성자를 가지며 조회수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및 좋아요 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를 기록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</a:t>
            </a:r>
            <a:r>
              <a:rPr lang="ko-KR" altLang="en-US" dirty="0">
                <a:solidFill>
                  <a:srgbClr val="FF0000"/>
                </a:solidFill>
              </a:rPr>
              <a:t>큰 강의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1"/>
                </a:solidFill>
              </a:rPr>
              <a:t>웹 개발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프론트엔드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백엔드</a:t>
            </a:r>
            <a:r>
              <a:rPr lang="ko-KR" altLang="en-US" dirty="0">
                <a:solidFill>
                  <a:schemeClr val="accent1"/>
                </a:solidFill>
              </a:rPr>
              <a:t> 등으로 분류를 나누며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강사명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강의사진 큰 강의 번호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</a:t>
            </a:r>
            <a:r>
              <a:rPr lang="ko-KR" altLang="en-US" dirty="0">
                <a:solidFill>
                  <a:srgbClr val="FF0000"/>
                </a:solidFill>
              </a:rPr>
              <a:t>작은 강의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1"/>
                </a:solidFill>
              </a:rPr>
              <a:t>큰 강의번호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작은 강의번호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제목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내용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동영상</a:t>
            </a:r>
            <a:r>
              <a:rPr lang="en-US" altLang="ko-KR" dirty="0">
                <a:solidFill>
                  <a:schemeClr val="accent1"/>
                </a:solidFill>
              </a:rPr>
              <a:t>), </a:t>
            </a:r>
            <a:r>
              <a:rPr lang="ko-KR" altLang="en-US" dirty="0">
                <a:solidFill>
                  <a:schemeClr val="accent1"/>
                </a:solidFill>
              </a:rPr>
              <a:t>조회수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업로드 </a:t>
            </a:r>
            <a:r>
              <a:rPr lang="ko-KR" altLang="en-US" dirty="0" err="1">
                <a:solidFill>
                  <a:schemeClr val="accent1"/>
                </a:solidFill>
              </a:rPr>
              <a:t>날자</a:t>
            </a:r>
            <a:r>
              <a:rPr lang="ko-KR" altLang="en-US" dirty="0" err="1"/>
              <a:t>를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사용자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각 강의에 후기를 남길 수 있으며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후기는 </a:t>
            </a:r>
            <a:r>
              <a:rPr lang="ko-KR" altLang="en-US" dirty="0" err="1">
                <a:solidFill>
                  <a:schemeClr val="accent1"/>
                </a:solidFill>
              </a:rPr>
              <a:t>큰강의번호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후기번호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제목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내용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작성일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작성자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1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114C4B-40B8-4707-B0FE-64274514F05D}"/>
              </a:ext>
            </a:extLst>
          </p:cNvPr>
          <p:cNvSpPr/>
          <p:nvPr/>
        </p:nvSpPr>
        <p:spPr>
          <a:xfrm>
            <a:off x="3069771" y="743832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AE8837-3379-4F52-BFC1-D3C5EAB90AA8}"/>
              </a:ext>
            </a:extLst>
          </p:cNvPr>
          <p:cNvSpPr/>
          <p:nvPr/>
        </p:nvSpPr>
        <p:spPr>
          <a:xfrm>
            <a:off x="7763688" y="756893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483299-3363-4683-977C-5ECFEF79CA0B}"/>
              </a:ext>
            </a:extLst>
          </p:cNvPr>
          <p:cNvSpPr/>
          <p:nvPr/>
        </p:nvSpPr>
        <p:spPr>
          <a:xfrm>
            <a:off x="10368287" y="761249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79C02-4417-4751-905D-F4DE4FEFC412}"/>
              </a:ext>
            </a:extLst>
          </p:cNvPr>
          <p:cNvSpPr/>
          <p:nvPr/>
        </p:nvSpPr>
        <p:spPr>
          <a:xfrm>
            <a:off x="3117897" y="2680016"/>
            <a:ext cx="1027611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큰 강의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0A65A-4F4F-432C-AB7A-EB3BB869DD77}"/>
              </a:ext>
            </a:extLst>
          </p:cNvPr>
          <p:cNvSpPr/>
          <p:nvPr/>
        </p:nvSpPr>
        <p:spPr>
          <a:xfrm>
            <a:off x="2913016" y="4018725"/>
            <a:ext cx="1245326" cy="34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작은 강의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5D8F63-EA00-482F-8DAD-41A21E95417C}"/>
              </a:ext>
            </a:extLst>
          </p:cNvPr>
          <p:cNvSpPr/>
          <p:nvPr/>
        </p:nvSpPr>
        <p:spPr>
          <a:xfrm>
            <a:off x="1236617" y="597970"/>
            <a:ext cx="931817" cy="65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자격증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D3362-E041-4574-913F-E69B5D798F08}"/>
              </a:ext>
            </a:extLst>
          </p:cNvPr>
          <p:cNvSpPr/>
          <p:nvPr/>
        </p:nvSpPr>
        <p:spPr>
          <a:xfrm>
            <a:off x="5600518" y="2549666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7DDF54-14DF-4609-BBA6-1AD23DC22198}"/>
              </a:ext>
            </a:extLst>
          </p:cNvPr>
          <p:cNvSpPr/>
          <p:nvPr/>
        </p:nvSpPr>
        <p:spPr>
          <a:xfrm>
            <a:off x="5610935" y="4612402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A9C730-CE12-4086-8FE8-FD1F563E00C5}"/>
              </a:ext>
            </a:extLst>
          </p:cNvPr>
          <p:cNvSpPr/>
          <p:nvPr/>
        </p:nvSpPr>
        <p:spPr>
          <a:xfrm>
            <a:off x="573126" y="3687762"/>
            <a:ext cx="931817" cy="35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  <a:endParaRPr lang="en-US" altLang="ko-KR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86C90-BA23-4D3F-A30F-5EF3A7748193}"/>
              </a:ext>
            </a:extLst>
          </p:cNvPr>
          <p:cNvCxnSpPr/>
          <p:nvPr/>
        </p:nvCxnSpPr>
        <p:spPr>
          <a:xfrm>
            <a:off x="2255519" y="857043"/>
            <a:ext cx="71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F97D15-9DCF-413B-9F8B-F39B4AB62D22}"/>
              </a:ext>
            </a:extLst>
          </p:cNvPr>
          <p:cNvSpPr/>
          <p:nvPr/>
        </p:nvSpPr>
        <p:spPr>
          <a:xfrm>
            <a:off x="152401" y="619732"/>
            <a:ext cx="1005839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9833BC-2200-4B3B-9E70-1940D90B59CD}"/>
              </a:ext>
            </a:extLst>
          </p:cNvPr>
          <p:cNvSpPr/>
          <p:nvPr/>
        </p:nvSpPr>
        <p:spPr>
          <a:xfrm>
            <a:off x="152401" y="994200"/>
            <a:ext cx="1005839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자격증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EFF33E0-0467-4A1A-A18C-898F0790FAE1}"/>
              </a:ext>
            </a:extLst>
          </p:cNvPr>
          <p:cNvCxnSpPr>
            <a:cxnSpLocks/>
          </p:cNvCxnSpPr>
          <p:nvPr/>
        </p:nvCxnSpPr>
        <p:spPr>
          <a:xfrm>
            <a:off x="4158342" y="843980"/>
            <a:ext cx="3526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B5A27-6D0C-4380-9EBA-86349F4BE728}"/>
              </a:ext>
            </a:extLst>
          </p:cNvPr>
          <p:cNvSpPr/>
          <p:nvPr/>
        </p:nvSpPr>
        <p:spPr>
          <a:xfrm>
            <a:off x="10638254" y="118362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글번호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E777F3-8BDE-4054-92FB-C7FBF759DC1E}"/>
              </a:ext>
            </a:extLst>
          </p:cNvPr>
          <p:cNvSpPr/>
          <p:nvPr/>
        </p:nvSpPr>
        <p:spPr>
          <a:xfrm>
            <a:off x="10638254" y="1794725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내용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EF4024-EFA4-4599-86DE-98E69809D357}"/>
              </a:ext>
            </a:extLst>
          </p:cNvPr>
          <p:cNvSpPr/>
          <p:nvPr/>
        </p:nvSpPr>
        <p:spPr>
          <a:xfrm>
            <a:off x="10638255" y="2092984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FD8539-153C-484F-B4F8-51EAC493A6DB}"/>
              </a:ext>
            </a:extLst>
          </p:cNvPr>
          <p:cNvSpPr/>
          <p:nvPr/>
        </p:nvSpPr>
        <p:spPr>
          <a:xfrm>
            <a:off x="10638254" y="2360677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A7348A-B455-4487-8432-35A0B00344E1}"/>
              </a:ext>
            </a:extLst>
          </p:cNvPr>
          <p:cNvSpPr/>
          <p:nvPr/>
        </p:nvSpPr>
        <p:spPr>
          <a:xfrm>
            <a:off x="10638254" y="1490233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댓글번호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9EE22-F88A-4E86-93AE-7E837435EEFE}"/>
              </a:ext>
            </a:extLst>
          </p:cNvPr>
          <p:cNvSpPr txBox="1"/>
          <p:nvPr/>
        </p:nvSpPr>
        <p:spPr>
          <a:xfrm>
            <a:off x="2366922" y="5269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6FCF1-7A7C-4F61-BF42-0794A78E86A1}"/>
              </a:ext>
            </a:extLst>
          </p:cNvPr>
          <p:cNvSpPr txBox="1"/>
          <p:nvPr/>
        </p:nvSpPr>
        <p:spPr>
          <a:xfrm>
            <a:off x="5626104" y="4963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C2243-B8ED-4597-B83E-7B036F692CDF}"/>
              </a:ext>
            </a:extLst>
          </p:cNvPr>
          <p:cNvSpPr/>
          <p:nvPr/>
        </p:nvSpPr>
        <p:spPr>
          <a:xfrm>
            <a:off x="346165" y="157165"/>
            <a:ext cx="1005839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3535C3-C227-45C6-8000-CD2C8C31FFE8}"/>
              </a:ext>
            </a:extLst>
          </p:cNvPr>
          <p:cNvSpPr/>
          <p:nvPr/>
        </p:nvSpPr>
        <p:spPr>
          <a:xfrm>
            <a:off x="1402787" y="165482"/>
            <a:ext cx="1121230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6A22DD-33D1-4FB7-B255-7BA3C3ABE953}"/>
              </a:ext>
            </a:extLst>
          </p:cNvPr>
          <p:cNvSpPr/>
          <p:nvPr/>
        </p:nvSpPr>
        <p:spPr>
          <a:xfrm>
            <a:off x="3803090" y="174194"/>
            <a:ext cx="670192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직업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797AC9-E233-4DC0-A62B-89826936689B}"/>
              </a:ext>
            </a:extLst>
          </p:cNvPr>
          <p:cNvSpPr/>
          <p:nvPr/>
        </p:nvSpPr>
        <p:spPr>
          <a:xfrm>
            <a:off x="4550194" y="174194"/>
            <a:ext cx="1497871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간단한 소개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01A177-1F07-492D-8D3E-3AFB96C05A41}"/>
              </a:ext>
            </a:extLst>
          </p:cNvPr>
          <p:cNvSpPr/>
          <p:nvPr/>
        </p:nvSpPr>
        <p:spPr>
          <a:xfrm>
            <a:off x="6128996" y="176375"/>
            <a:ext cx="1412592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프로필사진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113BAA-A80D-4A79-BACF-1A7ED1DCB0DB}"/>
              </a:ext>
            </a:extLst>
          </p:cNvPr>
          <p:cNvSpPr/>
          <p:nvPr/>
        </p:nvSpPr>
        <p:spPr>
          <a:xfrm>
            <a:off x="2604948" y="165482"/>
            <a:ext cx="1121230" cy="23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출생년도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48BCA7-5236-485B-BEDC-B0AFA3FF2039}"/>
              </a:ext>
            </a:extLst>
          </p:cNvPr>
          <p:cNvCxnSpPr>
            <a:cxnSpLocks/>
          </p:cNvCxnSpPr>
          <p:nvPr/>
        </p:nvCxnSpPr>
        <p:spPr>
          <a:xfrm>
            <a:off x="3535680" y="487680"/>
            <a:ext cx="0" cy="1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53292E-C0FD-4544-81A3-F1730BEFCF24}"/>
              </a:ext>
            </a:extLst>
          </p:cNvPr>
          <p:cNvCxnSpPr/>
          <p:nvPr/>
        </p:nvCxnSpPr>
        <p:spPr>
          <a:xfrm>
            <a:off x="10538472" y="1183620"/>
            <a:ext cx="0" cy="16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C2E0DE-DF08-42BC-B3DF-1F7F424DDF56}"/>
              </a:ext>
            </a:extLst>
          </p:cNvPr>
          <p:cNvSpPr/>
          <p:nvPr/>
        </p:nvSpPr>
        <p:spPr>
          <a:xfrm>
            <a:off x="8078702" y="1161061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글번호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5A8940-9A64-4744-8C4A-ABE2CBB049D2}"/>
              </a:ext>
            </a:extLst>
          </p:cNvPr>
          <p:cNvSpPr/>
          <p:nvPr/>
        </p:nvSpPr>
        <p:spPr>
          <a:xfrm>
            <a:off x="8078702" y="1452782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357B39-791A-4DCB-A0B5-81DA91688F03}"/>
              </a:ext>
            </a:extLst>
          </p:cNvPr>
          <p:cNvSpPr/>
          <p:nvPr/>
        </p:nvSpPr>
        <p:spPr>
          <a:xfrm>
            <a:off x="8078702" y="172928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37F208-202C-4F22-A486-7B043F09129E}"/>
              </a:ext>
            </a:extLst>
          </p:cNvPr>
          <p:cNvSpPr/>
          <p:nvPr/>
        </p:nvSpPr>
        <p:spPr>
          <a:xfrm>
            <a:off x="8078703" y="202753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A01F0D-7495-44B7-AFEB-B6E2F0733C46}"/>
              </a:ext>
            </a:extLst>
          </p:cNvPr>
          <p:cNvSpPr/>
          <p:nvPr/>
        </p:nvSpPr>
        <p:spPr>
          <a:xfrm>
            <a:off x="8078702" y="2295232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C0126A-21C5-4C05-A166-6239674EEC21}"/>
              </a:ext>
            </a:extLst>
          </p:cNvPr>
          <p:cNvSpPr/>
          <p:nvPr/>
        </p:nvSpPr>
        <p:spPr>
          <a:xfrm>
            <a:off x="8078702" y="2593491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조회수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57DB003-26B7-4156-B240-EDAD91180E26}"/>
              </a:ext>
            </a:extLst>
          </p:cNvPr>
          <p:cNvCxnSpPr/>
          <p:nvPr/>
        </p:nvCxnSpPr>
        <p:spPr>
          <a:xfrm>
            <a:off x="7991987" y="1167589"/>
            <a:ext cx="0" cy="16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534DCF7-7870-4F2D-AA2D-801E3A0EEB25}"/>
              </a:ext>
            </a:extLst>
          </p:cNvPr>
          <p:cNvCxnSpPr/>
          <p:nvPr/>
        </p:nvCxnSpPr>
        <p:spPr>
          <a:xfrm>
            <a:off x="8921932" y="843980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3612E7B-B22F-4DE0-926D-1391C45722C8}"/>
              </a:ext>
            </a:extLst>
          </p:cNvPr>
          <p:cNvSpPr txBox="1"/>
          <p:nvPr/>
        </p:nvSpPr>
        <p:spPr>
          <a:xfrm>
            <a:off x="9284071" y="5269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8E7EDE2-9887-473C-A00A-8E652B80D0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01588" y="1254378"/>
            <a:ext cx="1598930" cy="14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9982A1-F709-4E91-87CF-B9EB2D0FFEDC}"/>
              </a:ext>
            </a:extLst>
          </p:cNvPr>
          <p:cNvCxnSpPr>
            <a:cxnSpLocks/>
          </p:cNvCxnSpPr>
          <p:nvPr/>
        </p:nvCxnSpPr>
        <p:spPr>
          <a:xfrm>
            <a:off x="6074360" y="3028535"/>
            <a:ext cx="0" cy="144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2EE4FF-830E-4D16-AFA0-DD338FE560DF}"/>
              </a:ext>
            </a:extLst>
          </p:cNvPr>
          <p:cNvSpPr txBox="1"/>
          <p:nvPr/>
        </p:nvSpPr>
        <p:spPr>
          <a:xfrm>
            <a:off x="4547305" y="158234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77AF28-A893-4BAC-84D3-2E63F0461765}"/>
              </a:ext>
            </a:extLst>
          </p:cNvPr>
          <p:cNvSpPr txBox="1"/>
          <p:nvPr/>
        </p:nvSpPr>
        <p:spPr>
          <a:xfrm>
            <a:off x="5650926" y="389445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E34682-6034-4A4A-A048-10BE01CAB0AD}"/>
              </a:ext>
            </a:extLst>
          </p:cNvPr>
          <p:cNvSpPr/>
          <p:nvPr/>
        </p:nvSpPr>
        <p:spPr>
          <a:xfrm>
            <a:off x="6714438" y="251894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질의번호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0CB7DB-BFAD-4A41-B23C-5ECEF42F5FEA}"/>
              </a:ext>
            </a:extLst>
          </p:cNvPr>
          <p:cNvSpPr/>
          <p:nvPr/>
        </p:nvSpPr>
        <p:spPr>
          <a:xfrm>
            <a:off x="6714438" y="2810661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660DFD5-9F54-4053-8A39-6710DD806748}"/>
              </a:ext>
            </a:extLst>
          </p:cNvPr>
          <p:cNvSpPr/>
          <p:nvPr/>
        </p:nvSpPr>
        <p:spPr>
          <a:xfrm>
            <a:off x="6714438" y="308715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6BB89BA-B62A-44FC-8F2B-FAC4FCA129FB}"/>
              </a:ext>
            </a:extLst>
          </p:cNvPr>
          <p:cNvSpPr/>
          <p:nvPr/>
        </p:nvSpPr>
        <p:spPr>
          <a:xfrm>
            <a:off x="6714438" y="3681387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685777-4561-467D-9F7B-D399044BFCCC}"/>
              </a:ext>
            </a:extLst>
          </p:cNvPr>
          <p:cNvSpPr/>
          <p:nvPr/>
        </p:nvSpPr>
        <p:spPr>
          <a:xfrm>
            <a:off x="6714437" y="394908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BDE595D-EC41-4E59-8DEB-4997E6F3C409}"/>
              </a:ext>
            </a:extLst>
          </p:cNvPr>
          <p:cNvSpPr/>
          <p:nvPr/>
        </p:nvSpPr>
        <p:spPr>
          <a:xfrm>
            <a:off x="6714437" y="424733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4658A26-1BA3-4E11-8361-6847F370EFBB}"/>
              </a:ext>
            </a:extLst>
          </p:cNvPr>
          <p:cNvCxnSpPr>
            <a:cxnSpLocks/>
          </p:cNvCxnSpPr>
          <p:nvPr/>
        </p:nvCxnSpPr>
        <p:spPr>
          <a:xfrm>
            <a:off x="6658233" y="2529303"/>
            <a:ext cx="0" cy="183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1CB6C9-7DC1-4F6E-BD35-31BCF805FB90}"/>
              </a:ext>
            </a:extLst>
          </p:cNvPr>
          <p:cNvSpPr/>
          <p:nvPr/>
        </p:nvSpPr>
        <p:spPr>
          <a:xfrm>
            <a:off x="6716209" y="339414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내용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A71A79-1BC3-40F4-81AF-CBE962302CB4}"/>
              </a:ext>
            </a:extLst>
          </p:cNvPr>
          <p:cNvSpPr/>
          <p:nvPr/>
        </p:nvSpPr>
        <p:spPr>
          <a:xfrm>
            <a:off x="6734001" y="4626122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질의번호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C68612-2E7E-4D87-BF4C-212787D3D609}"/>
              </a:ext>
            </a:extLst>
          </p:cNvPr>
          <p:cNvSpPr/>
          <p:nvPr/>
        </p:nvSpPr>
        <p:spPr>
          <a:xfrm>
            <a:off x="6734001" y="4917843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응답번호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130BA9-57FE-47A0-883A-3C90B045935F}"/>
              </a:ext>
            </a:extLst>
          </p:cNvPr>
          <p:cNvSpPr/>
          <p:nvPr/>
        </p:nvSpPr>
        <p:spPr>
          <a:xfrm>
            <a:off x="6734002" y="549344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5A44B3-9FC2-45A5-9C41-F2B0901371E8}"/>
              </a:ext>
            </a:extLst>
          </p:cNvPr>
          <p:cNvSpPr/>
          <p:nvPr/>
        </p:nvSpPr>
        <p:spPr>
          <a:xfrm>
            <a:off x="6734001" y="5761133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8F86D6-C1DC-4AF4-A3D6-D49CF78D8ABE}"/>
              </a:ext>
            </a:extLst>
          </p:cNvPr>
          <p:cNvSpPr/>
          <p:nvPr/>
        </p:nvSpPr>
        <p:spPr>
          <a:xfrm>
            <a:off x="6734001" y="606647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조회수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F5FAFFF-C2F0-4893-BCC2-1C74C57A9BB0}"/>
              </a:ext>
            </a:extLst>
          </p:cNvPr>
          <p:cNvCxnSpPr>
            <a:cxnSpLocks/>
          </p:cNvCxnSpPr>
          <p:nvPr/>
        </p:nvCxnSpPr>
        <p:spPr>
          <a:xfrm>
            <a:off x="6677796" y="4636485"/>
            <a:ext cx="0" cy="165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B66BF70-AA66-4FCF-9950-C476AD684AAF}"/>
              </a:ext>
            </a:extLst>
          </p:cNvPr>
          <p:cNvSpPr/>
          <p:nvPr/>
        </p:nvSpPr>
        <p:spPr>
          <a:xfrm>
            <a:off x="6735773" y="5206193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내용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63298D7-F081-424D-AFAF-DE9443BBA9F1}"/>
              </a:ext>
            </a:extLst>
          </p:cNvPr>
          <p:cNvCxnSpPr/>
          <p:nvPr/>
        </p:nvCxnSpPr>
        <p:spPr>
          <a:xfrm>
            <a:off x="3614057" y="1167589"/>
            <a:ext cx="0" cy="146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55EE5DD-2B95-433B-9F45-BDA60481192A}"/>
              </a:ext>
            </a:extLst>
          </p:cNvPr>
          <p:cNvSpPr txBox="1"/>
          <p:nvPr/>
        </p:nvSpPr>
        <p:spPr>
          <a:xfrm>
            <a:off x="8229595" y="157165"/>
            <a:ext cx="34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작성자는 </a:t>
            </a:r>
            <a:r>
              <a:rPr lang="ko-KR" altLang="en-US"/>
              <a:t>모두 사용자의 </a:t>
            </a:r>
            <a:r>
              <a:rPr lang="ko-KR" altLang="en-US" dirty="0"/>
              <a:t>이메일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9BFC79-5840-4633-9C95-AD05E165FB18}"/>
              </a:ext>
            </a:extLst>
          </p:cNvPr>
          <p:cNvSpPr txBox="1"/>
          <p:nvPr/>
        </p:nvSpPr>
        <p:spPr>
          <a:xfrm>
            <a:off x="3124770" y="162471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n:m (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C33662-B88E-461B-97E1-E29AC3BAFDAF}"/>
              </a:ext>
            </a:extLst>
          </p:cNvPr>
          <p:cNvSpPr/>
          <p:nvPr/>
        </p:nvSpPr>
        <p:spPr>
          <a:xfrm>
            <a:off x="4270905" y="2806746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큰강의번호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B3CB47D-05EA-4C74-B22D-2398A849C2AD}"/>
              </a:ext>
            </a:extLst>
          </p:cNvPr>
          <p:cNvSpPr/>
          <p:nvPr/>
        </p:nvSpPr>
        <p:spPr>
          <a:xfrm>
            <a:off x="4270905" y="3098467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분류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DD4A75-C148-425E-915A-300EBE1D641B}"/>
              </a:ext>
            </a:extLst>
          </p:cNvPr>
          <p:cNvSpPr/>
          <p:nvPr/>
        </p:nvSpPr>
        <p:spPr>
          <a:xfrm>
            <a:off x="4270905" y="3374965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강사명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CA0C6C5-6A2A-41AF-8DE8-5617CF1F89D6}"/>
              </a:ext>
            </a:extLst>
          </p:cNvPr>
          <p:cNvCxnSpPr>
            <a:cxnSpLocks/>
          </p:cNvCxnSpPr>
          <p:nvPr/>
        </p:nvCxnSpPr>
        <p:spPr>
          <a:xfrm>
            <a:off x="4214700" y="2817109"/>
            <a:ext cx="0" cy="109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39F0334-3AA2-4D81-9A6E-C976D0BA8CBC}"/>
              </a:ext>
            </a:extLst>
          </p:cNvPr>
          <p:cNvSpPr/>
          <p:nvPr/>
        </p:nvSpPr>
        <p:spPr>
          <a:xfrm>
            <a:off x="4272676" y="3681946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강의사진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8B6E551-CFE7-4840-950B-524C1D1B6105}"/>
              </a:ext>
            </a:extLst>
          </p:cNvPr>
          <p:cNvCxnSpPr/>
          <p:nvPr/>
        </p:nvCxnSpPr>
        <p:spPr>
          <a:xfrm>
            <a:off x="3631702" y="3098467"/>
            <a:ext cx="0" cy="8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931EFFE-7BCA-45B3-AA38-F91BE3E2A320}"/>
              </a:ext>
            </a:extLst>
          </p:cNvPr>
          <p:cNvSpPr txBox="1"/>
          <p:nvPr/>
        </p:nvSpPr>
        <p:spPr>
          <a:xfrm>
            <a:off x="3165563" y="331205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D82CDC-7933-4B4D-A5E9-6BE5610A9579}"/>
              </a:ext>
            </a:extLst>
          </p:cNvPr>
          <p:cNvSpPr/>
          <p:nvPr/>
        </p:nvSpPr>
        <p:spPr>
          <a:xfrm>
            <a:off x="3202198" y="445662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큰강의번호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5B2A53-8D53-486C-B881-5C5415699160}"/>
              </a:ext>
            </a:extLst>
          </p:cNvPr>
          <p:cNvSpPr/>
          <p:nvPr/>
        </p:nvSpPr>
        <p:spPr>
          <a:xfrm>
            <a:off x="3202198" y="4748341"/>
            <a:ext cx="1345105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작은강의번호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94B859-C8CD-4816-A656-2689C2EAC0B4}"/>
              </a:ext>
            </a:extLst>
          </p:cNvPr>
          <p:cNvSpPr/>
          <p:nvPr/>
        </p:nvSpPr>
        <p:spPr>
          <a:xfrm>
            <a:off x="3202198" y="502483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B1DC86-FA18-475E-86B6-F0157458C964}"/>
              </a:ext>
            </a:extLst>
          </p:cNvPr>
          <p:cNvCxnSpPr>
            <a:cxnSpLocks/>
          </p:cNvCxnSpPr>
          <p:nvPr/>
        </p:nvCxnSpPr>
        <p:spPr>
          <a:xfrm flipH="1">
            <a:off x="3124770" y="4466983"/>
            <a:ext cx="21223" cy="172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DEEACF1-47D0-4859-97B4-021AACA9DFE0}"/>
              </a:ext>
            </a:extLst>
          </p:cNvPr>
          <p:cNvSpPr/>
          <p:nvPr/>
        </p:nvSpPr>
        <p:spPr>
          <a:xfrm>
            <a:off x="3203969" y="533182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내용</a:t>
            </a:r>
            <a:r>
              <a:rPr lang="en-US" altLang="ko-KR" sz="1400" dirty="0"/>
              <a:t>(</a:t>
            </a:r>
            <a:r>
              <a:rPr lang="ko-KR" altLang="en-US" sz="1400" dirty="0"/>
              <a:t>동영상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475B823-61B4-4A7A-8AD9-25C1F7CFDE7B}"/>
              </a:ext>
            </a:extLst>
          </p:cNvPr>
          <p:cNvSpPr/>
          <p:nvPr/>
        </p:nvSpPr>
        <p:spPr>
          <a:xfrm>
            <a:off x="3202198" y="5656770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46AA96-D9BA-4125-A840-90D092BCEAFE}"/>
              </a:ext>
            </a:extLst>
          </p:cNvPr>
          <p:cNvSpPr/>
          <p:nvPr/>
        </p:nvSpPr>
        <p:spPr>
          <a:xfrm>
            <a:off x="3203969" y="5963751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업로드날자</a:t>
            </a:r>
            <a:endParaRPr lang="ko-KR" altLang="en-US" sz="1400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248C5F5-6AEA-4870-890D-8289325999EF}"/>
              </a:ext>
            </a:extLst>
          </p:cNvPr>
          <p:cNvCxnSpPr>
            <a:cxnSpLocks/>
          </p:cNvCxnSpPr>
          <p:nvPr/>
        </p:nvCxnSpPr>
        <p:spPr>
          <a:xfrm flipH="1">
            <a:off x="1592449" y="2906717"/>
            <a:ext cx="1477322" cy="87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9BB450E-AA81-4FD4-8A52-5E5EAB135022}"/>
              </a:ext>
            </a:extLst>
          </p:cNvPr>
          <p:cNvSpPr txBox="1"/>
          <p:nvPr/>
        </p:nvSpPr>
        <p:spPr>
          <a:xfrm>
            <a:off x="2007694" y="301569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18A3C95-91D2-4CAB-8BB5-B0B643BE1096}"/>
              </a:ext>
            </a:extLst>
          </p:cNvPr>
          <p:cNvSpPr/>
          <p:nvPr/>
        </p:nvSpPr>
        <p:spPr>
          <a:xfrm>
            <a:off x="769776" y="4107439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큰강의번호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260DCB-89C2-4084-A906-7782579F3A5C}"/>
              </a:ext>
            </a:extLst>
          </p:cNvPr>
          <p:cNvSpPr/>
          <p:nvPr/>
        </p:nvSpPr>
        <p:spPr>
          <a:xfrm>
            <a:off x="763538" y="4693894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861B92A-99CA-460B-B807-508A743402A7}"/>
              </a:ext>
            </a:extLst>
          </p:cNvPr>
          <p:cNvCxnSpPr>
            <a:cxnSpLocks/>
          </p:cNvCxnSpPr>
          <p:nvPr/>
        </p:nvCxnSpPr>
        <p:spPr>
          <a:xfrm flipH="1">
            <a:off x="692348" y="4117802"/>
            <a:ext cx="21223" cy="172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E8C0E0-FFFA-4604-B77C-2C86825C715F}"/>
              </a:ext>
            </a:extLst>
          </p:cNvPr>
          <p:cNvSpPr/>
          <p:nvPr/>
        </p:nvSpPr>
        <p:spPr>
          <a:xfrm>
            <a:off x="765309" y="5000875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C1BA82B-9189-4182-B50D-AF5245DEF6E5}"/>
              </a:ext>
            </a:extLst>
          </p:cNvPr>
          <p:cNvSpPr/>
          <p:nvPr/>
        </p:nvSpPr>
        <p:spPr>
          <a:xfrm>
            <a:off x="763538" y="5325825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A1B439D-B18D-4610-90FC-9ADE891404BE}"/>
              </a:ext>
            </a:extLst>
          </p:cNvPr>
          <p:cNvSpPr/>
          <p:nvPr/>
        </p:nvSpPr>
        <p:spPr>
          <a:xfrm>
            <a:off x="765309" y="5632806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작성자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7DFF89-1A62-4A79-A81C-363C2DB9E7C9}"/>
              </a:ext>
            </a:extLst>
          </p:cNvPr>
          <p:cNvSpPr/>
          <p:nvPr/>
        </p:nvSpPr>
        <p:spPr>
          <a:xfrm>
            <a:off x="769776" y="4402173"/>
            <a:ext cx="1201783" cy="22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후기번호</a:t>
            </a:r>
            <a:r>
              <a:rPr lang="en-US" altLang="ko-KR" sz="1400" dirty="0"/>
              <a:t>*</a:t>
            </a:r>
            <a:endParaRPr lang="ko-KR" altLang="en-US" sz="14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35CCAE2-6B3D-46CC-8AD5-5B53638D98E9}"/>
              </a:ext>
            </a:extLst>
          </p:cNvPr>
          <p:cNvCxnSpPr/>
          <p:nvPr/>
        </p:nvCxnSpPr>
        <p:spPr>
          <a:xfrm flipH="1">
            <a:off x="1039034" y="1161061"/>
            <a:ext cx="2030737" cy="244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63D5569-51A1-4AF4-BFD9-D839CFCA15B4}"/>
              </a:ext>
            </a:extLst>
          </p:cNvPr>
          <p:cNvSpPr txBox="1"/>
          <p:nvPr/>
        </p:nvSpPr>
        <p:spPr>
          <a:xfrm>
            <a:off x="1514587" y="213185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03B7B0-C68E-4BC4-9E22-7ECC6EF56FDE}"/>
              </a:ext>
            </a:extLst>
          </p:cNvPr>
          <p:cNvSpPr txBox="1"/>
          <p:nvPr/>
        </p:nvSpPr>
        <p:spPr>
          <a:xfrm>
            <a:off x="9779720" y="386628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댓글 </a:t>
            </a:r>
            <a:r>
              <a:rPr lang="en-US" altLang="ko-KR" dirty="0"/>
              <a:t>1: n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DD53E1C-88C0-4D47-BF99-5386612ADB7D}"/>
              </a:ext>
            </a:extLst>
          </p:cNvPr>
          <p:cNvSpPr txBox="1"/>
          <p:nvPr/>
        </p:nvSpPr>
        <p:spPr>
          <a:xfrm>
            <a:off x="9764770" y="424700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응답 </a:t>
            </a:r>
            <a:r>
              <a:rPr lang="en-US" altLang="ko-KR" dirty="0"/>
              <a:t>1: 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28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398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Ikhyeon</dc:creator>
  <cp:lastModifiedBy>Sung Ikhyeon</cp:lastModifiedBy>
  <cp:revision>8</cp:revision>
  <dcterms:created xsi:type="dcterms:W3CDTF">2022-03-01T12:51:56Z</dcterms:created>
  <dcterms:modified xsi:type="dcterms:W3CDTF">2022-03-02T07:21:12Z</dcterms:modified>
</cp:coreProperties>
</file>