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5" r:id="rId9"/>
    <p:sldId id="266" r:id="rId10"/>
    <p:sldId id="263" r:id="rId11"/>
    <p:sldId id="262" r:id="rId12"/>
    <p:sldId id="275" r:id="rId13"/>
    <p:sldId id="270" r:id="rId14"/>
    <p:sldId id="272" r:id="rId15"/>
    <p:sldId id="264" r:id="rId16"/>
    <p:sldId id="268" r:id="rId17"/>
    <p:sldId id="269" r:id="rId18"/>
    <p:sldId id="274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C83999-8440-4C23-A0D7-6202E4A837A4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65"/>
            <p14:sldId id="266"/>
            <p14:sldId id="263"/>
            <p14:sldId id="262"/>
            <p14:sldId id="275"/>
            <p14:sldId id="270"/>
            <p14:sldId id="272"/>
            <p14:sldId id="264"/>
            <p14:sldId id="268"/>
            <p14:sldId id="269"/>
            <p14:sldId id="274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9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0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4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ECDEA-8785-4F98-B23E-5E075040FE11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ddn9990/SW_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F461-E9D1-4F49-8D6D-5B91942A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SW_Programming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4B21E-D1A0-4081-96AB-00394F6B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디지털 이미징 </a:t>
            </a:r>
            <a:r>
              <a:rPr lang="en-US" altLang="ko-KR" dirty="0"/>
              <a:t>20135730</a:t>
            </a:r>
          </a:p>
          <a:p>
            <a:r>
              <a:rPr lang="ko-KR" altLang="en-US" dirty="0"/>
              <a:t>최승우</a:t>
            </a:r>
          </a:p>
        </p:txBody>
      </p:sp>
    </p:spTree>
    <p:extLst>
      <p:ext uri="{BB962C8B-B14F-4D97-AF65-F5344CB8AC3E}">
        <p14:creationId xmlns:p14="http://schemas.microsoft.com/office/powerpoint/2010/main" val="424564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B4036E2-C7B8-4C71-A2D6-6743E4717E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1858098"/>
              </p:ext>
            </p:extLst>
          </p:nvPr>
        </p:nvGraphicFramePr>
        <p:xfrm>
          <a:off x="443257" y="224161"/>
          <a:ext cx="10364451" cy="6409678"/>
        </p:xfrm>
        <a:graphic>
          <a:graphicData uri="http://schemas.openxmlformats.org/drawingml/2006/table">
            <a:tbl>
              <a:tblPr/>
              <a:tblGrid>
                <a:gridCol w="664464">
                  <a:extLst>
                    <a:ext uri="{9D8B030D-6E8A-4147-A177-3AD203B41FA5}">
                      <a16:colId xmlns:a16="http://schemas.microsoft.com/office/drawing/2014/main" val="1489674528"/>
                    </a:ext>
                  </a:extLst>
                </a:gridCol>
                <a:gridCol w="7384739">
                  <a:extLst>
                    <a:ext uri="{9D8B030D-6E8A-4147-A177-3AD203B41FA5}">
                      <a16:colId xmlns:a16="http://schemas.microsoft.com/office/drawing/2014/main" val="1377175706"/>
                    </a:ext>
                  </a:extLst>
                </a:gridCol>
                <a:gridCol w="2315248">
                  <a:extLst>
                    <a:ext uri="{9D8B030D-6E8A-4147-A177-3AD203B41FA5}">
                      <a16:colId xmlns:a16="http://schemas.microsoft.com/office/drawing/2014/main" val="1775110308"/>
                    </a:ext>
                  </a:extLst>
                </a:gridCol>
              </a:tblGrid>
              <a:tr h="640967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7730" marR="7730" marT="7730" marB="7730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KMP(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[], </a:t>
                      </a:r>
                      <a:r>
                        <a:rPr lang="en-US" sz="14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),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targetSize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(target),j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getPi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target[j])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target[j])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targetSize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j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r>
                        <a:rPr lang="en-US" sz="14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ans</a:t>
                      </a: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7730" marB="773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2577" marT="0" marB="5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61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4B0CDF5-4101-49CA-A5F4-F57FEE00483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4344000"/>
              </p:ext>
            </p:extLst>
          </p:nvPr>
        </p:nvGraphicFramePr>
        <p:xfrm>
          <a:off x="913774" y="618517"/>
          <a:ext cx="10254335" cy="5782283"/>
        </p:xfrm>
        <a:graphic>
          <a:graphicData uri="http://schemas.openxmlformats.org/drawingml/2006/table">
            <a:tbl>
              <a:tblPr/>
              <a:tblGrid>
                <a:gridCol w="999776">
                  <a:extLst>
                    <a:ext uri="{9D8B030D-6E8A-4147-A177-3AD203B41FA5}">
                      <a16:colId xmlns:a16="http://schemas.microsoft.com/office/drawing/2014/main" val="298927361"/>
                    </a:ext>
                  </a:extLst>
                </a:gridCol>
                <a:gridCol w="6975819">
                  <a:extLst>
                    <a:ext uri="{9D8B030D-6E8A-4147-A177-3AD203B41FA5}">
                      <a16:colId xmlns:a16="http://schemas.microsoft.com/office/drawing/2014/main" val="1759620757"/>
                    </a:ext>
                  </a:extLst>
                </a:gridCol>
                <a:gridCol w="2278740">
                  <a:extLst>
                    <a:ext uri="{9D8B030D-6E8A-4147-A177-3AD203B41FA5}">
                      <a16:colId xmlns:a16="http://schemas.microsoft.com/office/drawing/2014/main" val="916412470"/>
                    </a:ext>
                  </a:extLst>
                </a:gridCol>
              </a:tblGrid>
              <a:tr h="5782283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8161" marR="8161" marT="8161" marB="8161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getPi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[match])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match;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pi[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pi[match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8161" marB="8161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2720" marT="0" marB="54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68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9EB30A-FB44-433E-B58B-B25D031A517E}"/>
              </a:ext>
            </a:extLst>
          </p:cNvPr>
          <p:cNvSpPr txBox="1"/>
          <p:nvPr/>
        </p:nvSpPr>
        <p:spPr>
          <a:xfrm>
            <a:off x="7261934" y="2041864"/>
            <a:ext cx="4016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검색할 </a:t>
            </a:r>
            <a:r>
              <a:rPr lang="en-US" altLang="ko-KR" sz="2000" dirty="0"/>
              <a:t>String</a:t>
            </a:r>
            <a:r>
              <a:rPr lang="ko-KR" altLang="en-US" sz="2000" dirty="0"/>
              <a:t>의 접두사와 접미사가 겹치는 최대의 길이를 저장하는 </a:t>
            </a:r>
            <a:r>
              <a:rPr lang="en-US" altLang="ko-KR" sz="2000" dirty="0"/>
              <a:t>Pi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Str</a:t>
            </a:r>
            <a:r>
              <a:rPr lang="en-US" altLang="ko-KR" sz="2000" dirty="0"/>
              <a:t>	ABABCDAB</a:t>
            </a:r>
          </a:p>
          <a:p>
            <a:r>
              <a:rPr lang="en-US" altLang="ko-KR" sz="2000" dirty="0" err="1"/>
              <a:t>Idx</a:t>
            </a:r>
            <a:r>
              <a:rPr lang="en-US" altLang="ko-KR" sz="2000" dirty="0"/>
              <a:t>	01234567</a:t>
            </a:r>
            <a:br>
              <a:rPr lang="en-US" altLang="ko-KR" sz="2000" dirty="0"/>
            </a:br>
            <a:r>
              <a:rPr lang="en-US" altLang="ko-KR" sz="2000" dirty="0"/>
              <a:t>PI	00120012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27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59CB-3478-4423-9B87-6DCCF25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CD0DB-48EF-435B-BCC2-AFD01AF18A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6E318-C2C0-4425-B14A-CF9D5180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3B2A-74EB-46C1-AF93-3FC524A3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정렬의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A3308-7DB7-4678-B2D2-059153F79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단어의 개수가 많은 경우는 </a:t>
            </a:r>
            <a:r>
              <a:rPr lang="en-US" altLang="ko-KR" dirty="0"/>
              <a:t>1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단어의 빈도가 큰 경우는 </a:t>
            </a:r>
            <a:r>
              <a:rPr lang="en-US" altLang="ko-KR" dirty="0"/>
              <a:t>2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36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6739-3F0D-4B49-A039-4A7F4850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9470F-785E-4CD9-86CB-CDE4BA84C7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AB421-5BD6-4B1A-8856-2081404B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D9E9-52E3-42A6-B859-3857E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Quick Sort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2D628D-5B99-4EFD-BF7C-6981441A42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3" y="1816100"/>
            <a:ext cx="3776194" cy="4351338"/>
          </a:xfrm>
        </p:spPr>
      </p:pic>
    </p:spTree>
    <p:extLst>
      <p:ext uri="{BB962C8B-B14F-4D97-AF65-F5344CB8AC3E}">
        <p14:creationId xmlns:p14="http://schemas.microsoft.com/office/powerpoint/2010/main" val="413585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763FAE-9AF7-4BF5-A09C-C1711E7F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91232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630315">
                  <a:extLst>
                    <a:ext uri="{9D8B030D-6E8A-4147-A177-3AD203B41FA5}">
                      <a16:colId xmlns:a16="http://schemas.microsoft.com/office/drawing/2014/main" val="2298341384"/>
                    </a:ext>
                  </a:extLst>
                </a:gridCol>
                <a:gridCol w="8852347">
                  <a:extLst>
                    <a:ext uri="{9D8B030D-6E8A-4147-A177-3AD203B41FA5}">
                      <a16:colId xmlns:a16="http://schemas.microsoft.com/office/drawing/2014/main" val="1177474354"/>
                    </a:ext>
                  </a:extLst>
                </a:gridCol>
                <a:gridCol w="2709337">
                  <a:extLst>
                    <a:ext uri="{9D8B030D-6E8A-4147-A177-3AD203B41FA5}">
                      <a16:colId xmlns:a16="http://schemas.microsoft.com/office/drawing/2014/main" val="818401699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5949" marR="5949" marT="5949" marB="5949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quick_sort1(inform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inform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(left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j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quick_sort1(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left,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quick_sort1(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right);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}}</a:t>
                      </a:r>
                    </a:p>
                  </a:txBody>
                  <a:tcPr marL="0" marR="0" marT="5949" marB="5949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983" marT="0" marB="39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6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6F97843-082B-4524-B7D4-63CAAFB6C69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328051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985421">
                  <a:extLst>
                    <a:ext uri="{9D8B030D-6E8A-4147-A177-3AD203B41FA5}">
                      <a16:colId xmlns:a16="http://schemas.microsoft.com/office/drawing/2014/main" val="799458866"/>
                    </a:ext>
                  </a:extLst>
                </a:gridCol>
                <a:gridCol w="8497245">
                  <a:extLst>
                    <a:ext uri="{9D8B030D-6E8A-4147-A177-3AD203B41FA5}">
                      <a16:colId xmlns:a16="http://schemas.microsoft.com/office/drawing/2014/main" val="1979021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175965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031" marR="6031" marT="6031" marB="6031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quick_sort2(inform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inform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[left].density;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(left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left;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right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j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pivot);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j){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temp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[j]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[left]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temp;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quick_sort2(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left,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quick_sort2(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j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right);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6031" marB="6031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 dirty="0">
                        <a:effectLst/>
                      </a:endParaRPr>
                    </a:p>
                  </a:txBody>
                  <a:tcPr marL="0" marR="2010" marT="0" marB="40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72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7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4C688-0999-48AC-8963-F2EB70C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3C0C6-583A-4AC5-8839-AA6854B803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2F789-D69F-402F-ADAA-69F6DA7C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B1DBF-5E8E-4F63-BF7C-BCA0B497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983AA-45F9-4FA5-99D8-57781BE994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838C6-2061-4E15-9713-D8A4EE3D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9080F-979C-4725-BC8F-9B23A79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2397B-DF4B-480F-A8B7-963EAE9392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52EC3-B6B8-4AFA-AE66-0FFFC700B181}"/>
              </a:ext>
            </a:extLst>
          </p:cNvPr>
          <p:cNvSpPr/>
          <p:nvPr/>
        </p:nvSpPr>
        <p:spPr>
          <a:xfrm>
            <a:off x="1056443" y="896645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대상 파일 </a:t>
            </a:r>
            <a:endParaRPr lang="en-US" altLang="ko-KR" dirty="0"/>
          </a:p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7E690B-DF9F-423A-A842-EE6FC718A20D}"/>
              </a:ext>
            </a:extLst>
          </p:cNvPr>
          <p:cNvSpPr/>
          <p:nvPr/>
        </p:nvSpPr>
        <p:spPr>
          <a:xfrm>
            <a:off x="4718667" y="2352583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내용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9C2A7D-CF64-4F39-AE7C-3C083AD19C07}"/>
              </a:ext>
            </a:extLst>
          </p:cNvPr>
          <p:cNvSpPr/>
          <p:nvPr/>
        </p:nvSpPr>
        <p:spPr>
          <a:xfrm>
            <a:off x="8380891" y="3808521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</a:p>
        </p:txBody>
      </p:sp>
      <p:sp>
        <p:nvSpPr>
          <p:cNvPr id="7" name="화살표: 위로 구부러짐 6">
            <a:extLst>
              <a:ext uri="{FF2B5EF4-FFF2-40B4-BE49-F238E27FC236}">
                <a16:creationId xmlns:a16="http://schemas.microsoft.com/office/drawing/2014/main" id="{1F8418C6-000A-4ACA-A075-6B028A31D48A}"/>
              </a:ext>
            </a:extLst>
          </p:cNvPr>
          <p:cNvSpPr/>
          <p:nvPr/>
        </p:nvSpPr>
        <p:spPr>
          <a:xfrm rot="1296462">
            <a:off x="2879599" y="282039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9B27C1AF-D269-41D8-BD4B-C8159C1AE5E7}"/>
              </a:ext>
            </a:extLst>
          </p:cNvPr>
          <p:cNvSpPr/>
          <p:nvPr/>
        </p:nvSpPr>
        <p:spPr>
          <a:xfrm rot="1296462">
            <a:off x="6475056" y="420062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8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1B2C-FCB8-4B73-9549-AB8903D6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2"/>
            <a:ext cx="10364451" cy="191445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감사합니다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https://github.com/tmddn9990/SW_Programming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솔루션 디렉토리에 있는 </a:t>
            </a:r>
            <a:r>
              <a:rPr lang="en-US" altLang="ko-KR" dirty="0"/>
              <a:t>txt</a:t>
            </a:r>
            <a:r>
              <a:rPr lang="ko-KR" altLang="en-US" dirty="0"/>
              <a:t>파일을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_finddatai64_t</a:t>
            </a:r>
            <a:r>
              <a:rPr lang="ko-KR" altLang="en-US" dirty="0"/>
              <a:t>형 변수</a:t>
            </a:r>
            <a:r>
              <a:rPr lang="en-US" altLang="ko-KR" dirty="0"/>
              <a:t> </a:t>
            </a:r>
            <a:r>
              <a:rPr lang="en-US" altLang="ko-KR" dirty="0" err="1"/>
              <a:t>findFile</a:t>
            </a:r>
            <a:r>
              <a:rPr lang="ko-KR" altLang="en-US" dirty="0"/>
              <a:t>을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char path[] = "*.txt</a:t>
            </a:r>
            <a:r>
              <a:rPr lang="ko-KR" altLang="en-US" dirty="0"/>
              <a:t>＂를 통해 솔루션 디렉토리 안의 </a:t>
            </a:r>
            <a:r>
              <a:rPr lang="en-US" altLang="ko-KR" dirty="0"/>
              <a:t>txt</a:t>
            </a:r>
            <a:r>
              <a:rPr lang="ko-KR" altLang="en-US" dirty="0"/>
              <a:t>확장자를 같는 파일 목록을 읽는다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_findfirsti64(path,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_findnexti64(</a:t>
            </a:r>
            <a:r>
              <a:rPr lang="en-US" altLang="ko-KR" dirty="0" err="1"/>
              <a:t>hFile</a:t>
            </a:r>
            <a:r>
              <a:rPr lang="en-US" altLang="ko-KR" dirty="0"/>
              <a:t>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2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E3810416-A284-41FE-B934-73B8A7C5B9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4782396"/>
              </p:ext>
            </p:extLst>
          </p:nvPr>
        </p:nvGraphicFramePr>
        <p:xfrm>
          <a:off x="710215" y="618517"/>
          <a:ext cx="8673482" cy="5620965"/>
        </p:xfrm>
        <a:graphic>
          <a:graphicData uri="http://schemas.openxmlformats.org/drawingml/2006/table">
            <a:tbl>
              <a:tblPr/>
              <a:tblGrid>
                <a:gridCol w="1367296">
                  <a:extLst>
                    <a:ext uri="{9D8B030D-6E8A-4147-A177-3AD203B41FA5}">
                      <a16:colId xmlns:a16="http://schemas.microsoft.com/office/drawing/2014/main" val="3349458250"/>
                    </a:ext>
                  </a:extLst>
                </a:gridCol>
                <a:gridCol w="5378747">
                  <a:extLst>
                    <a:ext uri="{9D8B030D-6E8A-4147-A177-3AD203B41FA5}">
                      <a16:colId xmlns:a16="http://schemas.microsoft.com/office/drawing/2014/main" val="2921028097"/>
                    </a:ext>
                  </a:extLst>
                </a:gridCol>
                <a:gridCol w="1927439">
                  <a:extLst>
                    <a:ext uri="{9D8B030D-6E8A-4147-A177-3AD203B41FA5}">
                      <a16:colId xmlns:a16="http://schemas.microsoft.com/office/drawing/2014/main" val="2798329529"/>
                    </a:ext>
                  </a:extLst>
                </a:gridCol>
              </a:tblGrid>
              <a:tr h="5620965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800" marR="9800" marT="9800" marB="9800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_findfirsti64(path,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1L)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errno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파일이 없습니다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잘못된 경로입니다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 이름이 너무 깁니다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알 수 없는 오류입니다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.\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exit(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</a:p>
                  </a:txBody>
                  <a:tcPr marL="0" marR="0" marT="9800" marB="980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3267" marT="0" marB="65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1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657777B6-694D-47FA-A59D-A181CF716E0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418780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1349406">
                  <a:extLst>
                    <a:ext uri="{9D8B030D-6E8A-4147-A177-3AD203B41FA5}">
                      <a16:colId xmlns:a16="http://schemas.microsoft.com/office/drawing/2014/main" val="2963251592"/>
                    </a:ext>
                  </a:extLst>
                </a:gridCol>
                <a:gridCol w="10058400">
                  <a:extLst>
                    <a:ext uri="{9D8B030D-6E8A-4147-A177-3AD203B41FA5}">
                      <a16:colId xmlns:a16="http://schemas.microsoft.com/office/drawing/2014/main" val="3043183725"/>
                    </a:ext>
                  </a:extLst>
                </a:gridCol>
                <a:gridCol w="784194">
                  <a:extLst>
                    <a:ext uri="{9D8B030D-6E8A-4147-A177-3AD203B41FA5}">
                      <a16:colId xmlns:a16="http://schemas.microsoft.com/office/drawing/2014/main" val="407258708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4489" marR="4489" marT="4489" marB="4489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findFile.name[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;idx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].name[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findFile.name[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(findFile.name,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"r"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파일 오픈 불가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n"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fclose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((c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getc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))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EOF)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(c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c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'Z'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    c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   content[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content[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'\0'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KMP(content, 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].length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getSize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(content);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].density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].length;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fclose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fileNum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(_findnexti64(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_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findclose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hFile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</a:txBody>
                  <a:tcPr marL="0" marR="0" marT="4489" marB="4489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496" marT="0" marB="29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8290-C742-4FA3-8D38-62027BDE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0044-CF17-4E4B-95EF-452342C6C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ko-KR" altLang="en-US" dirty="0"/>
              <a:t>함수를 통해 검색하고자 하는 단어를 입력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파일은 </a:t>
            </a:r>
            <a:r>
              <a:rPr lang="en-US" altLang="ko-KR" dirty="0"/>
              <a:t>inform</a:t>
            </a:r>
            <a:r>
              <a:rPr lang="ko-KR" altLang="en-US" dirty="0"/>
              <a:t>이라는 구조체를 선언하여 저장하였다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6A9611-8D90-4C0B-A350-35B9E7E7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083"/>
              </p:ext>
            </p:extLst>
          </p:nvPr>
        </p:nvGraphicFramePr>
        <p:xfrm>
          <a:off x="2180128" y="2673479"/>
          <a:ext cx="5368531" cy="1780414"/>
        </p:xfrm>
        <a:graphic>
          <a:graphicData uri="http://schemas.openxmlformats.org/drawingml/2006/table">
            <a:tbl>
              <a:tblPr/>
              <a:tblGrid>
                <a:gridCol w="966558">
                  <a:extLst>
                    <a:ext uri="{9D8B030D-6E8A-4147-A177-3AD203B41FA5}">
                      <a16:colId xmlns:a16="http://schemas.microsoft.com/office/drawing/2014/main" val="1027379560"/>
                    </a:ext>
                  </a:extLst>
                </a:gridCol>
                <a:gridCol w="3954611">
                  <a:extLst>
                    <a:ext uri="{9D8B030D-6E8A-4147-A177-3AD203B41FA5}">
                      <a16:colId xmlns:a16="http://schemas.microsoft.com/office/drawing/2014/main" val="209098482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620702752"/>
                    </a:ext>
                  </a:extLst>
                </a:gridCol>
              </a:tblGrid>
              <a:tr h="1780414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17705" marR="17705" marT="17705" marB="17705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검색할 단어를 </a:t>
                      </a:r>
                      <a:r>
                        <a:rPr lang="ko-KR" altLang="en-US" sz="1200" dirty="0" err="1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입력하시오</a:t>
                      </a:r>
                      <a:r>
                        <a:rPr lang="ko-KR" alt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: "</a:t>
                      </a: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target);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'\0'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'Z'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target[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993333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 marL="0" marR="0" marT="17705" marB="17705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5902" marT="0" marB="118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08157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B90EE5-9CE1-466D-85DD-41CC7F9C7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61539"/>
              </p:ext>
            </p:extLst>
          </p:nvPr>
        </p:nvGraphicFramePr>
        <p:xfrm>
          <a:off x="2609465" y="4599502"/>
          <a:ext cx="8118831" cy="2061838"/>
        </p:xfrm>
        <a:graphic>
          <a:graphicData uri="http://schemas.openxmlformats.org/drawingml/2006/table">
            <a:tbl>
              <a:tblPr/>
              <a:tblGrid>
                <a:gridCol w="591206">
                  <a:extLst>
                    <a:ext uri="{9D8B030D-6E8A-4147-A177-3AD203B41FA5}">
                      <a16:colId xmlns:a16="http://schemas.microsoft.com/office/drawing/2014/main" val="2708989502"/>
                    </a:ext>
                  </a:extLst>
                </a:gridCol>
                <a:gridCol w="5723440">
                  <a:extLst>
                    <a:ext uri="{9D8B030D-6E8A-4147-A177-3AD203B41FA5}">
                      <a16:colId xmlns:a16="http://schemas.microsoft.com/office/drawing/2014/main" val="2697611576"/>
                    </a:ext>
                  </a:extLst>
                </a:gridCol>
                <a:gridCol w="1804185">
                  <a:extLst>
                    <a:ext uri="{9D8B030D-6E8A-4147-A177-3AD203B41FA5}">
                      <a16:colId xmlns:a16="http://schemas.microsoft.com/office/drawing/2014/main" val="3628407464"/>
                    </a:ext>
                  </a:extLst>
                </a:gridCol>
              </a:tblGrid>
              <a:tr h="206183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35818" marR="35818" marT="35818" marB="35818" anchor="ctr">
                    <a:lnL>
                      <a:noFill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inform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name[</a:t>
                      </a:r>
                      <a:r>
                        <a:rPr lang="en-US" sz="1200" dirty="0">
                          <a:solidFill>
                            <a:srgbClr val="308CE5"/>
                          </a:solidFill>
                          <a:effectLst/>
                          <a:latin typeface="Consolas" panose="020B0609020204030204" pitchFamily="49" charset="0"/>
                        </a:rPr>
                        <a:t>260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numOfTarget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length;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density;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 marL="0" marR="0" marT="35818" marB="35818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11939" marT="0" marB="238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3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4FAE-E58C-4946-A42E-BD9A2041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7228C-F46E-4643-B204-17544C5CAA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F878-0A30-470E-BE3C-00E2CFF0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85762"/>
            <a:ext cx="11649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9B6D-6A90-41EE-9E12-8B3B8FF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KMP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A8560C7-7DD1-47CF-9499-02C88D8CFC66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4400" y="2366963"/>
          <a:ext cx="103632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3672977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2581474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1503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9374362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738744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15703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888838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80257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5682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81510613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D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E</a:t>
                      </a:r>
                      <a:endParaRPr lang="ko-KR" altLang="en-US" sz="6000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3314295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783999-467E-4D21-9A65-558F17AFF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5667"/>
              </p:ext>
            </p:extLst>
          </p:nvPr>
        </p:nvGraphicFramePr>
        <p:xfrm>
          <a:off x="913775" y="3529789"/>
          <a:ext cx="31623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7772586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0391494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700300616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613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F7A4B9-41A3-412D-BB19-66D98277C12C}"/>
              </a:ext>
            </a:extLst>
          </p:cNvPr>
          <p:cNvSpPr txBox="1"/>
          <p:nvPr/>
        </p:nvSpPr>
        <p:spPr>
          <a:xfrm>
            <a:off x="4751614" y="5053693"/>
            <a:ext cx="168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O(</a:t>
            </a:r>
            <a:r>
              <a:rPr lang="en-US" altLang="ko-KR" sz="2800" dirty="0" err="1"/>
              <a:t>mn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6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6024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1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295D-13C8-45AB-8F2A-F1EA624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cfile24.uf.tistory.com/image/22291B4B569B4F8507C3AB">
            <a:extLst>
              <a:ext uri="{FF2B5EF4-FFF2-40B4-BE49-F238E27FC236}">
                <a16:creationId xmlns:a16="http://schemas.microsoft.com/office/drawing/2014/main" id="{68D8AA3A-E16B-44CC-99B9-C672B6C4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2739"/>
            <a:ext cx="69342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5.uf.tistory.com/image/2547E94E569B4FDB2B4F8A">
            <a:extLst>
              <a:ext uri="{FF2B5EF4-FFF2-40B4-BE49-F238E27FC236}">
                <a16:creationId xmlns:a16="http://schemas.microsoft.com/office/drawing/2014/main" id="{B5094C05-C92B-41C1-A4CB-7F1CCB0D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36" y="3278754"/>
            <a:ext cx="69342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26557-AD8E-4901-8769-6AEA15131291}"/>
              </a:ext>
            </a:extLst>
          </p:cNvPr>
          <p:cNvSpPr txBox="1"/>
          <p:nvPr/>
        </p:nvSpPr>
        <p:spPr>
          <a:xfrm>
            <a:off x="5078186" y="479243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O(</a:t>
            </a:r>
            <a:r>
              <a:rPr lang="en-US" altLang="ko-KR" sz="2800" dirty="0" err="1"/>
              <a:t>m+n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8463437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1425</TotalTime>
  <Words>315</Words>
  <Application>Microsoft Office PowerPoint</Application>
  <PresentationFormat>와이드스크린</PresentationFormat>
  <Paragraphs>353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Tw Cen MT</vt:lpstr>
      <vt:lpstr>물방울</vt:lpstr>
      <vt:lpstr>SW_Programming 3차 발표</vt:lpstr>
      <vt:lpstr>PowerPoint 프레젠테이션</vt:lpstr>
      <vt:lpstr>대상 파일 불러오기</vt:lpstr>
      <vt:lpstr>PowerPoint 프레젠테이션</vt:lpstr>
      <vt:lpstr>PowerPoint 프레젠테이션</vt:lpstr>
      <vt:lpstr>파일 내용 분석</vt:lpstr>
      <vt:lpstr>PowerPoint 프레젠테이션</vt:lpstr>
      <vt:lpstr> KMP 알고리즘</vt:lpstr>
      <vt:lpstr>PowerPoint 프레젠테이션</vt:lpstr>
      <vt:lpstr>PowerPoint 프레젠테이션</vt:lpstr>
      <vt:lpstr>PowerPoint 프레젠테이션</vt:lpstr>
      <vt:lpstr>PowerPoint 프레젠테이션</vt:lpstr>
      <vt:lpstr>정렬의 선택</vt:lpstr>
      <vt:lpstr>PowerPoint 프레젠테이션</vt:lpstr>
      <vt:lpstr>정렬 - Quick Sort</vt:lpstr>
      <vt:lpstr>PowerPoint 프레젠테이션</vt:lpstr>
      <vt:lpstr>PowerPoint 프레젠테이션</vt:lpstr>
      <vt:lpstr>PowerPoint 프레젠테이션</vt:lpstr>
      <vt:lpstr>PowerPoint 프레젠테이션</vt:lpstr>
      <vt:lpstr>감사합니다 https://github.com/tmddn9990/SW_Programming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SW_Programming 2차 발표</dc:title>
  <dc:creator>tmddn</dc:creator>
  <cp:lastModifiedBy>tmddn</cp:lastModifiedBy>
  <cp:revision>21</cp:revision>
  <dcterms:created xsi:type="dcterms:W3CDTF">2017-11-17T03:13:41Z</dcterms:created>
  <dcterms:modified xsi:type="dcterms:W3CDTF">2017-12-01T03:45:20Z</dcterms:modified>
</cp:coreProperties>
</file>