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3" r:id="rId10"/>
    <p:sldId id="262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BC83999-8440-4C23-A0D7-6202E4A837A4}">
          <p14:sldIdLst>
            <p14:sldId id="256"/>
            <p14:sldId id="257"/>
            <p14:sldId id="258"/>
            <p14:sldId id="259"/>
            <p14:sldId id="260"/>
            <p14:sldId id="261"/>
            <p14:sldId id="265"/>
            <p14:sldId id="266"/>
            <p14:sldId id="263"/>
            <p14:sldId id="262"/>
            <p14:sldId id="264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4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1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547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2899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6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11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22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800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3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11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19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02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54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65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1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36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CDEA-8785-4F98-B23E-5E075040FE11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4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7ECDEA-8785-4F98-B23E-5E075040FE11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0B8764-7D04-464C-AF59-2B5FE57E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35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AF461-E9D1-4F49-8D6D-5B91942A9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SW_Programming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F4B21E-D1A0-4081-96AB-00394F6B0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디지털 이미징 </a:t>
            </a:r>
            <a:r>
              <a:rPr lang="en-US" altLang="ko-KR" dirty="0"/>
              <a:t>20135730</a:t>
            </a:r>
          </a:p>
          <a:p>
            <a:r>
              <a:rPr lang="ko-KR" altLang="en-US" dirty="0"/>
              <a:t>최승우</a:t>
            </a:r>
          </a:p>
        </p:txBody>
      </p:sp>
    </p:spTree>
    <p:extLst>
      <p:ext uri="{BB962C8B-B14F-4D97-AF65-F5344CB8AC3E}">
        <p14:creationId xmlns:p14="http://schemas.microsoft.com/office/powerpoint/2010/main" val="4245649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9D9E9-52E3-42A6-B859-3857ED3E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66708A2-8632-4B43-9BB7-99040E4515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76093" y="802878"/>
            <a:ext cx="6439814" cy="52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78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9D9E9-52E3-42A6-B859-3857ED3E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D2D628D-5B99-4EFD-BF7C-6981441A425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03" y="1816100"/>
            <a:ext cx="3776194" cy="4351338"/>
          </a:xfrm>
        </p:spPr>
      </p:pic>
    </p:spTree>
    <p:extLst>
      <p:ext uri="{BB962C8B-B14F-4D97-AF65-F5344CB8AC3E}">
        <p14:creationId xmlns:p14="http://schemas.microsoft.com/office/powerpoint/2010/main" val="4135858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28BB9-E861-421E-90CC-8B88ACBA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18E81-D088-4CF9-8F20-2D52253631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C7F01E-DFD2-4355-9023-6CB92FAF0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156" y="261937"/>
            <a:ext cx="5881688" cy="614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0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9080F-979C-4725-BC8F-9B23A793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92397B-DF4B-480F-A8B7-963EAE9392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52EC3-B6B8-4AFA-AE66-0FFFC700B181}"/>
              </a:ext>
            </a:extLst>
          </p:cNvPr>
          <p:cNvSpPr/>
          <p:nvPr/>
        </p:nvSpPr>
        <p:spPr>
          <a:xfrm>
            <a:off x="1056443" y="896645"/>
            <a:ext cx="2024108" cy="145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대상 파일 </a:t>
            </a:r>
            <a:endParaRPr lang="en-US" altLang="ko-KR" dirty="0"/>
          </a:p>
          <a:p>
            <a:pPr algn="ctr"/>
            <a:r>
              <a:rPr lang="ko-KR" altLang="en-US" dirty="0"/>
              <a:t>불러오기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7E690B-DF9F-423A-A842-EE6FC718A20D}"/>
              </a:ext>
            </a:extLst>
          </p:cNvPr>
          <p:cNvSpPr/>
          <p:nvPr/>
        </p:nvSpPr>
        <p:spPr>
          <a:xfrm>
            <a:off x="4718667" y="2352583"/>
            <a:ext cx="2024108" cy="145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내용 분석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9C2A7D-CF64-4F39-AE7C-3C083AD19C07}"/>
              </a:ext>
            </a:extLst>
          </p:cNvPr>
          <p:cNvSpPr/>
          <p:nvPr/>
        </p:nvSpPr>
        <p:spPr>
          <a:xfrm>
            <a:off x="8380891" y="3808521"/>
            <a:ext cx="2024108" cy="145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정렬</a:t>
            </a:r>
          </a:p>
        </p:txBody>
      </p:sp>
      <p:sp>
        <p:nvSpPr>
          <p:cNvPr id="7" name="화살표: 위로 구부러짐 6">
            <a:extLst>
              <a:ext uri="{FF2B5EF4-FFF2-40B4-BE49-F238E27FC236}">
                <a16:creationId xmlns:a16="http://schemas.microsoft.com/office/drawing/2014/main" id="{1F8418C6-000A-4ACA-A075-6B028A31D48A}"/>
              </a:ext>
            </a:extLst>
          </p:cNvPr>
          <p:cNvSpPr/>
          <p:nvPr/>
        </p:nvSpPr>
        <p:spPr>
          <a:xfrm rot="1296462">
            <a:off x="2879599" y="2820399"/>
            <a:ext cx="1653409" cy="650289"/>
          </a:xfrm>
          <a:prstGeom prst="curved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화살표: 위로 구부러짐 7">
            <a:extLst>
              <a:ext uri="{FF2B5EF4-FFF2-40B4-BE49-F238E27FC236}">
                <a16:creationId xmlns:a16="http://schemas.microsoft.com/office/drawing/2014/main" id="{9B27C1AF-D269-41D8-BD4B-C8159C1AE5E7}"/>
              </a:ext>
            </a:extLst>
          </p:cNvPr>
          <p:cNvSpPr/>
          <p:nvPr/>
        </p:nvSpPr>
        <p:spPr>
          <a:xfrm rot="1296462">
            <a:off x="6475056" y="4200629"/>
            <a:ext cx="1653409" cy="650289"/>
          </a:xfrm>
          <a:prstGeom prst="curved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8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7B146-A70B-40E8-A029-F791410E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대상 파일 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DBA5C-C527-4E2F-A70B-0C2717B837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솔루션 디렉토리에 있는 </a:t>
            </a:r>
            <a:r>
              <a:rPr lang="en-US" altLang="ko-KR" dirty="0"/>
              <a:t>txt</a:t>
            </a:r>
            <a:r>
              <a:rPr lang="ko-KR" altLang="en-US" dirty="0"/>
              <a:t>파일을 불러온다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_finddatai64_t</a:t>
            </a:r>
            <a:r>
              <a:rPr lang="ko-KR" altLang="en-US" dirty="0"/>
              <a:t>형 변수</a:t>
            </a:r>
            <a:r>
              <a:rPr lang="en-US" altLang="ko-KR" dirty="0"/>
              <a:t> </a:t>
            </a:r>
            <a:r>
              <a:rPr lang="en-US" altLang="ko-KR" dirty="0" err="1"/>
              <a:t>findFile</a:t>
            </a:r>
            <a:r>
              <a:rPr lang="ko-KR" altLang="en-US" dirty="0"/>
              <a:t>을 선언한다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char path[] = "*.txt</a:t>
            </a:r>
            <a:r>
              <a:rPr lang="ko-KR" altLang="en-US" dirty="0"/>
              <a:t>＂를 통해 솔루션 디렉토리 안의 </a:t>
            </a:r>
            <a:r>
              <a:rPr lang="en-US" altLang="ko-KR" dirty="0"/>
              <a:t>txt</a:t>
            </a:r>
            <a:r>
              <a:rPr lang="ko-KR" altLang="en-US" dirty="0"/>
              <a:t>확장자를 같는 파일 목록을 읽는다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_findfirsti64(path, &amp;</a:t>
            </a:r>
            <a:r>
              <a:rPr lang="en-US" altLang="ko-KR" dirty="0" err="1"/>
              <a:t>findFile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_findnexti64(</a:t>
            </a:r>
            <a:r>
              <a:rPr lang="en-US" altLang="ko-KR" dirty="0" err="1"/>
              <a:t>hFile</a:t>
            </a:r>
            <a:r>
              <a:rPr lang="en-US" altLang="ko-KR" dirty="0"/>
              <a:t>, &amp;</a:t>
            </a:r>
            <a:r>
              <a:rPr lang="en-US" altLang="ko-KR" dirty="0" err="1"/>
              <a:t>findFile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25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F21E4-F31D-41FF-94D9-B4DAEC02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0D8394-3037-46D3-9DDD-D1B641BFD8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5F7565-552C-4350-B5FC-9676905EE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194" y="1604962"/>
            <a:ext cx="8859611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4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28290-C742-4FA3-8D38-62027BDE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30044-CF17-4E4B-95EF-452342C6CF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142583-A29F-4247-8FCB-C89F8D9F1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304800"/>
            <a:ext cx="714375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9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28290-C742-4FA3-8D38-62027BDE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내용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30044-CF17-4E4B-95EF-452342C6CF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ko-KR" altLang="en-US" dirty="0"/>
              <a:t>함수를 통해 검색하고자 하는 단어를 입력 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파일은 </a:t>
            </a:r>
            <a:r>
              <a:rPr lang="en-US" altLang="ko-KR" dirty="0"/>
              <a:t>inform</a:t>
            </a:r>
            <a:r>
              <a:rPr lang="ko-KR" altLang="en-US" dirty="0"/>
              <a:t>이라는 구조체를 선언하여 저장하였다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E1F057-D68F-473A-8274-78E1DC810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341" y="4760280"/>
            <a:ext cx="2905318" cy="20618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AB0551-8FC4-4B27-96BD-77FB7BEDE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537" y="2719714"/>
            <a:ext cx="39243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2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69B6D-6A90-41EE-9E12-8B3B8FF4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KMP</a:t>
            </a:r>
            <a:r>
              <a:rPr lang="ko-KR" altLang="en-US" dirty="0"/>
              <a:t> 알고리즘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3A8560C7-7DD1-47CF-9499-02C88D8CFC66}"/>
              </a:ext>
            </a:extLst>
          </p:cNvPr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914400" y="2366963"/>
          <a:ext cx="10363200" cy="1113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363672977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52581474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21503872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89374362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57387448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71570375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93888838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47802570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9568200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581510613"/>
                    </a:ext>
                  </a:extLst>
                </a:gridCol>
              </a:tblGrid>
              <a:tr h="1113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A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B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C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A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B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A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B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C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D</a:t>
                      </a:r>
                      <a:endParaRPr lang="ko-KR" altLang="en-US" sz="60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E</a:t>
                      </a:r>
                      <a:endParaRPr lang="ko-KR" altLang="en-US" sz="6000" dirty="0"/>
                    </a:p>
                  </a:txBody>
                  <a:tcPr marL="90115" marR="90115"/>
                </a:tc>
                <a:extLst>
                  <a:ext uri="{0D108BD9-81ED-4DB2-BD59-A6C34878D82A}">
                    <a16:rowId xmlns:a16="http://schemas.microsoft.com/office/drawing/2014/main" val="133142951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2783999-467E-4D21-9A65-558F17AFF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125667"/>
              </p:ext>
            </p:extLst>
          </p:nvPr>
        </p:nvGraphicFramePr>
        <p:xfrm>
          <a:off x="913775" y="3529789"/>
          <a:ext cx="3162300" cy="1113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17772586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10391494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700300616"/>
                    </a:ext>
                  </a:extLst>
                </a:gridCol>
              </a:tblGrid>
              <a:tr h="1113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A</a:t>
                      </a:r>
                      <a:endParaRPr lang="ko-KR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B</a:t>
                      </a:r>
                      <a:endParaRPr lang="ko-KR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C</a:t>
                      </a:r>
                      <a:endParaRPr lang="ko-KR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26139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CF7A4B9-41A3-412D-BB19-66D98277C12C}"/>
              </a:ext>
            </a:extLst>
          </p:cNvPr>
          <p:cNvSpPr txBox="1"/>
          <p:nvPr/>
        </p:nvSpPr>
        <p:spPr>
          <a:xfrm>
            <a:off x="4751614" y="5053693"/>
            <a:ext cx="1681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O(</a:t>
            </a:r>
            <a:r>
              <a:rPr lang="en-US" altLang="ko-KR" sz="2800" dirty="0" err="1"/>
              <a:t>mn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162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60247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1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3295D-13C8-45AB-8F2A-F1EA6248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http://cfile24.uf.tistory.com/image/22291B4B569B4F8507C3AB">
            <a:extLst>
              <a:ext uri="{FF2B5EF4-FFF2-40B4-BE49-F238E27FC236}">
                <a16:creationId xmlns:a16="http://schemas.microsoft.com/office/drawing/2014/main" id="{68D8AA3A-E16B-44CC-99B9-C672B6C47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22739"/>
            <a:ext cx="69342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file25.uf.tistory.com/image/2547E94E569B4FDB2B4F8A">
            <a:extLst>
              <a:ext uri="{FF2B5EF4-FFF2-40B4-BE49-F238E27FC236}">
                <a16:creationId xmlns:a16="http://schemas.microsoft.com/office/drawing/2014/main" id="{B5094C05-C92B-41C1-A4CB-7F1CCB0DB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136" y="3278754"/>
            <a:ext cx="69342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926557-AD8E-4901-8769-6AEA15131291}"/>
              </a:ext>
            </a:extLst>
          </p:cNvPr>
          <p:cNvSpPr txBox="1"/>
          <p:nvPr/>
        </p:nvSpPr>
        <p:spPr>
          <a:xfrm>
            <a:off x="5078186" y="4792436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O(</a:t>
            </a:r>
            <a:r>
              <a:rPr lang="en-US" altLang="ko-KR" sz="2800" dirty="0" err="1"/>
              <a:t>m+n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846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9D9E9-52E3-42A6-B859-3857ED3E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93A11-C4AE-41B6-88FB-E06B11B19A4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AD1FD7-9CC6-4B3B-B43D-646FBB9D6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1371600"/>
            <a:ext cx="56959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18897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1321</TotalTime>
  <Words>117</Words>
  <Application>Microsoft Office PowerPoint</Application>
  <PresentationFormat>와이드스크린</PresentationFormat>
  <Paragraphs>38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Tw Cen MT</vt:lpstr>
      <vt:lpstr>물방울</vt:lpstr>
      <vt:lpstr>SW_Programming 2차 발표</vt:lpstr>
      <vt:lpstr>PowerPoint 프레젠테이션</vt:lpstr>
      <vt:lpstr>대상 파일 불러오기</vt:lpstr>
      <vt:lpstr>PowerPoint 프레젠테이션</vt:lpstr>
      <vt:lpstr>PowerPoint 프레젠테이션</vt:lpstr>
      <vt:lpstr>파일 내용 분석</vt:lpstr>
      <vt:lpstr> KMP 알고리즘</vt:lpstr>
      <vt:lpstr>PowerPoint 프레젠테이션</vt:lpstr>
      <vt:lpstr>PowerPoint 프레젠테이션</vt:lpstr>
      <vt:lpstr>PowerPoint 프레젠테이션</vt:lpstr>
      <vt:lpstr>Quick Sort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SW_Programming 2차 발표</dc:title>
  <dc:creator>tmddn</dc:creator>
  <cp:lastModifiedBy>tmddn</cp:lastModifiedBy>
  <cp:revision>9</cp:revision>
  <dcterms:created xsi:type="dcterms:W3CDTF">2017-11-17T03:13:41Z</dcterms:created>
  <dcterms:modified xsi:type="dcterms:W3CDTF">2017-11-18T01:15:33Z</dcterms:modified>
</cp:coreProperties>
</file>