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6" r:id="rId3"/>
    <p:sldId id="265" r:id="rId4"/>
    <p:sldId id="282" r:id="rId5"/>
    <p:sldId id="283" r:id="rId6"/>
    <p:sldId id="28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7D9"/>
    <a:srgbClr val="FFD8D9"/>
    <a:srgbClr val="F7F7F7"/>
    <a:srgbClr val="797DE8"/>
    <a:srgbClr val="AD8BE1"/>
    <a:srgbClr val="E29FBE"/>
    <a:srgbClr val="FC9598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68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93573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58749" y="5221357"/>
            <a:ext cx="28745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spc="-150" dirty="0">
                <a:solidFill>
                  <a:schemeClr val="bg1"/>
                </a:solidFill>
              </a:rPr>
              <a:t>I 2 M</a:t>
            </a:r>
          </a:p>
          <a:p>
            <a:pPr algn="ctr"/>
            <a:r>
              <a:rPr kumimoji="1" lang="en-US" altLang="ja-JP" sz="3200" b="1" spc="-150" dirty="0">
                <a:solidFill>
                  <a:schemeClr val="bg1"/>
                </a:solidFill>
              </a:rPr>
              <a:t>Image to Music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C1157B85-BDF2-4868-8043-C962FE8D90D9}"/>
              </a:ext>
            </a:extLst>
          </p:cNvPr>
          <p:cNvSpPr txBox="1"/>
          <p:nvPr/>
        </p:nvSpPr>
        <p:spPr>
          <a:xfrm>
            <a:off x="9266773" y="6143017"/>
            <a:ext cx="269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 err="1">
                <a:solidFill>
                  <a:schemeClr val="bg1"/>
                </a:solidFill>
              </a:rPr>
              <a:t>스피겔</a:t>
            </a:r>
            <a:r>
              <a:rPr kumimoji="1" lang="ko-KR" altLang="en-US" sz="24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2400" b="1" spc="-150" dirty="0" err="1">
                <a:solidFill>
                  <a:schemeClr val="bg1"/>
                </a:solidFill>
              </a:rPr>
              <a:t>크릴</a:t>
            </a:r>
            <a:r>
              <a:rPr kumimoji="1" lang="en-US" altLang="ko-KR" sz="2400" b="1" spc="-150" dirty="0">
                <a:solidFill>
                  <a:schemeClr val="bg1"/>
                </a:solidFill>
              </a:rPr>
              <a:t>, </a:t>
            </a:r>
            <a:r>
              <a:rPr kumimoji="1" lang="ko-KR" altLang="en-US" sz="2400" b="1" spc="-150" dirty="0">
                <a:solidFill>
                  <a:schemeClr val="bg1"/>
                </a:solidFill>
              </a:rPr>
              <a:t>노승욱</a:t>
            </a:r>
            <a:endParaRPr kumimoji="1" lang="ja-JP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8" name="그래픽 7" descr="피아노">
            <a:extLst>
              <a:ext uri="{FF2B5EF4-FFF2-40B4-BE49-F238E27FC236}">
                <a16:creationId xmlns:a16="http://schemas.microsoft.com/office/drawing/2014/main" id="{175E5B8C-E7AB-4FBA-8AE0-CA22F3150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227" y="994611"/>
            <a:ext cx="4499614" cy="4499614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3815EEB-039D-4EC9-BF9E-4C3F62EE30F1}"/>
              </a:ext>
            </a:extLst>
          </p:cNvPr>
          <p:cNvSpPr/>
          <p:nvPr/>
        </p:nvSpPr>
        <p:spPr>
          <a:xfrm>
            <a:off x="5241974" y="3114979"/>
            <a:ext cx="1620253" cy="107721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1265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1741714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1873498" y="3157878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필요 기술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모듈 리스트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2099112" y="509527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OpenCV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676903" y="5095278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magenta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9589713" y="5095278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MIDI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AC6676-0D80-4F40-A777-774B3E69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646" y="3015140"/>
            <a:ext cx="2006022" cy="7963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FF2351F-204F-4248-B11C-F3C6C477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85" y="2533359"/>
            <a:ext cx="1638632" cy="17460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17D31A-66B0-4BFD-8408-F2DB53578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91" y="2533359"/>
            <a:ext cx="1716852" cy="17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구성원 별 역할 분담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6CC8C4-9369-4123-9B29-1E6935B13490}"/>
              </a:ext>
            </a:extLst>
          </p:cNvPr>
          <p:cNvSpPr/>
          <p:nvPr/>
        </p:nvSpPr>
        <p:spPr>
          <a:xfrm>
            <a:off x="5696352" y="1981443"/>
            <a:ext cx="3612748" cy="3606106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97ABCD-F4FE-4967-9EC1-6585466E8723}"/>
              </a:ext>
            </a:extLst>
          </p:cNvPr>
          <p:cNvGrpSpPr/>
          <p:nvPr/>
        </p:nvGrpSpPr>
        <p:grpSpPr>
          <a:xfrm>
            <a:off x="10260807" y="2679597"/>
            <a:ext cx="2362993" cy="754980"/>
            <a:chOff x="102324" y="3738357"/>
            <a:chExt cx="2362993" cy="7549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DC4774-46FC-4749-A70E-D9741F241435}"/>
                </a:ext>
              </a:extLst>
            </p:cNvPr>
            <p:cNvSpPr txBox="1"/>
            <p:nvPr/>
          </p:nvSpPr>
          <p:spPr>
            <a:xfrm>
              <a:off x="102324" y="373835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노승욱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0F85AB-E2EF-4934-96C0-4E84A5E980A4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dirty="0"/>
                <a:t>Image </a:t>
              </a:r>
              <a:r>
                <a:rPr lang="ko-KR" altLang="en-US" sz="1100" dirty="0"/>
                <a:t>배열 변환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BCD9242-F57E-4621-8499-C572F3F4D123}"/>
              </a:ext>
            </a:extLst>
          </p:cNvPr>
          <p:cNvGrpSpPr/>
          <p:nvPr/>
        </p:nvGrpSpPr>
        <p:grpSpPr>
          <a:xfrm>
            <a:off x="853878" y="2723050"/>
            <a:ext cx="1956821" cy="634160"/>
            <a:chOff x="93908" y="3859177"/>
            <a:chExt cx="1956821" cy="63416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9FAAAA-0FD3-442D-95CF-0C41A727120C}"/>
                </a:ext>
              </a:extLst>
            </p:cNvPr>
            <p:cNvSpPr txBox="1"/>
            <p:nvPr/>
          </p:nvSpPr>
          <p:spPr>
            <a:xfrm>
              <a:off x="93908" y="3859177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/>
                <a:t>스피겔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크릴</a:t>
              </a:r>
              <a:endParaRPr lang="ko-KR" altLang="en-US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631EF-41CC-4D46-B53D-46C594F003D9}"/>
                </a:ext>
              </a:extLst>
            </p:cNvPr>
            <p:cNvSpPr txBox="1"/>
            <p:nvPr/>
          </p:nvSpPr>
          <p:spPr>
            <a:xfrm>
              <a:off x="102325" y="4231727"/>
              <a:ext cx="1948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dirty="0"/>
                <a:t>Magenta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8C4AF1-4194-42DD-B247-C1208B613A70}"/>
              </a:ext>
            </a:extLst>
          </p:cNvPr>
          <p:cNvGrpSpPr/>
          <p:nvPr/>
        </p:nvGrpSpPr>
        <p:grpSpPr>
          <a:xfrm>
            <a:off x="8900568" y="5230954"/>
            <a:ext cx="1956821" cy="634160"/>
            <a:chOff x="93908" y="3859177"/>
            <a:chExt cx="1956821" cy="63416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311919-A420-4861-8AEE-199DD78FF4EC}"/>
                </a:ext>
              </a:extLst>
            </p:cNvPr>
            <p:cNvSpPr txBox="1"/>
            <p:nvPr/>
          </p:nvSpPr>
          <p:spPr>
            <a:xfrm>
              <a:off x="93908" y="385917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공동작업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E4E17F-49FB-4400-A651-2175DA408CB0}"/>
                </a:ext>
              </a:extLst>
            </p:cNvPr>
            <p:cNvSpPr txBox="1"/>
            <p:nvPr/>
          </p:nvSpPr>
          <p:spPr>
            <a:xfrm>
              <a:off x="102325" y="4231727"/>
              <a:ext cx="1948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dirty="0"/>
                <a:t>GUI </a:t>
              </a:r>
              <a:r>
                <a:rPr lang="ko-KR" altLang="en-US" sz="1100" dirty="0"/>
                <a:t>구성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5C58E2-BEE1-468A-943E-3CAB9CB61618}"/>
              </a:ext>
            </a:extLst>
          </p:cNvPr>
          <p:cNvCxnSpPr>
            <a:cxnSpLocks/>
          </p:cNvCxnSpPr>
          <p:nvPr/>
        </p:nvCxnSpPr>
        <p:spPr>
          <a:xfrm>
            <a:off x="2489200" y="2923105"/>
            <a:ext cx="165901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0DB7123-9E79-4D9E-AAC2-A7BDF24C9446}"/>
              </a:ext>
            </a:extLst>
          </p:cNvPr>
          <p:cNvCxnSpPr>
            <a:cxnSpLocks/>
          </p:cNvCxnSpPr>
          <p:nvPr/>
        </p:nvCxnSpPr>
        <p:spPr>
          <a:xfrm flipH="1" flipV="1">
            <a:off x="6151475" y="4188666"/>
            <a:ext cx="2738525" cy="1226389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4345760-B42D-4C3B-8EE3-163AA8C9B495}"/>
              </a:ext>
            </a:extLst>
          </p:cNvPr>
          <p:cNvCxnSpPr>
            <a:cxnSpLocks/>
          </p:cNvCxnSpPr>
          <p:nvPr/>
        </p:nvCxnSpPr>
        <p:spPr>
          <a:xfrm>
            <a:off x="8526810" y="2922921"/>
            <a:ext cx="158239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1047DAB2-91C9-452C-98CC-4DCFD4BF38F6}"/>
              </a:ext>
            </a:extLst>
          </p:cNvPr>
          <p:cNvSpPr/>
          <p:nvPr/>
        </p:nvSpPr>
        <p:spPr>
          <a:xfrm>
            <a:off x="3022600" y="2071659"/>
            <a:ext cx="3493189" cy="354344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8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일정 계획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43622D-80CF-4D7A-8D44-F539DD10F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29742"/>
              </p:ext>
            </p:extLst>
          </p:nvPr>
        </p:nvGraphicFramePr>
        <p:xfrm>
          <a:off x="1054936" y="1951901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9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93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승욱 노</cp:lastModifiedBy>
  <cp:revision>44</cp:revision>
  <dcterms:created xsi:type="dcterms:W3CDTF">2018-12-07T00:32:38Z</dcterms:created>
  <dcterms:modified xsi:type="dcterms:W3CDTF">2020-10-07T03:33:17Z</dcterms:modified>
</cp:coreProperties>
</file>