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83" r:id="rId4"/>
    <p:sldId id="282" r:id="rId5"/>
    <p:sldId id="28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4141"/>
    <a:srgbClr val="FFD8D9"/>
    <a:srgbClr val="AFD7D9"/>
    <a:srgbClr val="F7F7F7"/>
    <a:srgbClr val="797DE8"/>
    <a:srgbClr val="AD8BE1"/>
    <a:srgbClr val="E29FBE"/>
    <a:srgbClr val="FC9598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84" y="14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2020/11/3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93573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58749" y="5221357"/>
            <a:ext cx="28745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spc="-150" dirty="0">
                <a:solidFill>
                  <a:schemeClr val="bg1"/>
                </a:solidFill>
              </a:rPr>
              <a:t>I 2 M</a:t>
            </a:r>
          </a:p>
          <a:p>
            <a:pPr algn="ctr"/>
            <a:r>
              <a:rPr kumimoji="1" lang="en-US" altLang="ja-JP" sz="3200" b="1" spc="-150" dirty="0">
                <a:solidFill>
                  <a:schemeClr val="bg1"/>
                </a:solidFill>
              </a:rPr>
              <a:t>Image to Music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2">
            <a:extLst>
              <a:ext uri="{FF2B5EF4-FFF2-40B4-BE49-F238E27FC236}">
                <a16:creationId xmlns:a16="http://schemas.microsoft.com/office/drawing/2014/main" id="{C1157B85-BDF2-4868-8043-C962FE8D90D9}"/>
              </a:ext>
            </a:extLst>
          </p:cNvPr>
          <p:cNvSpPr txBox="1"/>
          <p:nvPr/>
        </p:nvSpPr>
        <p:spPr>
          <a:xfrm>
            <a:off x="9266773" y="6143017"/>
            <a:ext cx="269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 err="1">
                <a:solidFill>
                  <a:schemeClr val="bg1"/>
                </a:solidFill>
              </a:rPr>
              <a:t>스피겔</a:t>
            </a:r>
            <a:r>
              <a:rPr kumimoji="1" lang="ko-KR" altLang="en-US" sz="2400" b="1" spc="-150" dirty="0">
                <a:solidFill>
                  <a:schemeClr val="bg1"/>
                </a:solidFill>
              </a:rPr>
              <a:t> </a:t>
            </a:r>
            <a:r>
              <a:rPr kumimoji="1" lang="ko-KR" altLang="en-US" sz="2400" b="1" spc="-150" dirty="0" err="1">
                <a:solidFill>
                  <a:schemeClr val="bg1"/>
                </a:solidFill>
              </a:rPr>
              <a:t>크릴</a:t>
            </a:r>
            <a:r>
              <a:rPr kumimoji="1" lang="en-US" altLang="ko-KR" sz="2400" b="1" spc="-150" dirty="0">
                <a:solidFill>
                  <a:schemeClr val="bg1"/>
                </a:solidFill>
              </a:rPr>
              <a:t>, </a:t>
            </a:r>
            <a:r>
              <a:rPr kumimoji="1" lang="ko-KR" altLang="en-US" sz="2400" b="1" spc="-150" dirty="0">
                <a:solidFill>
                  <a:schemeClr val="bg1"/>
                </a:solidFill>
              </a:rPr>
              <a:t>노승욱</a:t>
            </a:r>
            <a:endParaRPr kumimoji="1" lang="ja-JP" altLang="en-US" sz="2400" b="1" spc="-150" dirty="0">
              <a:solidFill>
                <a:schemeClr val="bg1"/>
              </a:solidFill>
            </a:endParaRPr>
          </a:p>
        </p:txBody>
      </p:sp>
      <p:pic>
        <p:nvPicPr>
          <p:cNvPr id="8" name="그래픽 7" descr="피아노">
            <a:extLst>
              <a:ext uri="{FF2B5EF4-FFF2-40B4-BE49-F238E27FC236}">
                <a16:creationId xmlns:a16="http://schemas.microsoft.com/office/drawing/2014/main" id="{175E5B8C-E7AB-4FBA-8AE0-CA22F3150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227" y="994611"/>
            <a:ext cx="4499614" cy="4499614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3815EEB-039D-4EC9-BF9E-4C3F62EE30F1}"/>
              </a:ext>
            </a:extLst>
          </p:cNvPr>
          <p:cNvSpPr/>
          <p:nvPr/>
        </p:nvSpPr>
        <p:spPr>
          <a:xfrm>
            <a:off x="5241974" y="3114979"/>
            <a:ext cx="1620253" cy="107721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68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Image crawling</a:t>
            </a:r>
            <a:endParaRPr lang="ja-JP" altLang="en-US" sz="4000" b="1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580191-8A00-4305-BE0F-FEEDB2BCE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3" y="906668"/>
            <a:ext cx="5242537" cy="56368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F47CF8-75F6-4127-A3EC-80EAA3AB0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16" y="1317825"/>
            <a:ext cx="6291208" cy="46107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FD7C0D-4162-49E9-A108-666B9C18A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1" y="1117038"/>
            <a:ext cx="10917818" cy="52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655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spc="600" dirty="0">
                <a:solidFill>
                  <a:srgbClr val="000000"/>
                </a:solidFill>
              </a:rPr>
              <a:t>Image Training</a:t>
            </a:r>
            <a:endParaRPr lang="ja-JP" altLang="en-US" sz="40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8C5A32-79F0-498B-BB61-D2E7BE62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08" y="1229366"/>
            <a:ext cx="10509584" cy="51682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EBC315-95DB-41C6-BB5A-29DF53518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51" y="1295060"/>
            <a:ext cx="10509583" cy="49552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69E9AA-63D5-48E0-8866-EDD7AD73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670" y="1147868"/>
            <a:ext cx="9688934" cy="53702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413280-3AC2-48ED-9AB7-811CCB1CF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96" y="1338183"/>
            <a:ext cx="9089176" cy="51126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4551A3-8E0D-4D7D-8084-3842DCA2E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96" y="1339833"/>
            <a:ext cx="51339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9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6431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0" i="0" dirty="0">
                <a:solidFill>
                  <a:srgbClr val="000000"/>
                </a:solidFill>
                <a:effectLst/>
                <a:latin typeface="+mj-lt"/>
              </a:rPr>
              <a:t>division of roles by member</a:t>
            </a:r>
            <a:endParaRPr lang="ja-JP" altLang="en-US" sz="4000" b="1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6CC8C4-9369-4123-9B29-1E6935B13490}"/>
              </a:ext>
            </a:extLst>
          </p:cNvPr>
          <p:cNvSpPr/>
          <p:nvPr/>
        </p:nvSpPr>
        <p:spPr>
          <a:xfrm>
            <a:off x="5264552" y="2024062"/>
            <a:ext cx="2809875" cy="280987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97ABCD-F4FE-4967-9EC1-6585466E8723}"/>
              </a:ext>
            </a:extLst>
          </p:cNvPr>
          <p:cNvGrpSpPr/>
          <p:nvPr/>
        </p:nvGrpSpPr>
        <p:grpSpPr>
          <a:xfrm>
            <a:off x="649141" y="2706960"/>
            <a:ext cx="2362993" cy="2801694"/>
            <a:chOff x="102324" y="3738357"/>
            <a:chExt cx="2362993" cy="28016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DC4774-46FC-4749-A70E-D9741F241435}"/>
                </a:ext>
              </a:extLst>
            </p:cNvPr>
            <p:cNvSpPr txBox="1"/>
            <p:nvPr/>
          </p:nvSpPr>
          <p:spPr>
            <a:xfrm>
              <a:off x="102324" y="373835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B14141"/>
                  </a:solidFill>
                </a:rPr>
                <a:t>노승욱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0F85AB-E2EF-4934-96C0-4E84A5E980A4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Implementing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recognition model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to extract data from images</a:t>
              </a:r>
              <a:b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Implementing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Magenta model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for creating newly generated music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5C58E2-BEE1-468A-943E-3CAB9CB61618}"/>
              </a:ext>
            </a:extLst>
          </p:cNvPr>
          <p:cNvCxnSpPr/>
          <p:nvPr/>
        </p:nvCxnSpPr>
        <p:spPr>
          <a:xfrm>
            <a:off x="2491402" y="2965724"/>
            <a:ext cx="122500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4345760-B42D-4C3B-8EE3-163AA8C9B495}"/>
              </a:ext>
            </a:extLst>
          </p:cNvPr>
          <p:cNvCxnSpPr/>
          <p:nvPr/>
        </p:nvCxnSpPr>
        <p:spPr>
          <a:xfrm>
            <a:off x="7307610" y="3606616"/>
            <a:ext cx="122500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1047DAB2-91C9-452C-98CC-4DCFD4BF38F6}"/>
              </a:ext>
            </a:extLst>
          </p:cNvPr>
          <p:cNvSpPr/>
          <p:nvPr/>
        </p:nvSpPr>
        <p:spPr>
          <a:xfrm>
            <a:off x="3274114" y="2114278"/>
            <a:ext cx="2809875" cy="2809875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4">
            <a:extLst>
              <a:ext uri="{FF2B5EF4-FFF2-40B4-BE49-F238E27FC236}">
                <a16:creationId xmlns:a16="http://schemas.microsoft.com/office/drawing/2014/main" id="{39A178FC-30BE-4218-8EA3-7CAD9AE31DB9}"/>
              </a:ext>
            </a:extLst>
          </p:cNvPr>
          <p:cNvGrpSpPr/>
          <p:nvPr/>
        </p:nvGrpSpPr>
        <p:grpSpPr>
          <a:xfrm>
            <a:off x="8722187" y="2706507"/>
            <a:ext cx="1956821" cy="2585655"/>
            <a:chOff x="93908" y="3859177"/>
            <a:chExt cx="1956821" cy="25856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0C65FB-7F43-4637-96D5-D452145F4DD0}"/>
                </a:ext>
              </a:extLst>
            </p:cNvPr>
            <p:cNvSpPr txBox="1"/>
            <p:nvPr/>
          </p:nvSpPr>
          <p:spPr>
            <a:xfrm>
              <a:off x="93908" y="3859177"/>
              <a:ext cx="1808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chemeClr val="accent5">
                      <a:lumMod val="75000"/>
                    </a:schemeClr>
                  </a:solidFill>
                </a:rPr>
                <a:t>스피겔</a:t>
              </a:r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ko-KR" altLang="en-US" sz="2400" b="1" dirty="0" err="1">
                  <a:solidFill>
                    <a:schemeClr val="accent5">
                      <a:lumMod val="75000"/>
                    </a:schemeClr>
                  </a:solidFill>
                </a:rPr>
                <a:t>크릴</a:t>
              </a:r>
              <a:endParaRPr lang="ko-KR" altLang="en-US" sz="2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FA5DAF-51DF-410A-8E7A-EFCEF0083EB8}"/>
                </a:ext>
              </a:extLst>
            </p:cNvPr>
            <p:cNvSpPr txBox="1"/>
            <p:nvPr/>
          </p:nvSpPr>
          <p:spPr>
            <a:xfrm>
              <a:off x="102325" y="4382729"/>
              <a:ext cx="194840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Creating MIDI files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from output data of the image recognition model</a:t>
              </a:r>
              <a:b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Implementing UI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easy use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48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65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승욱 노</cp:lastModifiedBy>
  <cp:revision>57</cp:revision>
  <dcterms:created xsi:type="dcterms:W3CDTF">2018-12-07T00:32:38Z</dcterms:created>
  <dcterms:modified xsi:type="dcterms:W3CDTF">2020-11-03T10:37:22Z</dcterms:modified>
</cp:coreProperties>
</file>