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65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4141"/>
    <a:srgbClr val="FFD8D9"/>
    <a:srgbClr val="AFD7D9"/>
    <a:srgbClr val="F7F7F7"/>
    <a:srgbClr val="797DE8"/>
    <a:srgbClr val="AD8BE1"/>
    <a:srgbClr val="E29FBE"/>
    <a:srgbClr val="FC9598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93573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58749" y="5221357"/>
            <a:ext cx="2874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spc="-150" dirty="0">
                <a:solidFill>
                  <a:schemeClr val="bg1"/>
                </a:solidFill>
              </a:rPr>
              <a:t>I 2 M</a:t>
            </a:r>
          </a:p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</a:rPr>
              <a:t>Image to Music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C1157B85-BDF2-4868-8043-C962FE8D90D9}"/>
              </a:ext>
            </a:extLst>
          </p:cNvPr>
          <p:cNvSpPr txBox="1"/>
          <p:nvPr/>
        </p:nvSpPr>
        <p:spPr>
          <a:xfrm>
            <a:off x="9266773" y="6143017"/>
            <a:ext cx="269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spc="-150" dirty="0" err="1">
                <a:solidFill>
                  <a:schemeClr val="bg1"/>
                </a:solidFill>
              </a:rPr>
              <a:t>스피겔</a:t>
            </a:r>
            <a:r>
              <a:rPr kumimoji="1" lang="ko-KR" altLang="en-US" sz="24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2400" b="1" spc="-150" dirty="0" err="1">
                <a:solidFill>
                  <a:schemeClr val="bg1"/>
                </a:solidFill>
              </a:rPr>
              <a:t>크릴</a:t>
            </a:r>
            <a:r>
              <a:rPr kumimoji="1" lang="en-US" altLang="ko-KR" sz="2400" b="1" spc="-150" dirty="0">
                <a:solidFill>
                  <a:schemeClr val="bg1"/>
                </a:solidFill>
              </a:rPr>
              <a:t>, </a:t>
            </a:r>
            <a:r>
              <a:rPr kumimoji="1" lang="ko-KR" altLang="en-US" sz="2400" b="1" spc="-150" dirty="0">
                <a:solidFill>
                  <a:schemeClr val="bg1"/>
                </a:solidFill>
              </a:rPr>
              <a:t>노승욱</a:t>
            </a:r>
            <a:endParaRPr kumimoji="1" lang="ja-JP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8" name="그래픽 7" descr="피아노">
            <a:extLst>
              <a:ext uri="{FF2B5EF4-FFF2-40B4-BE49-F238E27FC236}">
                <a16:creationId xmlns:a16="http://schemas.microsoft.com/office/drawing/2014/main" id="{175E5B8C-E7AB-4FBA-8AE0-CA22F315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227" y="994611"/>
            <a:ext cx="4499614" cy="4499614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815EEB-039D-4EC9-BF9E-4C3F62EE30F1}"/>
              </a:ext>
            </a:extLst>
          </p:cNvPr>
          <p:cNvSpPr/>
          <p:nvPr/>
        </p:nvSpPr>
        <p:spPr>
          <a:xfrm>
            <a:off x="5241974" y="3114979"/>
            <a:ext cx="1620253" cy="107721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-11552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1741714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1720414" y="3157878"/>
            <a:ext cx="31806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Topic Selection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Reason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617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0" i="0" dirty="0">
                <a:solidFill>
                  <a:srgbClr val="000000"/>
                </a:solidFill>
                <a:effectLst/>
                <a:latin typeface="+mj-lt"/>
              </a:rPr>
              <a:t>required skill</a:t>
            </a:r>
            <a:r>
              <a:rPr lang="ko-KR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 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j-lt"/>
              </a:rPr>
              <a:t>module list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703730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8440272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4589875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28660" y="509527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OpenCV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9238755" y="5095276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magenta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5696931" y="509527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MIDI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AC6676-0D80-4F40-A777-774B3E69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64" y="3015140"/>
            <a:ext cx="2006022" cy="7963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FF2351F-204F-4248-B11C-F3C6C477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037" y="2533357"/>
            <a:ext cx="1638632" cy="17460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17D31A-66B0-4BFD-8408-F2DB53578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639" y="2533359"/>
            <a:ext cx="1716852" cy="17039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2912CF-2D45-49D9-8DC5-714763C6A900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751730" y="3362629"/>
            <a:ext cx="838145" cy="4"/>
          </a:xfrm>
          <a:prstGeom prst="straightConnector1">
            <a:avLst/>
          </a:prstGeom>
          <a:ln w="381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A3E5F0-0C17-44F0-A636-5F6B3AAD46BE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7637875" y="3362629"/>
            <a:ext cx="802397" cy="0"/>
          </a:xfrm>
          <a:prstGeom prst="straightConnector1">
            <a:avLst/>
          </a:prstGeom>
          <a:ln w="38100">
            <a:solidFill>
              <a:srgbClr val="B141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6431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0" i="0" dirty="0">
                <a:solidFill>
                  <a:srgbClr val="000000"/>
                </a:solidFill>
                <a:effectLst/>
                <a:latin typeface="+mj-lt"/>
              </a:rPr>
              <a:t>division of roles by member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6CC8C4-9369-4123-9B29-1E6935B13490}"/>
              </a:ext>
            </a:extLst>
          </p:cNvPr>
          <p:cNvSpPr/>
          <p:nvPr/>
        </p:nvSpPr>
        <p:spPr>
          <a:xfrm>
            <a:off x="5264552" y="2024062"/>
            <a:ext cx="2809875" cy="280987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97ABCD-F4FE-4967-9EC1-6585466E8723}"/>
              </a:ext>
            </a:extLst>
          </p:cNvPr>
          <p:cNvGrpSpPr/>
          <p:nvPr/>
        </p:nvGrpSpPr>
        <p:grpSpPr>
          <a:xfrm>
            <a:off x="649141" y="2706960"/>
            <a:ext cx="2362993" cy="2801694"/>
            <a:chOff x="102324" y="3738357"/>
            <a:chExt cx="2362993" cy="28016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C4774-46FC-4749-A70E-D9741F241435}"/>
                </a:ext>
              </a:extLst>
            </p:cNvPr>
            <p:cNvSpPr txBox="1"/>
            <p:nvPr/>
          </p:nvSpPr>
          <p:spPr>
            <a:xfrm>
              <a:off x="102324" y="37383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B14141"/>
                  </a:solidFill>
                </a:rPr>
                <a:t>노승욱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0F85AB-E2EF-4934-96C0-4E84A5E980A4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recognition model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extract data from images</a:t>
              </a:r>
              <a:b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Magenta model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for creating newly generated music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5C58E2-BEE1-468A-943E-3CAB9CB61618}"/>
              </a:ext>
            </a:extLst>
          </p:cNvPr>
          <p:cNvCxnSpPr/>
          <p:nvPr/>
        </p:nvCxnSpPr>
        <p:spPr>
          <a:xfrm>
            <a:off x="2491402" y="2965724"/>
            <a:ext cx="122500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345760-B42D-4C3B-8EE3-163AA8C9B495}"/>
              </a:ext>
            </a:extLst>
          </p:cNvPr>
          <p:cNvCxnSpPr/>
          <p:nvPr/>
        </p:nvCxnSpPr>
        <p:spPr>
          <a:xfrm>
            <a:off x="7307610" y="3606616"/>
            <a:ext cx="122500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1047DAB2-91C9-452C-98CC-4DCFD4BF38F6}"/>
              </a:ext>
            </a:extLst>
          </p:cNvPr>
          <p:cNvSpPr/>
          <p:nvPr/>
        </p:nvSpPr>
        <p:spPr>
          <a:xfrm>
            <a:off x="3274114" y="2114278"/>
            <a:ext cx="2809875" cy="280987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4">
            <a:extLst>
              <a:ext uri="{FF2B5EF4-FFF2-40B4-BE49-F238E27FC236}">
                <a16:creationId xmlns:a16="http://schemas.microsoft.com/office/drawing/2014/main" id="{39A178FC-30BE-4218-8EA3-7CAD9AE31DB9}"/>
              </a:ext>
            </a:extLst>
          </p:cNvPr>
          <p:cNvGrpSpPr/>
          <p:nvPr/>
        </p:nvGrpSpPr>
        <p:grpSpPr>
          <a:xfrm>
            <a:off x="8722187" y="2706507"/>
            <a:ext cx="1956821" cy="2585655"/>
            <a:chOff x="93908" y="3859177"/>
            <a:chExt cx="1956821" cy="25856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0C65FB-7F43-4637-96D5-D452145F4DD0}"/>
                </a:ext>
              </a:extLst>
            </p:cNvPr>
            <p:cNvSpPr txBox="1"/>
            <p:nvPr/>
          </p:nvSpPr>
          <p:spPr>
            <a:xfrm>
              <a:off x="93908" y="3859177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chemeClr val="accent5">
                      <a:lumMod val="75000"/>
                    </a:schemeClr>
                  </a:solidFill>
                </a:rPr>
                <a:t>스피겔</a:t>
              </a:r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ko-KR" altLang="en-US" sz="2400" b="1" dirty="0" err="1">
                  <a:solidFill>
                    <a:schemeClr val="accent5">
                      <a:lumMod val="75000"/>
                    </a:schemeClr>
                  </a:solidFill>
                </a:rPr>
                <a:t>크릴</a:t>
              </a:r>
              <a:endParaRPr lang="ko-KR" altLang="en-US" sz="2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FA5DAF-51DF-410A-8E7A-EFCEF0083EB8}"/>
                </a:ext>
              </a:extLst>
            </p:cNvPr>
            <p:cNvSpPr txBox="1"/>
            <p:nvPr/>
          </p:nvSpPr>
          <p:spPr>
            <a:xfrm>
              <a:off x="102325" y="4382729"/>
              <a:ext cx="194840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Creating MIDI files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from output data of the image recognition model</a:t>
              </a:r>
              <a:b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UI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easy use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8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32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0" i="0" dirty="0">
                <a:solidFill>
                  <a:srgbClr val="000000"/>
                </a:solidFill>
                <a:effectLst/>
              </a:rPr>
              <a:t>schedule planning</a:t>
            </a:r>
            <a:endParaRPr lang="ja-JP" altLang="en-US" sz="40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43622D-80CF-4D7A-8D44-F539DD10F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32380"/>
              </p:ext>
            </p:extLst>
          </p:nvPr>
        </p:nvGraphicFramePr>
        <p:xfrm>
          <a:off x="1054936" y="1951901"/>
          <a:ext cx="10575776" cy="403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B14141"/>
                          </a:solidFill>
                        </a:rPr>
                        <a:t>Detailed planning + Knowledge acquisition</a:t>
                      </a:r>
                      <a:endParaRPr lang="ko-KR" altLang="en-US" sz="1600" b="1" dirty="0">
                        <a:solidFill>
                          <a:srgbClr val="B1414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B14141"/>
                          </a:solidFill>
                        </a:rPr>
                        <a:t>Implementation + training models</a:t>
                      </a:r>
                      <a:endParaRPr lang="ko-KR" altLang="en-US" sz="1600" b="1" dirty="0">
                        <a:solidFill>
                          <a:srgbClr val="B1414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B14141"/>
                          </a:solidFill>
                        </a:rPr>
                        <a:t>Fine tuning model + implementing UI</a:t>
                      </a:r>
                      <a:endParaRPr lang="ko-KR" altLang="en-US" sz="1600" b="1" dirty="0">
                        <a:solidFill>
                          <a:srgbClr val="B1414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B14141"/>
                          </a:solidFill>
                        </a:rPr>
                        <a:t>Last touches + Documentation</a:t>
                      </a:r>
                      <a:endParaRPr lang="ko-KR" altLang="en-US" sz="1600" b="1" dirty="0">
                        <a:solidFill>
                          <a:srgbClr val="B1414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Creating detailed diagrams for models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Implementing image recognition model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Fine tuning model parameters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fine tuning model more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understanding concept of MIDI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creating first MIDI test-files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Creating UI which is usable by professionals and regular people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Documenting making process of the product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Learning about Magenta model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Implementing Magenta model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Creating pleasant melodies by fine tuning input data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creating user manual for the product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Planning next phase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Planning next phase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Planning last phase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Presentation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9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169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승욱 노</cp:lastModifiedBy>
  <cp:revision>51</cp:revision>
  <dcterms:created xsi:type="dcterms:W3CDTF">2018-12-07T00:32:38Z</dcterms:created>
  <dcterms:modified xsi:type="dcterms:W3CDTF">2020-10-07T05:28:15Z</dcterms:modified>
</cp:coreProperties>
</file>