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1" r:id="rId4"/>
    <p:sldId id="304" r:id="rId5"/>
    <p:sldId id="309" r:id="rId6"/>
    <p:sldId id="305" r:id="rId7"/>
    <p:sldId id="307" r:id="rId8"/>
    <p:sldId id="310" r:id="rId9"/>
    <p:sldId id="308" r:id="rId10"/>
    <p:sldId id="306" r:id="rId11"/>
    <p:sldId id="286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11" r:id="rId33"/>
    <p:sldId id="312" r:id="rId3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162A41-ED3D-4561-A141-452BB1B22E87}">
          <p14:sldIdLst>
            <p14:sldId id="256"/>
            <p14:sldId id="257"/>
            <p14:sldId id="281"/>
            <p14:sldId id="304"/>
            <p14:sldId id="309"/>
            <p14:sldId id="305"/>
            <p14:sldId id="307"/>
            <p14:sldId id="310"/>
            <p14:sldId id="308"/>
            <p14:sldId id="306"/>
            <p14:sldId id="286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7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435" y="4524772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전지적소공시점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F81842-15B2-2506-9FBA-FB4A02F4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008802"/>
            <a:ext cx="8641720" cy="379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94A419-470A-AA92-C683-6065F29D9183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</a:t>
            </a:r>
            <a:r>
              <a:rPr lang="en-US" altLang="ko-KR" dirty="0"/>
              <a:t>/</a:t>
            </a:r>
            <a:r>
              <a:rPr lang="ko-KR" altLang="en-US" dirty="0" err="1"/>
              <a:t>데일리포토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71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4444FDE-4379-CD21-4122-BAD933BD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5" y="879931"/>
            <a:ext cx="7147130" cy="53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4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851F8C-068B-5874-02FD-B0D5A5F7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0" y="873377"/>
            <a:ext cx="7080839" cy="525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0C4FBB0-267D-75C3-4D09-B2E787CD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7" y="905256"/>
            <a:ext cx="7496025" cy="53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C68524-6977-9D30-0908-03F66B3DA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6" y="936696"/>
            <a:ext cx="7490808" cy="53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FDC5BF-6B3A-B9A4-6307-CB5AEAA7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5" y="868680"/>
            <a:ext cx="7981009" cy="53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7C9529D-F7FE-DE92-9DBA-BA52188D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6" y="996562"/>
            <a:ext cx="7604567" cy="51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5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380CC6-DB8C-5A1C-4BA5-D2D5551C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8" y="882213"/>
            <a:ext cx="7094631" cy="54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38056E-4B6B-6177-95AB-CCE279E4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61" y="976003"/>
            <a:ext cx="7106856" cy="52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D77DA98-CC9F-98A3-17C6-C3414DBF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1" y="1352857"/>
            <a:ext cx="8848684" cy="4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3944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6ED5A85-2E2B-5836-A80E-1B04AA0E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049912"/>
            <a:ext cx="8269164" cy="51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" name="Picture 2" descr="C:\Users\user1\Desktop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7" y="1108564"/>
            <a:ext cx="8291542" cy="50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7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2050" name="Picture 2" descr="C:\Users\user1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3" y="1038225"/>
            <a:ext cx="8278812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4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3074" name="Picture 2" descr="C:\Users\user1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" y="1160145"/>
            <a:ext cx="8614446" cy="47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1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4098" name="Picture 2" descr="C:\Users\user1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5" y="1334136"/>
            <a:ext cx="8684543" cy="450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3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122" name="Picture 2" descr="C:\Users\user1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4" y="1490347"/>
            <a:ext cx="8793341" cy="411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7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ABE44C-2AB9-C608-EDE1-9BF03671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1" y="1283770"/>
            <a:ext cx="8764255" cy="46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86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A96EFB-3029-A83E-CC41-C0DE80C3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1" y="1643463"/>
            <a:ext cx="8769096" cy="35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9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2613FF-3F14-408F-626B-FC8BA42D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7" y="2178568"/>
            <a:ext cx="8695944" cy="25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5846D7-3AAA-79E8-055B-A1EDDFF5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1" y="1144296"/>
            <a:ext cx="8769096" cy="44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8592"/>
              </p:ext>
            </p:extLst>
          </p:nvPr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97E0DE-6AC1-80EC-8EDD-94D5ABE6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8" y="1212516"/>
            <a:ext cx="8288136" cy="505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4459E4-1C19-1C7E-8E49-A95EFFAF4478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0342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E6F48E-113F-31CC-6E30-A014D598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16" y="928905"/>
            <a:ext cx="7240746" cy="53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65E549-0D98-0FB9-AE98-DBAD2FCF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19" y="967121"/>
            <a:ext cx="8037894" cy="52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6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85D87C8-729E-B3FC-FA21-005F8BA7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3" y="1047432"/>
            <a:ext cx="8588415" cy="47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C682D55-ADC1-313C-8E3B-A3D73B745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6" y="1196972"/>
            <a:ext cx="8125428" cy="44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8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A46850-8F4C-7344-168F-75408BF4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2" y="1574097"/>
            <a:ext cx="8466554" cy="449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45B6B9-82C6-4315-485F-45A38566F755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454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47B6A9-FA1B-DA73-4A52-CF90F235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6" y="2700909"/>
            <a:ext cx="7286625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B2363B-2A67-0214-C83F-EE1FACE197C9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/ </a:t>
            </a:r>
            <a:r>
              <a:rPr lang="ko-KR" altLang="en-US" dirty="0"/>
              <a:t>하단 배너</a:t>
            </a:r>
          </a:p>
        </p:txBody>
      </p:sp>
    </p:spTree>
    <p:extLst>
      <p:ext uri="{BB962C8B-B14F-4D97-AF65-F5344CB8AC3E}">
        <p14:creationId xmlns:p14="http://schemas.microsoft.com/office/powerpoint/2010/main" val="387549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8DB11-317A-6EA0-E5BA-09084835A1DC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D7A91B2-5543-B950-A2DA-1EE03AB0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7" y="2048256"/>
            <a:ext cx="7538586" cy="33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0E0FEA-5999-7611-858C-253ABF15E587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카테고리</a:t>
            </a:r>
            <a:r>
              <a:rPr lang="en-US" altLang="ko-KR" dirty="0"/>
              <a:t>/ </a:t>
            </a:r>
            <a:r>
              <a:rPr lang="ko-KR" altLang="en-US" dirty="0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태그</a:t>
            </a:r>
            <a:r>
              <a:rPr lang="en-US" altLang="ko-KR" dirty="0"/>
              <a:t>/ </a:t>
            </a:r>
            <a:r>
              <a:rPr lang="ko-KR" altLang="en-US" dirty="0"/>
              <a:t>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51A9090-7D83-FF87-2D64-0E2D9E79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0" y="1365556"/>
            <a:ext cx="6757500" cy="4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369278A-2F0C-F2AF-29ED-606DCF2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66" y="2562987"/>
            <a:ext cx="3724275" cy="260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B63104-9E46-A289-3450-4360D499396B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 추가</a:t>
            </a:r>
          </a:p>
        </p:txBody>
      </p:sp>
    </p:spTree>
    <p:extLst>
      <p:ext uri="{BB962C8B-B14F-4D97-AF65-F5344CB8AC3E}">
        <p14:creationId xmlns:p14="http://schemas.microsoft.com/office/powerpoint/2010/main" val="204323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AF1B24E-7C31-D352-239D-5307CEE5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3E41BCA-5946-F23B-DDB2-A15A43C3D242}"/>
              </a:ext>
            </a:extLst>
          </p:cNvPr>
          <p:cNvGraphicFramePr>
            <a:graphicFrameLocks noGrp="1"/>
          </p:cNvGraphicFramePr>
          <p:nvPr/>
        </p:nvGraphicFramePr>
        <p:xfrm>
          <a:off x="96253" y="93662"/>
          <a:ext cx="8943472" cy="65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68">
                  <a:extLst>
                    <a:ext uri="{9D8B030D-6E8A-4147-A177-3AD203B41FA5}">
                      <a16:colId xmlns:a16="http://schemas.microsoft.com/office/drawing/2014/main" xmlns="" val="2009367983"/>
                    </a:ext>
                  </a:extLst>
                </a:gridCol>
                <a:gridCol w="3328368">
                  <a:extLst>
                    <a:ext uri="{9D8B030D-6E8A-4147-A177-3AD203B41FA5}">
                      <a16:colId xmlns:a16="http://schemas.microsoft.com/office/drawing/2014/main" xmlns="" val="3488438301"/>
                    </a:ext>
                  </a:extLst>
                </a:gridCol>
                <a:gridCol w="1159043">
                  <a:extLst>
                    <a:ext uri="{9D8B030D-6E8A-4147-A177-3AD203B41FA5}">
                      <a16:colId xmlns:a16="http://schemas.microsoft.com/office/drawing/2014/main" xmlns="" val="57341383"/>
                    </a:ext>
                  </a:extLst>
                </a:gridCol>
                <a:gridCol w="3312693">
                  <a:extLst>
                    <a:ext uri="{9D8B030D-6E8A-4147-A177-3AD203B41FA5}">
                      <a16:colId xmlns:a16="http://schemas.microsoft.com/office/drawing/2014/main" xmlns="" val="3830577718"/>
                    </a:ext>
                  </a:extLst>
                </a:gridCol>
              </a:tblGrid>
              <a:tr h="326148"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프로젝트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                        Hanger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Class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설계서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104980"/>
                  </a:ext>
                </a:extLst>
              </a:tr>
              <a:tr h="326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       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한컴돋움" panose="02030600000101010101" pitchFamily="18" charset="2"/>
                          <a:ea typeface="한컴돋움" panose="02030600000101010101" pitchFamily="18" charset="2"/>
                          <a:cs typeface="한컴돋움" panose="02030600000101010101" pitchFamily="18" charset="2"/>
                        </a:rPr>
                        <a:t>1.0.1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한컴돋움" panose="02030600000101010101" pitchFamily="18" charset="2"/>
                        <a:ea typeface="한컴돋움" panose="02030600000101010101" pitchFamily="18" charset="2"/>
                        <a:cs typeface="한컴돋움" panose="02030600000101010101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67264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F17B86-3BD5-3472-7A8F-F04E9FA7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56" y="1179576"/>
            <a:ext cx="3892807" cy="516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05F980-ECB6-EA57-D68A-93E86BB7FF5E}"/>
              </a:ext>
            </a:extLst>
          </p:cNvPr>
          <p:cNvSpPr txBox="1"/>
          <p:nvPr/>
        </p:nvSpPr>
        <p:spPr>
          <a:xfrm>
            <a:off x="329184" y="978408"/>
            <a:ext cx="305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데이터</a:t>
            </a:r>
            <a:r>
              <a:rPr lang="en-US" altLang="ko-KR" dirty="0"/>
              <a:t>/ </a:t>
            </a: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6768214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31</TotalTime>
  <Words>553</Words>
  <Application>Microsoft Office PowerPoint</Application>
  <PresentationFormat>화면 슬라이드 쇼(4:3)</PresentationFormat>
  <Paragraphs>305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530</cp:revision>
  <cp:lastPrinted>2001-07-23T08:42:52Z</cp:lastPrinted>
  <dcterms:created xsi:type="dcterms:W3CDTF">2011-02-22T01:37:12Z</dcterms:created>
  <dcterms:modified xsi:type="dcterms:W3CDTF">2022-05-27T07:37:31Z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