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1" r:id="rId4"/>
    <p:sldId id="304" r:id="rId5"/>
    <p:sldId id="309" r:id="rId6"/>
    <p:sldId id="305" r:id="rId7"/>
    <p:sldId id="307" r:id="rId8"/>
    <p:sldId id="310" r:id="rId9"/>
    <p:sldId id="308" r:id="rId10"/>
    <p:sldId id="306" r:id="rId11"/>
    <p:sldId id="286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11" r:id="rId33"/>
    <p:sldId id="312" r:id="rId3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162A41-ED3D-4561-A141-452BB1B22E87}">
          <p14:sldIdLst>
            <p14:sldId id="256"/>
            <p14:sldId id="257"/>
            <p14:sldId id="281"/>
            <p14:sldId id="304"/>
            <p14:sldId id="309"/>
            <p14:sldId id="305"/>
            <p14:sldId id="307"/>
            <p14:sldId id="310"/>
            <p14:sldId id="308"/>
            <p14:sldId id="306"/>
            <p14:sldId id="286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932" y="11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435" y="452477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전지적소공시점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F81842-15B2-2506-9FBA-FB4A02F4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08802"/>
            <a:ext cx="8641720" cy="379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4A419-470A-AA92-C683-6065F29D9183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</a:t>
            </a:r>
            <a:r>
              <a:rPr lang="en-US" altLang="ko-KR" dirty="0"/>
              <a:t>/</a:t>
            </a:r>
            <a:r>
              <a:rPr lang="ko-KR" altLang="en-US" dirty="0" err="1"/>
              <a:t>데일리포토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7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444FDE-4379-CD21-4122-BAD933BD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5" y="879931"/>
            <a:ext cx="7147130" cy="53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8851F8C-068B-5874-02FD-B0D5A5F7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0" y="873377"/>
            <a:ext cx="7080839" cy="52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0C4FBB0-267D-75C3-4D09-B2E787CD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7" y="905256"/>
            <a:ext cx="7496025" cy="53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9C68524-6977-9D30-0908-03F66B3DA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6" y="936696"/>
            <a:ext cx="7490808" cy="53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0FDC5BF-6B3A-B9A4-6307-CB5AEAA7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5" y="868680"/>
            <a:ext cx="7981009" cy="53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7C9529D-F7FE-DE92-9DBA-BA52188D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6" y="996562"/>
            <a:ext cx="7604567" cy="51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5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380CC6-DB8C-5A1C-4BA5-D2D5551C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" y="882213"/>
            <a:ext cx="7094631" cy="54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938056E-4B6B-6177-95AB-CCE279E4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61" y="976003"/>
            <a:ext cx="7106856" cy="52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D77DA98-CC9F-98A3-17C6-C3414DB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1" y="1352857"/>
            <a:ext cx="8848684" cy="4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3944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6ED5A85-2E2B-5836-A80E-1B04AA0E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049912"/>
            <a:ext cx="8269164" cy="51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Picture 2" descr="C:\Users\user1\Desktop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7" y="1108564"/>
            <a:ext cx="8291542" cy="50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7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2050" name="Picture 2" descr="C:\Users\user1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3" y="1038225"/>
            <a:ext cx="8278812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4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3074" name="Picture 2" descr="C:\Users\user1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" y="1160145"/>
            <a:ext cx="8614446" cy="47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1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098" name="Picture 2" descr="C:\Users\user1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" y="1334136"/>
            <a:ext cx="8684543" cy="45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3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122" name="Picture 2" descr="C:\Users\user1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4" y="1490347"/>
            <a:ext cx="8793341" cy="411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7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03B3426-F469-D07B-C0AA-F41C4486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985982"/>
            <a:ext cx="8842501" cy="52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6BA7A16-CBBD-A69B-3A8C-B5F4AD16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8" y="1061065"/>
            <a:ext cx="8839198" cy="50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1F94C2A-224D-2316-149B-4428B770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" y="2111511"/>
            <a:ext cx="8839199" cy="26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3E6F478-E89B-0A48-E710-87A1DD818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" y="1091604"/>
            <a:ext cx="8773145" cy="46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8592"/>
              </p:ext>
            </p:extLst>
          </p:nvPr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E97E0DE-6AC1-80EC-8EDD-94D5ABE6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8" y="1212516"/>
            <a:ext cx="8288136" cy="505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459E4-1C19-1C7E-8E49-A95EFFAF4478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0342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FE1D1D0-05E4-88B5-43EE-B073B9C1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862599"/>
            <a:ext cx="8746249" cy="54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665E549-0D98-0FB9-AE98-DBAD2FC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19" y="967121"/>
            <a:ext cx="8037894" cy="52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6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85D87C8-729E-B3FC-FA21-005F8BA7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3" y="1047432"/>
            <a:ext cx="8588415" cy="47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C682D55-ADC1-313C-8E3B-A3D73B74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6" y="1196972"/>
            <a:ext cx="8125428" cy="44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8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8A46850-8F4C-7344-168F-75408BF4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2" y="1574097"/>
            <a:ext cx="8466554" cy="449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5B6B9-82C6-4315-485F-45A38566F755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454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D47B6A9-FA1B-DA73-4A52-CF90F235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6" y="2700909"/>
            <a:ext cx="7286625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2363B-2A67-0214-C83F-EE1FACE197C9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/ </a:t>
            </a:r>
            <a:r>
              <a:rPr lang="ko-KR" altLang="en-US" dirty="0"/>
              <a:t>하단 배너</a:t>
            </a:r>
          </a:p>
        </p:txBody>
      </p:sp>
    </p:spTree>
    <p:extLst>
      <p:ext uri="{BB962C8B-B14F-4D97-AF65-F5344CB8AC3E}">
        <p14:creationId xmlns:p14="http://schemas.microsoft.com/office/powerpoint/2010/main" val="38754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B8DB11-317A-6EA0-E5BA-09084835A1DC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7A91B2-5543-B950-A2DA-1EE03AB0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" y="2048256"/>
            <a:ext cx="7538586" cy="33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0E0FEA-5999-7611-858C-253ABF15E587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카테고리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태그</a:t>
            </a:r>
            <a:r>
              <a:rPr lang="en-US" altLang="ko-KR" dirty="0"/>
              <a:t>/ </a:t>
            </a:r>
            <a:r>
              <a:rPr lang="ko-KR" altLang="en-US" dirty="0"/>
              <a:t>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1A9090-7D83-FF87-2D64-0E2D9E79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0" y="1365556"/>
            <a:ext cx="6757500" cy="4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369278A-2F0C-F2AF-29ED-606DCF2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66" y="2562987"/>
            <a:ext cx="3724275" cy="260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63104-9E46-A289-3450-4360D499396B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 추가</a:t>
            </a:r>
          </a:p>
        </p:txBody>
      </p:sp>
    </p:spTree>
    <p:extLst>
      <p:ext uri="{BB962C8B-B14F-4D97-AF65-F5344CB8AC3E}">
        <p14:creationId xmlns:p14="http://schemas.microsoft.com/office/powerpoint/2010/main" val="204323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3F17B86-3BD5-3472-7A8F-F04E9FA7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56" y="1179576"/>
            <a:ext cx="3892807" cy="516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5F980-ECB6-EA57-D68A-93E86BB7FF5E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</a:t>
            </a:r>
            <a:r>
              <a:rPr lang="en-US" altLang="ko-KR" dirty="0"/>
              <a:t>/ </a:t>
            </a: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6768214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32</TotalTime>
  <Words>556</Words>
  <Application>Microsoft Office PowerPoint</Application>
  <PresentationFormat>화면 슬라이드 쇼(4:3)</PresentationFormat>
  <Paragraphs>305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HY울릉도B</vt:lpstr>
      <vt:lpstr>HY헤드라인M</vt:lpstr>
      <vt:lpstr>굴림</vt:lpstr>
      <vt:lpstr>맑은 고딕</vt:lpstr>
      <vt:lpstr>한컴돋움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고명세</cp:lastModifiedBy>
  <cp:revision>531</cp:revision>
  <cp:lastPrinted>2001-07-23T08:42:52Z</cp:lastPrinted>
  <dcterms:created xsi:type="dcterms:W3CDTF">2011-02-22T01:37:12Z</dcterms:created>
  <dcterms:modified xsi:type="dcterms:W3CDTF">2022-05-27T12:58:49Z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