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81" r:id="rId4"/>
    <p:sldId id="304" r:id="rId5"/>
    <p:sldId id="309" r:id="rId6"/>
    <p:sldId id="305" r:id="rId7"/>
    <p:sldId id="307" r:id="rId8"/>
    <p:sldId id="310" r:id="rId9"/>
    <p:sldId id="308" r:id="rId10"/>
    <p:sldId id="306" r:id="rId11"/>
    <p:sldId id="286" r:id="rId12"/>
    <p:sldId id="282" r:id="rId13"/>
    <p:sldId id="283" r:id="rId14"/>
    <p:sldId id="284" r:id="rId15"/>
    <p:sldId id="285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11" r:id="rId33"/>
    <p:sldId id="312" r:id="rId34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8162A41-ED3D-4561-A141-452BB1B22E87}">
          <p14:sldIdLst>
            <p14:sldId id="256"/>
            <p14:sldId id="257"/>
            <p14:sldId id="281"/>
            <p14:sldId id="304"/>
            <p14:sldId id="309"/>
            <p14:sldId id="305"/>
            <p14:sldId id="307"/>
            <p14:sldId id="310"/>
            <p14:sldId id="308"/>
            <p14:sldId id="306"/>
            <p14:sldId id="286"/>
            <p14:sldId id="282"/>
            <p14:sldId id="283"/>
            <p14:sldId id="284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84" d="100"/>
          <a:sy n="84" d="100"/>
        </p:scale>
        <p:origin x="82" y="139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75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39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50435" y="4524772"/>
            <a:ext cx="2449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ko-KR" altLang="en-US" sz="2000" dirty="0"/>
              <a:t>조 </a:t>
            </a:r>
            <a:r>
              <a:rPr lang="ko-KR" altLang="en-US" sz="2000" dirty="0" err="1"/>
              <a:t>전지적소공시점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FF81842-15B2-2506-9FBA-FB4A02F47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2008802"/>
            <a:ext cx="8641720" cy="37976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94A419-470A-AA92-C683-6065F29D9183}"/>
              </a:ext>
            </a:extLst>
          </p:cNvPr>
          <p:cNvSpPr txBox="1"/>
          <p:nvPr/>
        </p:nvSpPr>
        <p:spPr>
          <a:xfrm>
            <a:off x="329184" y="978408"/>
            <a:ext cx="305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캘린더</a:t>
            </a:r>
            <a:r>
              <a:rPr lang="en-US" altLang="ko-KR" dirty="0"/>
              <a:t>/</a:t>
            </a:r>
            <a:r>
              <a:rPr lang="ko-KR" altLang="en-US" dirty="0" err="1"/>
              <a:t>데일리포토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3715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A4444FDE-4379-CD21-4122-BAD933BDB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35" y="879931"/>
            <a:ext cx="7147130" cy="536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46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68851F8C-068B-5874-02FD-B0D5A5F74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80" y="873377"/>
            <a:ext cx="7080839" cy="525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89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70C4FBB0-267D-75C3-4D09-B2E787CDD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87" y="905256"/>
            <a:ext cx="7496025" cy="538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08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B9C68524-6977-9D30-0908-03F66B3DA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96" y="936696"/>
            <a:ext cx="7490808" cy="537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4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00FDC5BF-6B3A-B9A4-6307-CB5AEAA7E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95" y="868680"/>
            <a:ext cx="7981009" cy="531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16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52BB8E44-C74C-2A6F-F2B9-9B8AA456D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" y="922889"/>
            <a:ext cx="7360919" cy="531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55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83058C6B-3E5B-0DB8-3344-D31D963CB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370" y="953623"/>
            <a:ext cx="6499238" cy="530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33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29C19CF-007C-3DD7-4FBA-1E94E7026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483" y="921893"/>
            <a:ext cx="6577012" cy="536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1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7A998B6-AFF4-BFD6-0F74-96BA324E0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51" y="1211660"/>
            <a:ext cx="8496697" cy="443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6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339449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22.05.23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22.05.26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클래스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93D3B63B-2FA2-CD4B-370A-C0D018E79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14" y="1046979"/>
            <a:ext cx="8319771" cy="489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53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5BB231D7-462C-2771-5DB0-4CFF33AAA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56" y="945647"/>
            <a:ext cx="7894687" cy="536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73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BB2F229B-17F4-53F4-D82B-83AF3C88C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44" y="1175896"/>
            <a:ext cx="8218311" cy="507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40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698DF49-1398-79D2-EB78-0E8E3A72D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85" y="911344"/>
            <a:ext cx="7996429" cy="537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19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AD52969-C3B0-9F16-0347-B5B9B173E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01" y="1166882"/>
            <a:ext cx="8482198" cy="452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35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BF5566FC-0B73-272D-1B77-B1AD42861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72" y="1569155"/>
            <a:ext cx="8354256" cy="393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78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A0ABE44C-2AB9-C608-EDE1-9BF036716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61" y="1283770"/>
            <a:ext cx="8764255" cy="464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86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5FA96EFB-3029-A83E-CC41-C0DE80C32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41" y="1643463"/>
            <a:ext cx="8769096" cy="357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69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5E2613FF-3F14-408F-626B-FC8BA42DB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17" y="2178568"/>
            <a:ext cx="8695944" cy="250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52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0B5846D7-3AAA-79E8-055B-A1EDDFF58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41" y="1144296"/>
            <a:ext cx="8769096" cy="442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1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278592"/>
              </p:ext>
            </p:extLst>
          </p:nvPr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5E97E0DE-6AC1-80EC-8EDD-94D5ABE6D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88" y="1212516"/>
            <a:ext cx="8288136" cy="50513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4459E4-1C19-1C7E-8E49-A95EFFAF4478}"/>
              </a:ext>
            </a:extLst>
          </p:cNvPr>
          <p:cNvSpPr txBox="1"/>
          <p:nvPr/>
        </p:nvSpPr>
        <p:spPr>
          <a:xfrm>
            <a:off x="329184" y="978408"/>
            <a:ext cx="305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클래스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3703429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53E6F48E-113F-31CC-6E30-A014D598B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16" y="928905"/>
            <a:ext cx="7240746" cy="535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8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864655E0-4ED6-990A-CBBB-CFB34440A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88" y="902513"/>
            <a:ext cx="7812024" cy="545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60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CAEB9245-09CA-62B0-0251-E89B78042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58" y="1110300"/>
            <a:ext cx="8551283" cy="463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44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 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05F98527-E533-9A28-39AF-8440B7C79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11" y="1206666"/>
            <a:ext cx="8289977" cy="444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81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28A46850-8F4C-7344-168F-75408BF4E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12" y="1574097"/>
            <a:ext cx="8466554" cy="44961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45B6B9-82C6-4315-485F-45A38566F755}"/>
              </a:ext>
            </a:extLst>
          </p:cNvPr>
          <p:cNvSpPr txBox="1"/>
          <p:nvPr/>
        </p:nvSpPr>
        <p:spPr>
          <a:xfrm>
            <a:off x="329184" y="978408"/>
            <a:ext cx="305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254549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0D47B6A9-FA1B-DA73-4A52-CF90F235F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76" y="2700909"/>
            <a:ext cx="7286625" cy="2114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B2363B-2A67-0214-C83F-EE1FACE197C9}"/>
              </a:ext>
            </a:extLst>
          </p:cNvPr>
          <p:cNvSpPr txBox="1"/>
          <p:nvPr/>
        </p:nvSpPr>
        <p:spPr>
          <a:xfrm>
            <a:off x="329184" y="978408"/>
            <a:ext cx="305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화면</a:t>
            </a:r>
            <a:r>
              <a:rPr lang="en-US" altLang="ko-KR" dirty="0"/>
              <a:t>/ </a:t>
            </a:r>
            <a:r>
              <a:rPr lang="ko-KR" altLang="en-US" dirty="0"/>
              <a:t>하단 배너</a:t>
            </a:r>
          </a:p>
        </p:txBody>
      </p:sp>
    </p:spTree>
    <p:extLst>
      <p:ext uri="{BB962C8B-B14F-4D97-AF65-F5344CB8AC3E}">
        <p14:creationId xmlns:p14="http://schemas.microsoft.com/office/powerpoint/2010/main" val="3875492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B8DB11-317A-6EA0-E5BA-09084835A1DC}"/>
              </a:ext>
            </a:extLst>
          </p:cNvPr>
          <p:cNvSpPr txBox="1"/>
          <p:nvPr/>
        </p:nvSpPr>
        <p:spPr>
          <a:xfrm>
            <a:off x="329184" y="978408"/>
            <a:ext cx="305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7A91B2-5543-B950-A2DA-1EE03AB01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37" y="2048256"/>
            <a:ext cx="7538586" cy="339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8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20E0FEA-5999-7611-858C-253ABF15E587}"/>
              </a:ext>
            </a:extLst>
          </p:cNvPr>
          <p:cNvSpPr txBox="1"/>
          <p:nvPr/>
        </p:nvSpPr>
        <p:spPr>
          <a:xfrm>
            <a:off x="329184" y="978408"/>
            <a:ext cx="305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 카테고리</a:t>
            </a:r>
            <a:r>
              <a:rPr lang="en-US" altLang="ko-KR" dirty="0"/>
              <a:t>/ </a:t>
            </a:r>
            <a:r>
              <a:rPr lang="ko-KR" altLang="en-US" dirty="0"/>
              <a:t>검색</a:t>
            </a:r>
            <a:r>
              <a:rPr lang="en-US" altLang="ko-KR" dirty="0"/>
              <a:t>/ </a:t>
            </a:r>
            <a:r>
              <a:rPr lang="ko-KR" altLang="en-US" dirty="0"/>
              <a:t>태그</a:t>
            </a:r>
            <a:r>
              <a:rPr lang="en-US" altLang="ko-KR" dirty="0"/>
              <a:t>/ </a:t>
            </a:r>
            <a:r>
              <a:rPr lang="ko-KR" altLang="en-US" dirty="0"/>
              <a:t>편집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1A9090-7D83-FF87-2D64-0E2D9E79D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10" y="1365556"/>
            <a:ext cx="6757500" cy="492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1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7369278A-2F0C-F2AF-29ED-606DCF285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566" y="2562987"/>
            <a:ext cx="3724275" cy="2609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B63104-9E46-A289-3450-4360D499396B}"/>
              </a:ext>
            </a:extLst>
          </p:cNvPr>
          <p:cNvSpPr txBox="1"/>
          <p:nvPr/>
        </p:nvSpPr>
        <p:spPr>
          <a:xfrm>
            <a:off x="329184" y="978408"/>
            <a:ext cx="305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 데이터 추가</a:t>
            </a:r>
          </a:p>
        </p:txBody>
      </p:sp>
    </p:spTree>
    <p:extLst>
      <p:ext uri="{BB962C8B-B14F-4D97-AF65-F5344CB8AC3E}">
        <p14:creationId xmlns:p14="http://schemas.microsoft.com/office/powerpoint/2010/main" val="2043238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3F17B86-3BD5-3472-7A8F-F04E9FA72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156" y="1179576"/>
            <a:ext cx="3892807" cy="51663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05F980-ECB6-EA57-D68A-93E86BB7FF5E}"/>
              </a:ext>
            </a:extLst>
          </p:cNvPr>
          <p:cNvSpPr txBox="1"/>
          <p:nvPr/>
        </p:nvSpPr>
        <p:spPr>
          <a:xfrm>
            <a:off x="329184" y="978408"/>
            <a:ext cx="305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 데이터</a:t>
            </a:r>
            <a:r>
              <a:rPr lang="en-US" altLang="ko-KR" dirty="0"/>
              <a:t>/ </a:t>
            </a:r>
            <a:r>
              <a:rPr lang="ko-KR" altLang="en-US" dirty="0"/>
              <a:t>사진</a:t>
            </a:r>
          </a:p>
        </p:txBody>
      </p:sp>
    </p:spTree>
    <p:extLst>
      <p:ext uri="{BB962C8B-B14F-4D97-AF65-F5344CB8AC3E}">
        <p14:creationId xmlns:p14="http://schemas.microsoft.com/office/powerpoint/2010/main" val="467682143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0</TotalTime>
  <Words>556</Words>
  <Application>Microsoft Office PowerPoint</Application>
  <PresentationFormat>화면 슬라이드 쇼(4:3)</PresentationFormat>
  <Paragraphs>305</Paragraphs>
  <Slides>33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한컴돋움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원민 이</cp:lastModifiedBy>
  <cp:revision>518</cp:revision>
  <cp:lastPrinted>2001-07-23T08:42:52Z</cp:lastPrinted>
  <dcterms:created xsi:type="dcterms:W3CDTF">2011-02-22T01:37:12Z</dcterms:created>
  <dcterms:modified xsi:type="dcterms:W3CDTF">2022-05-27T03:17:00Z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