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56" r:id="rId3"/>
    <p:sldId id="271" r:id="rId4"/>
    <p:sldId id="272" r:id="rId5"/>
    <p:sldId id="261" r:id="rId6"/>
    <p:sldId id="260" r:id="rId7"/>
    <p:sldId id="266" r:id="rId8"/>
    <p:sldId id="262" r:id="rId9"/>
    <p:sldId id="269" r:id="rId10"/>
    <p:sldId id="265" r:id="rId11"/>
    <p:sldId id="264" r:id="rId12"/>
    <p:sldId id="267" r:id="rId13"/>
    <p:sldId id="273" r:id="rId14"/>
    <p:sldId id="270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승준" initials="최승" lastIdx="1" clrIdx="0">
    <p:extLst>
      <p:ext uri="{19B8F6BF-5375-455C-9EA6-DF929625EA0E}">
        <p15:presenceInfo xmlns:p15="http://schemas.microsoft.com/office/powerpoint/2012/main" xmlns="" userId="4e9eac99415bcd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B6C"/>
    <a:srgbClr val="BDDFBB"/>
    <a:srgbClr val="FAFAFA"/>
    <a:srgbClr val="F5F8EE"/>
    <a:srgbClr val="9AC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0" autoAdjust="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승준" userId="4e9eac99415bcd16" providerId="LiveId" clId="{C974BE1E-A030-4FFB-A277-E6A1A5988966}"/>
    <pc:docChg chg="undo custSel modSld">
      <pc:chgData name="최 승준" userId="4e9eac99415bcd16" providerId="LiveId" clId="{C974BE1E-A030-4FFB-A277-E6A1A5988966}" dt="2021-09-18T15:05:37.841" v="502" actId="1037"/>
      <pc:docMkLst>
        <pc:docMk/>
      </pc:docMkLst>
      <pc:sldChg chg="addSp delSp modSp mod">
        <pc:chgData name="최 승준" userId="4e9eac99415bcd16" providerId="LiveId" clId="{C974BE1E-A030-4FFB-A277-E6A1A5988966}" dt="2021-09-18T15:05:37.841" v="502" actId="1037"/>
        <pc:sldMkLst>
          <pc:docMk/>
          <pc:sldMk cId="3403530583" sldId="264"/>
        </pc:sldMkLst>
        <pc:spChg chg="mod">
          <ac:chgData name="최 승준" userId="4e9eac99415bcd16" providerId="LiveId" clId="{C974BE1E-A030-4FFB-A277-E6A1A5988966}" dt="2021-09-18T13:30:32.777" v="137" actId="1037"/>
          <ac:spMkLst>
            <pc:docMk/>
            <pc:sldMk cId="3403530583" sldId="264"/>
            <ac:spMk id="16" creationId="{81ABAAC8-F618-4345-9298-19F6D2CFD23F}"/>
          </ac:spMkLst>
        </pc:spChg>
        <pc:spChg chg="add mod">
          <ac:chgData name="최 승준" userId="4e9eac99415bcd16" providerId="LiveId" clId="{C974BE1E-A030-4FFB-A277-E6A1A5988966}" dt="2021-09-18T14:57:26.287" v="331"/>
          <ac:spMkLst>
            <pc:docMk/>
            <pc:sldMk cId="3403530583" sldId="264"/>
            <ac:spMk id="24" creationId="{714F1F81-9A53-4F99-A7FA-781876977FC1}"/>
          </ac:spMkLst>
        </pc:spChg>
        <pc:spChg chg="add mod">
          <ac:chgData name="최 승준" userId="4e9eac99415bcd16" providerId="LiveId" clId="{C974BE1E-A030-4FFB-A277-E6A1A5988966}" dt="2021-09-18T13:30:11.336" v="128" actId="20577"/>
          <ac:spMkLst>
            <pc:docMk/>
            <pc:sldMk cId="3403530583" sldId="264"/>
            <ac:spMk id="27" creationId="{70861668-588F-4D57-BB14-06C390D27BA0}"/>
          </ac:spMkLst>
        </pc:spChg>
        <pc:spChg chg="add mod">
          <ac:chgData name="최 승준" userId="4e9eac99415bcd16" providerId="LiveId" clId="{C974BE1E-A030-4FFB-A277-E6A1A5988966}" dt="2021-09-18T13:30:22.258" v="134" actId="1038"/>
          <ac:spMkLst>
            <pc:docMk/>
            <pc:sldMk cId="3403530583" sldId="264"/>
            <ac:spMk id="31" creationId="{3A010158-33E7-4AE8-9746-81A3B688AF02}"/>
          </ac:spMkLst>
        </pc:spChg>
        <pc:spChg chg="add mod">
          <ac:chgData name="최 승준" userId="4e9eac99415bcd16" providerId="LiveId" clId="{C974BE1E-A030-4FFB-A277-E6A1A5988966}" dt="2021-09-18T14:42:48.181" v="243" actId="1076"/>
          <ac:spMkLst>
            <pc:docMk/>
            <pc:sldMk cId="3403530583" sldId="264"/>
            <ac:spMk id="34" creationId="{5EBAE0B7-8103-49A3-BA5C-0FC31A150776}"/>
          </ac:spMkLst>
        </pc:spChg>
        <pc:spChg chg="add mod">
          <ac:chgData name="최 승준" userId="4e9eac99415bcd16" providerId="LiveId" clId="{C974BE1E-A030-4FFB-A277-E6A1A5988966}" dt="2021-09-18T14:42:58.263" v="248" actId="20577"/>
          <ac:spMkLst>
            <pc:docMk/>
            <pc:sldMk cId="3403530583" sldId="264"/>
            <ac:spMk id="38" creationId="{50EA2008-3CB3-4698-9F6D-ACD54E0D24E3}"/>
          </ac:spMkLst>
        </pc:spChg>
        <pc:spChg chg="add mod ord">
          <ac:chgData name="최 승준" userId="4e9eac99415bcd16" providerId="LiveId" clId="{C974BE1E-A030-4FFB-A277-E6A1A5988966}" dt="2021-09-18T14:50:36.366" v="281" actId="1076"/>
          <ac:spMkLst>
            <pc:docMk/>
            <pc:sldMk cId="3403530583" sldId="264"/>
            <ac:spMk id="42" creationId="{A130D470-04D2-4ADD-B1A8-8887991F71A8}"/>
          </ac:spMkLst>
        </pc:spChg>
        <pc:spChg chg="add mod">
          <ac:chgData name="최 승준" userId="4e9eac99415bcd16" providerId="LiveId" clId="{C974BE1E-A030-4FFB-A277-E6A1A5988966}" dt="2021-09-18T15:05:37.841" v="502" actId="1037"/>
          <ac:spMkLst>
            <pc:docMk/>
            <pc:sldMk cId="3403530583" sldId="264"/>
            <ac:spMk id="43" creationId="{10104C7A-E16F-4E4F-8204-126AE9E79663}"/>
          </ac:spMkLst>
        </pc:spChg>
        <pc:picChg chg="add mod">
          <ac:chgData name="최 승준" userId="4e9eac99415bcd16" providerId="LiveId" clId="{C974BE1E-A030-4FFB-A277-E6A1A5988966}" dt="2021-09-18T14:36:16.681" v="150" actId="1076"/>
          <ac:picMkLst>
            <pc:docMk/>
            <pc:sldMk cId="3403530583" sldId="264"/>
            <ac:picMk id="3" creationId="{EABA3A9A-3955-413C-9738-1420566590B6}"/>
          </ac:picMkLst>
        </pc:picChg>
        <pc:picChg chg="add del">
          <ac:chgData name="최 승준" userId="4e9eac99415bcd16" providerId="LiveId" clId="{C974BE1E-A030-4FFB-A277-E6A1A5988966}" dt="2021-09-18T14:36:25.792" v="152" actId="22"/>
          <ac:picMkLst>
            <pc:docMk/>
            <pc:sldMk cId="3403530583" sldId="264"/>
            <ac:picMk id="6" creationId="{16431199-F56E-4DB0-A23F-F8A55A31CEE5}"/>
          </ac:picMkLst>
        </pc:picChg>
        <pc:picChg chg="add del mod">
          <ac:chgData name="최 승준" userId="4e9eac99415bcd16" providerId="LiveId" clId="{C974BE1E-A030-4FFB-A277-E6A1A5988966}" dt="2021-09-18T14:49:48.237" v="271" actId="478"/>
          <ac:picMkLst>
            <pc:docMk/>
            <pc:sldMk cId="3403530583" sldId="264"/>
            <ac:picMk id="11" creationId="{35DD4EAE-BDBE-495F-8525-D3D24DF82F8F}"/>
          </ac:picMkLst>
        </pc:picChg>
        <pc:picChg chg="add del">
          <ac:chgData name="최 승준" userId="4e9eac99415bcd16" providerId="LiveId" clId="{C974BE1E-A030-4FFB-A277-E6A1A5988966}" dt="2021-09-18T14:49:50.635" v="273" actId="22"/>
          <ac:picMkLst>
            <pc:docMk/>
            <pc:sldMk cId="3403530583" sldId="264"/>
            <ac:picMk id="21" creationId="{64C06E8D-C713-4F81-90F4-C4E8D347C460}"/>
          </ac:picMkLst>
        </pc:picChg>
        <pc:picChg chg="add mod">
          <ac:chgData name="최 승준" userId="4e9eac99415bcd16" providerId="LiveId" clId="{C974BE1E-A030-4FFB-A277-E6A1A5988966}" dt="2021-09-18T14:50:28.548" v="279" actId="14861"/>
          <ac:picMkLst>
            <pc:docMk/>
            <pc:sldMk cId="3403530583" sldId="264"/>
            <ac:picMk id="23" creationId="{022C1F18-545E-4D78-8D7B-ECA37AA30B44}"/>
          </ac:picMkLst>
        </pc:picChg>
        <pc:picChg chg="add mod">
          <ac:chgData name="최 승준" userId="4e9eac99415bcd16" providerId="LiveId" clId="{C974BE1E-A030-4FFB-A277-E6A1A5988966}" dt="2021-09-18T14:36:13.975" v="149" actId="1076"/>
          <ac:picMkLst>
            <pc:docMk/>
            <pc:sldMk cId="3403530583" sldId="264"/>
            <ac:picMk id="32" creationId="{7CEC4571-3618-4401-80A1-3052601A4AFA}"/>
          </ac:picMkLst>
        </pc:picChg>
        <pc:cxnChg chg="add mod">
          <ac:chgData name="최 승준" userId="4e9eac99415bcd16" providerId="LiveId" clId="{C974BE1E-A030-4FFB-A277-E6A1A5988966}" dt="2021-09-18T14:43:03.190" v="249" actId="14100"/>
          <ac:cxnSpMkLst>
            <pc:docMk/>
            <pc:sldMk cId="3403530583" sldId="264"/>
            <ac:cxnSpMk id="36" creationId="{C607FAC6-76F5-4BAC-ACF0-57643CEE98A2}"/>
          </ac:cxnSpMkLst>
        </pc:cxnChg>
        <pc:cxnChg chg="add mod">
          <ac:chgData name="최 승준" userId="4e9eac99415bcd16" providerId="LiveId" clId="{C974BE1E-A030-4FFB-A277-E6A1A5988966}" dt="2021-09-18T15:05:37.841" v="502" actId="1037"/>
          <ac:cxnSpMkLst>
            <pc:docMk/>
            <pc:sldMk cId="3403530583" sldId="264"/>
            <ac:cxnSpMk id="45" creationId="{4F6881F6-4760-4C39-A29A-E6BD916D644B}"/>
          </ac:cxnSpMkLst>
        </pc:cxnChg>
      </pc:sldChg>
      <pc:sldChg chg="addSp delSp modSp mod">
        <pc:chgData name="최 승준" userId="4e9eac99415bcd16" providerId="LiveId" clId="{C974BE1E-A030-4FFB-A277-E6A1A5988966}" dt="2021-09-18T14:57:46.319" v="334" actId="1035"/>
        <pc:sldMkLst>
          <pc:docMk/>
          <pc:sldMk cId="4200452357" sldId="265"/>
        </pc:sldMkLst>
        <pc:spChg chg="mod">
          <ac:chgData name="최 승준" userId="4e9eac99415bcd16" providerId="LiveId" clId="{C974BE1E-A030-4FFB-A277-E6A1A5988966}" dt="2021-09-18T13:23:08.435" v="20" actId="1038"/>
          <ac:spMkLst>
            <pc:docMk/>
            <pc:sldMk cId="4200452357" sldId="265"/>
            <ac:spMk id="28" creationId="{1AB73D4B-2DB1-4CD7-ADC2-30745EB4B89F}"/>
          </ac:spMkLst>
        </pc:spChg>
        <pc:spChg chg="mod">
          <ac:chgData name="최 승준" userId="4e9eac99415bcd16" providerId="LiveId" clId="{C974BE1E-A030-4FFB-A277-E6A1A5988966}" dt="2021-09-18T13:23:08.435" v="20" actId="1038"/>
          <ac:spMkLst>
            <pc:docMk/>
            <pc:sldMk cId="4200452357" sldId="265"/>
            <ac:spMk id="38" creationId="{E2EE2CBB-FC54-4449-AB74-4C509A8B2A68}"/>
          </ac:spMkLst>
        </pc:spChg>
        <pc:spChg chg="mod">
          <ac:chgData name="최 승준" userId="4e9eac99415bcd16" providerId="LiveId" clId="{C974BE1E-A030-4FFB-A277-E6A1A5988966}" dt="2021-09-18T13:24:55.531" v="27" actId="1076"/>
          <ac:spMkLst>
            <pc:docMk/>
            <pc:sldMk cId="4200452357" sldId="265"/>
            <ac:spMk id="39" creationId="{B6F7CCD1-1405-4622-BCE1-2C3694B23092}"/>
          </ac:spMkLst>
        </pc:spChg>
        <pc:spChg chg="mod">
          <ac:chgData name="최 승준" userId="4e9eac99415bcd16" providerId="LiveId" clId="{C974BE1E-A030-4FFB-A277-E6A1A5988966}" dt="2021-09-18T13:25:05.450" v="38" actId="1037"/>
          <ac:spMkLst>
            <pc:docMk/>
            <pc:sldMk cId="4200452357" sldId="265"/>
            <ac:spMk id="41" creationId="{64612AF9-4DA9-4FFF-B271-62ED0FD3E94B}"/>
          </ac:spMkLst>
        </pc:spChg>
        <pc:spChg chg="add mod">
          <ac:chgData name="최 승준" userId="4e9eac99415bcd16" providerId="LiveId" clId="{C974BE1E-A030-4FFB-A277-E6A1A5988966}" dt="2021-09-18T13:26:44.392" v="50" actId="14100"/>
          <ac:spMkLst>
            <pc:docMk/>
            <pc:sldMk cId="4200452357" sldId="265"/>
            <ac:spMk id="42" creationId="{F5B28B9C-978C-48DB-A432-CA0C707DDB2C}"/>
          </ac:spMkLst>
        </pc:spChg>
        <pc:spChg chg="add mod">
          <ac:chgData name="최 승준" userId="4e9eac99415bcd16" providerId="LiveId" clId="{C974BE1E-A030-4FFB-A277-E6A1A5988966}" dt="2021-09-18T13:26:33.820" v="49" actId="1036"/>
          <ac:spMkLst>
            <pc:docMk/>
            <pc:sldMk cId="4200452357" sldId="265"/>
            <ac:spMk id="43" creationId="{D18B9C5D-808E-4169-BD06-3D2FE4387B1B}"/>
          </ac:spMkLst>
        </pc:spChg>
        <pc:picChg chg="add del mod">
          <ac:chgData name="최 승준" userId="4e9eac99415bcd16" providerId="LiveId" clId="{C974BE1E-A030-4FFB-A277-E6A1A5988966}" dt="2021-09-18T13:23:29.083" v="22" actId="478"/>
          <ac:picMkLst>
            <pc:docMk/>
            <pc:sldMk cId="4200452357" sldId="265"/>
            <ac:picMk id="3" creationId="{D2B2AD74-B80C-4F8D-AE8C-D8AF733466AB}"/>
          </ac:picMkLst>
        </pc:picChg>
        <pc:picChg chg="mod">
          <ac:chgData name="최 승준" userId="4e9eac99415bcd16" providerId="LiveId" clId="{C974BE1E-A030-4FFB-A277-E6A1A5988966}" dt="2021-09-18T14:57:46.319" v="334" actId="1035"/>
          <ac:picMkLst>
            <pc:docMk/>
            <pc:sldMk cId="4200452357" sldId="265"/>
            <ac:picMk id="22" creationId="{ED06F80E-1A1C-470D-B8DA-E10B47ACA6D7}"/>
          </ac:picMkLst>
        </pc:picChg>
        <pc:picChg chg="mod">
          <ac:chgData name="최 승준" userId="4e9eac99415bcd16" providerId="LiveId" clId="{C974BE1E-A030-4FFB-A277-E6A1A5988966}" dt="2021-09-18T13:23:08.435" v="20" actId="1038"/>
          <ac:picMkLst>
            <pc:docMk/>
            <pc:sldMk cId="4200452357" sldId="265"/>
            <ac:picMk id="27" creationId="{1C2E2239-7A67-47D0-B4F4-4F017B28F360}"/>
          </ac:picMkLst>
        </pc:picChg>
        <pc:picChg chg="mod">
          <ac:chgData name="최 승준" userId="4e9eac99415bcd16" providerId="LiveId" clId="{C974BE1E-A030-4FFB-A277-E6A1A5988966}" dt="2021-09-18T13:23:01.858" v="8" actId="1076"/>
          <ac:picMkLst>
            <pc:docMk/>
            <pc:sldMk cId="4200452357" sldId="265"/>
            <ac:picMk id="34" creationId="{F0C3D4E1-4DAB-4981-BEB6-4F2D6613B100}"/>
          </ac:picMkLst>
        </pc:picChg>
        <pc:cxnChg chg="mod">
          <ac:chgData name="최 승준" userId="4e9eac99415bcd16" providerId="LiveId" clId="{C974BE1E-A030-4FFB-A277-E6A1A5988966}" dt="2021-09-18T13:25:09.034" v="39" actId="14100"/>
          <ac:cxnSpMkLst>
            <pc:docMk/>
            <pc:sldMk cId="4200452357" sldId="265"/>
            <ac:cxnSpMk id="40" creationId="{D34028FD-D0C0-4524-8C06-1890122BA98E}"/>
          </ac:cxnSpMkLst>
        </pc:cxnChg>
      </pc:sldChg>
      <pc:sldChg chg="delSp modSp mod">
        <pc:chgData name="최 승준" userId="4e9eac99415bcd16" providerId="LiveId" clId="{C974BE1E-A030-4FFB-A277-E6A1A5988966}" dt="2021-09-18T15:04:59.738" v="498" actId="1038"/>
        <pc:sldMkLst>
          <pc:docMk/>
          <pc:sldMk cId="871153364" sldId="267"/>
        </pc:sldMkLst>
        <pc:spChg chg="mod">
          <ac:chgData name="최 승준" userId="4e9eac99415bcd16" providerId="LiveId" clId="{C974BE1E-A030-4FFB-A277-E6A1A5988966}" dt="2021-09-18T15:03:30.865" v="439" actId="20577"/>
          <ac:spMkLst>
            <pc:docMk/>
            <pc:sldMk cId="871153364" sldId="267"/>
            <ac:spMk id="10" creationId="{76018AC0-92AA-4A03-B1B6-D171630BE88A}"/>
          </ac:spMkLst>
        </pc:spChg>
        <pc:spChg chg="mod">
          <ac:chgData name="최 승준" userId="4e9eac99415bcd16" providerId="LiveId" clId="{C974BE1E-A030-4FFB-A277-E6A1A5988966}" dt="2021-09-18T15:04:53.366" v="497" actId="20577"/>
          <ac:spMkLst>
            <pc:docMk/>
            <pc:sldMk cId="871153364" sldId="267"/>
            <ac:spMk id="14" creationId="{A11E452E-0500-4DA2-9327-6941E1365EA3}"/>
          </ac:spMkLst>
        </pc:spChg>
        <pc:spChg chg="mod">
          <ac:chgData name="최 승준" userId="4e9eac99415bcd16" providerId="LiveId" clId="{C974BE1E-A030-4FFB-A277-E6A1A5988966}" dt="2021-09-18T15:04:16.144" v="482" actId="1038"/>
          <ac:spMkLst>
            <pc:docMk/>
            <pc:sldMk cId="871153364" sldId="267"/>
            <ac:spMk id="15" creationId="{CB3B31D4-E286-4D3A-8E8C-7AD09B49FDE3}"/>
          </ac:spMkLst>
        </pc:spChg>
        <pc:spChg chg="del">
          <ac:chgData name="최 승준" userId="4e9eac99415bcd16" providerId="LiveId" clId="{C974BE1E-A030-4FFB-A277-E6A1A5988966}" dt="2021-09-18T15:04:08.143" v="477" actId="478"/>
          <ac:spMkLst>
            <pc:docMk/>
            <pc:sldMk cId="871153364" sldId="267"/>
            <ac:spMk id="16" creationId="{080D6049-66E8-4E2B-9A7F-55D1085B744A}"/>
          </ac:spMkLst>
        </pc:spChg>
        <pc:spChg chg="mod">
          <ac:chgData name="최 승준" userId="4e9eac99415bcd16" providerId="LiveId" clId="{C974BE1E-A030-4FFB-A277-E6A1A5988966}" dt="2021-09-18T15:04:59.738" v="498" actId="1038"/>
          <ac:spMkLst>
            <pc:docMk/>
            <pc:sldMk cId="871153364" sldId="267"/>
            <ac:spMk id="42" creationId="{4D4A9CB7-0ED8-4201-82FA-B75703BE8FED}"/>
          </ac:spMkLst>
        </pc:spChg>
        <pc:cxnChg chg="mod">
          <ac:chgData name="최 승준" userId="4e9eac99415bcd16" providerId="LiveId" clId="{C974BE1E-A030-4FFB-A277-E6A1A5988966}" dt="2021-09-18T15:04:19.425" v="483" actId="14100"/>
          <ac:cxnSpMkLst>
            <pc:docMk/>
            <pc:sldMk cId="871153364" sldId="267"/>
            <ac:cxnSpMk id="17" creationId="{0151DCF4-F47F-4CD5-911B-716A4662BADE}"/>
          </ac:cxnSpMkLst>
        </pc:cxnChg>
      </pc:sldChg>
      <pc:sldChg chg="modSp mod">
        <pc:chgData name="최 승준" userId="4e9eac99415bcd16" providerId="LiveId" clId="{C974BE1E-A030-4FFB-A277-E6A1A5988966}" dt="2021-09-18T15:03:12.594" v="437" actId="1038"/>
        <pc:sldMkLst>
          <pc:docMk/>
          <pc:sldMk cId="860330866" sldId="269"/>
        </pc:sldMkLst>
        <pc:spChg chg="mod">
          <ac:chgData name="최 승준" userId="4e9eac99415bcd16" providerId="LiveId" clId="{C974BE1E-A030-4FFB-A277-E6A1A5988966}" dt="2021-09-18T15:03:02.226" v="425" actId="20577"/>
          <ac:spMkLst>
            <pc:docMk/>
            <pc:sldMk cId="860330866" sldId="269"/>
            <ac:spMk id="28" creationId="{01B33D13-D84D-491A-9EC9-7FEEA11B7EFC}"/>
          </ac:spMkLst>
        </pc:spChg>
        <pc:spChg chg="mod ord">
          <ac:chgData name="최 승준" userId="4e9eac99415bcd16" providerId="LiveId" clId="{C974BE1E-A030-4FFB-A277-E6A1A5988966}" dt="2021-09-18T15:01:14.222" v="387" actId="1036"/>
          <ac:spMkLst>
            <pc:docMk/>
            <pc:sldMk cId="860330866" sldId="269"/>
            <ac:spMk id="33" creationId="{FD4B5D97-6791-40C7-8F1C-992B7B9A1C2A}"/>
          </ac:spMkLst>
        </pc:spChg>
        <pc:spChg chg="mod">
          <ac:chgData name="최 승준" userId="4e9eac99415bcd16" providerId="LiveId" clId="{C974BE1E-A030-4FFB-A277-E6A1A5988966}" dt="2021-09-18T15:00:31.225" v="344" actId="1038"/>
          <ac:spMkLst>
            <pc:docMk/>
            <pc:sldMk cId="860330866" sldId="269"/>
            <ac:spMk id="38" creationId="{E2EE2CBB-FC54-4449-AB74-4C509A8B2A68}"/>
          </ac:spMkLst>
        </pc:spChg>
        <pc:spChg chg="mod">
          <ac:chgData name="최 승준" userId="4e9eac99415bcd16" providerId="LiveId" clId="{C974BE1E-A030-4FFB-A277-E6A1A5988966}" dt="2021-09-18T15:01:42.573" v="424" actId="1036"/>
          <ac:spMkLst>
            <pc:docMk/>
            <pc:sldMk cId="860330866" sldId="269"/>
            <ac:spMk id="39" creationId="{B6F7CCD1-1405-4622-BCE1-2C3694B23092}"/>
          </ac:spMkLst>
        </pc:spChg>
        <pc:spChg chg="mod">
          <ac:chgData name="최 승준" userId="4e9eac99415bcd16" providerId="LiveId" clId="{C974BE1E-A030-4FFB-A277-E6A1A5988966}" dt="2021-09-18T15:03:12.594" v="437" actId="1038"/>
          <ac:spMkLst>
            <pc:docMk/>
            <pc:sldMk cId="860330866" sldId="269"/>
            <ac:spMk id="40" creationId="{64612AF9-4DA9-4FFF-B271-62ED0FD3E94B}"/>
          </ac:spMkLst>
        </pc:spChg>
        <pc:spChg chg="mod">
          <ac:chgData name="최 승준" userId="4e9eac99415bcd16" providerId="LiveId" clId="{C974BE1E-A030-4FFB-A277-E6A1A5988966}" dt="2021-09-18T15:00:16.601" v="340" actId="1076"/>
          <ac:spMkLst>
            <pc:docMk/>
            <pc:sldMk cId="860330866" sldId="269"/>
            <ac:spMk id="43" creationId="{64612AF9-4DA9-4FFF-B271-62ED0FD3E94B}"/>
          </ac:spMkLst>
        </pc:spChg>
        <pc:picChg chg="mod">
          <ac:chgData name="최 승준" userId="4e9eac99415bcd16" providerId="LiveId" clId="{C974BE1E-A030-4FFB-A277-E6A1A5988966}" dt="2021-09-18T15:00:49.346" v="348" actId="1076"/>
          <ac:picMkLst>
            <pc:docMk/>
            <pc:sldMk cId="860330866" sldId="269"/>
            <ac:picMk id="1026" creationId="{00000000-0000-0000-0000-000000000000}"/>
          </ac:picMkLst>
        </pc:picChg>
        <pc:picChg chg="mod">
          <ac:chgData name="최 승준" userId="4e9eac99415bcd16" providerId="LiveId" clId="{C974BE1E-A030-4FFB-A277-E6A1A5988966}" dt="2021-09-18T15:00:27.719" v="343" actId="1076"/>
          <ac:picMkLst>
            <pc:docMk/>
            <pc:sldMk cId="860330866" sldId="269"/>
            <ac:picMk id="1027" creationId="{00000000-0000-0000-0000-000000000000}"/>
          </ac:picMkLst>
        </pc:picChg>
        <pc:cxnChg chg="mod">
          <ac:chgData name="최 승준" userId="4e9eac99415bcd16" providerId="LiveId" clId="{C974BE1E-A030-4FFB-A277-E6A1A5988966}" dt="2021-09-18T15:03:12.594" v="437" actId="1038"/>
          <ac:cxnSpMkLst>
            <pc:docMk/>
            <pc:sldMk cId="860330866" sldId="269"/>
            <ac:cxnSpMk id="36" creationId="{D34028FD-D0C0-4524-8C06-1890122BA98E}"/>
          </ac:cxnSpMkLst>
        </pc:cxnChg>
        <pc:cxnChg chg="mod">
          <ac:chgData name="최 승준" userId="4e9eac99415bcd16" providerId="LiveId" clId="{C974BE1E-A030-4FFB-A277-E6A1A5988966}" dt="2021-09-18T15:00:35.406" v="345" actId="14100"/>
          <ac:cxnSpMkLst>
            <pc:docMk/>
            <pc:sldMk cId="860330866" sldId="269"/>
            <ac:cxnSpMk id="41" creationId="{D34028FD-D0C0-4524-8C06-1890122BA98E}"/>
          </ac:cxnSpMkLst>
        </pc:cxnChg>
      </pc:sldChg>
    </pc:docChg>
  </pc:docChgLst>
  <pc:docChgLst>
    <pc:chgData name="최 승준" userId="4e9eac99415bcd16" providerId="LiveId" clId="{CBF87167-CC49-45CB-9812-6ED68E74B457}"/>
    <pc:docChg chg="undo redo custSel addSld delSld modSld sldOrd">
      <pc:chgData name="최 승준" userId="4e9eac99415bcd16" providerId="LiveId" clId="{CBF87167-CC49-45CB-9812-6ED68E74B457}" dt="2021-09-18T12:22:33.715" v="6396"/>
      <pc:docMkLst>
        <pc:docMk/>
      </pc:docMkLst>
      <pc:sldChg chg="addSp delSp modSp mod setBg addCm delCm">
        <pc:chgData name="최 승준" userId="4e9eac99415bcd16" providerId="LiveId" clId="{CBF87167-CC49-45CB-9812-6ED68E74B457}" dt="2021-09-18T12:18:13.486" v="6373" actId="1592"/>
        <pc:sldMkLst>
          <pc:docMk/>
          <pc:sldMk cId="537745077" sldId="256"/>
        </pc:sldMkLst>
        <pc:spChg chg="mod">
          <ac:chgData name="최 승준" userId="4e9eac99415bcd16" providerId="LiveId" clId="{CBF87167-CC49-45CB-9812-6ED68E74B457}" dt="2021-09-18T12:15:59.813" v="6365" actId="692"/>
          <ac:spMkLst>
            <pc:docMk/>
            <pc:sldMk cId="537745077" sldId="256"/>
            <ac:spMk id="2" creationId="{00000000-0000-0000-0000-000000000000}"/>
          </ac:spMkLst>
        </pc:spChg>
        <pc:spChg chg="mod ord">
          <ac:chgData name="최 승준" userId="4e9eac99415bcd16" providerId="LiveId" clId="{CBF87167-CC49-45CB-9812-6ED68E74B457}" dt="2021-09-18T12:14:11.642" v="6347" actId="14100"/>
          <ac:spMkLst>
            <pc:docMk/>
            <pc:sldMk cId="537745077" sldId="256"/>
            <ac:spMk id="3" creationId="{00000000-0000-0000-0000-000000000000}"/>
          </ac:spMkLst>
        </pc:spChg>
        <pc:spChg chg="add mod">
          <ac:chgData name="최 승준" userId="4e9eac99415bcd16" providerId="LiveId" clId="{CBF87167-CC49-45CB-9812-6ED68E74B457}" dt="2021-09-18T12:06:19.167" v="6283"/>
          <ac:spMkLst>
            <pc:docMk/>
            <pc:sldMk cId="537745077" sldId="256"/>
            <ac:spMk id="4" creationId="{A52467E8-42E4-4D2B-A25E-1200F2A69A90}"/>
          </ac:spMkLst>
        </pc:spChg>
        <pc:spChg chg="add del mod">
          <ac:chgData name="최 승준" userId="4e9eac99415bcd16" providerId="LiveId" clId="{CBF87167-CC49-45CB-9812-6ED68E74B457}" dt="2021-09-18T12:13:52.013" v="6343" actId="1076"/>
          <ac:spMkLst>
            <pc:docMk/>
            <pc:sldMk cId="537745077" sldId="256"/>
            <ac:spMk id="7" creationId="{00000000-0000-0000-0000-000000000000}"/>
          </ac:spMkLst>
        </pc:spChg>
        <pc:spChg chg="mod ord">
          <ac:chgData name="최 승준" userId="4e9eac99415bcd16" providerId="LiveId" clId="{CBF87167-CC49-45CB-9812-6ED68E74B457}" dt="2021-09-18T12:10:22.479" v="6312" actId="207"/>
          <ac:spMkLst>
            <pc:docMk/>
            <pc:sldMk cId="537745077" sldId="256"/>
            <ac:spMk id="9" creationId="{00000000-0000-0000-0000-000000000000}"/>
          </ac:spMkLst>
        </pc:spChg>
        <pc:spChg chg="mod">
          <ac:chgData name="최 승준" userId="4e9eac99415bcd16" providerId="LiveId" clId="{CBF87167-CC49-45CB-9812-6ED68E74B457}" dt="2021-09-18T12:16:03.166" v="6366" actId="692"/>
          <ac:spMkLst>
            <pc:docMk/>
            <pc:sldMk cId="537745077" sldId="256"/>
            <ac:spMk id="12" creationId="{00000000-0000-0000-0000-000000000000}"/>
          </ac:spMkLst>
        </pc:spChg>
        <pc:spChg chg="mod">
          <ac:chgData name="최 승준" userId="4e9eac99415bcd16" providerId="LiveId" clId="{CBF87167-CC49-45CB-9812-6ED68E74B457}" dt="2021-09-18T12:14:44.654" v="6355" actId="207"/>
          <ac:spMkLst>
            <pc:docMk/>
            <pc:sldMk cId="537745077" sldId="256"/>
            <ac:spMk id="14" creationId="{00000000-0000-0000-0000-000000000000}"/>
          </ac:spMkLst>
        </pc:spChg>
        <pc:spChg chg="mod">
          <ac:chgData name="최 승준" userId="4e9eac99415bcd16" providerId="LiveId" clId="{CBF87167-CC49-45CB-9812-6ED68E74B457}" dt="2021-09-18T09:14:31.794" v="72" actId="20577"/>
          <ac:spMkLst>
            <pc:docMk/>
            <pc:sldMk cId="537745077" sldId="256"/>
            <ac:spMk id="15" creationId="{00000000-0000-0000-0000-000000000000}"/>
          </ac:spMkLst>
        </pc:spChg>
        <pc:spChg chg="mod">
          <ac:chgData name="최 승준" userId="4e9eac99415bcd16" providerId="LiveId" clId="{CBF87167-CC49-45CB-9812-6ED68E74B457}" dt="2021-09-18T09:14:33.916" v="73" actId="20577"/>
          <ac:spMkLst>
            <pc:docMk/>
            <pc:sldMk cId="537745077" sldId="256"/>
            <ac:spMk id="16" creationId="{00000000-0000-0000-0000-000000000000}"/>
          </ac:spMkLst>
        </pc:spChg>
        <pc:spChg chg="mod">
          <ac:chgData name="최 승준" userId="4e9eac99415bcd16" providerId="LiveId" clId="{CBF87167-CC49-45CB-9812-6ED68E74B457}" dt="2021-09-18T12:14:32.432" v="6351" actId="207"/>
          <ac:spMkLst>
            <pc:docMk/>
            <pc:sldMk cId="537745077" sldId="256"/>
            <ac:spMk id="17" creationId="{00000000-0000-0000-0000-000000000000}"/>
          </ac:spMkLst>
        </pc:spChg>
        <pc:spChg chg="mod">
          <ac:chgData name="최 승준" userId="4e9eac99415bcd16" providerId="LiveId" clId="{CBF87167-CC49-45CB-9812-6ED68E74B457}" dt="2021-09-18T12:14:44.654" v="6355" actId="207"/>
          <ac:spMkLst>
            <pc:docMk/>
            <pc:sldMk cId="537745077" sldId="256"/>
            <ac:spMk id="19" creationId="{86B51704-1EC7-45C4-A2CC-82A552B718AD}"/>
          </ac:spMkLst>
        </pc:spChg>
        <pc:graphicFrameChg chg="del mod modGraphic">
          <ac:chgData name="최 승준" userId="4e9eac99415bcd16" providerId="LiveId" clId="{CBF87167-CC49-45CB-9812-6ED68E74B457}" dt="2021-09-18T12:13:28.435" v="6338" actId="478"/>
          <ac:graphicFrameMkLst>
            <pc:docMk/>
            <pc:sldMk cId="537745077" sldId="256"/>
            <ac:graphicFrameMk id="6" creationId="{00000000-0000-0000-0000-000000000000}"/>
          </ac:graphicFrameMkLst>
        </pc:graphicFrameChg>
        <pc:graphicFrameChg chg="modGraphic">
          <ac:chgData name="최 승준" userId="4e9eac99415bcd16" providerId="LiveId" clId="{CBF87167-CC49-45CB-9812-6ED68E74B457}" dt="2021-09-18T12:15:45.754" v="6364" actId="207"/>
          <ac:graphicFrameMkLst>
            <pc:docMk/>
            <pc:sldMk cId="537745077" sldId="256"/>
            <ac:graphicFrameMk id="8" creationId="{00000000-0000-0000-0000-000000000000}"/>
          </ac:graphicFrameMkLst>
        </pc:graphicFrameChg>
      </pc:sldChg>
      <pc:sldChg chg="del">
        <pc:chgData name="최 승준" userId="4e9eac99415bcd16" providerId="LiveId" clId="{CBF87167-CC49-45CB-9812-6ED68E74B457}" dt="2021-09-18T11:00:51.207" v="2600" actId="47"/>
        <pc:sldMkLst>
          <pc:docMk/>
          <pc:sldMk cId="338574796" sldId="257"/>
        </pc:sldMkLst>
      </pc:sldChg>
      <pc:sldChg chg="del">
        <pc:chgData name="최 승준" userId="4e9eac99415bcd16" providerId="LiveId" clId="{CBF87167-CC49-45CB-9812-6ED68E74B457}" dt="2021-09-18T11:00:53.834" v="2601" actId="47"/>
        <pc:sldMkLst>
          <pc:docMk/>
          <pc:sldMk cId="545455490" sldId="258"/>
        </pc:sldMkLst>
      </pc:sldChg>
      <pc:sldChg chg="addSp delSp modSp mod">
        <pc:chgData name="최 승준" userId="4e9eac99415bcd16" providerId="LiveId" clId="{CBF87167-CC49-45CB-9812-6ED68E74B457}" dt="2021-09-18T11:56:58.189" v="5993" actId="113"/>
        <pc:sldMkLst>
          <pc:docMk/>
          <pc:sldMk cId="517573175" sldId="259"/>
        </pc:sldMkLst>
        <pc:spChg chg="mod">
          <ac:chgData name="최 승준" userId="4e9eac99415bcd16" providerId="LiveId" clId="{CBF87167-CC49-45CB-9812-6ED68E74B457}" dt="2021-09-18T11:56:58.189" v="5993" actId="113"/>
          <ac:spMkLst>
            <pc:docMk/>
            <pc:sldMk cId="517573175" sldId="259"/>
            <ac:spMk id="8" creationId="{00000000-0000-0000-0000-000000000000}"/>
          </ac:spMkLst>
        </pc:spChg>
        <pc:spChg chg="mod">
          <ac:chgData name="최 승준" userId="4e9eac99415bcd16" providerId="LiveId" clId="{CBF87167-CC49-45CB-9812-6ED68E74B457}" dt="2021-09-18T11:56:58.189" v="5993" actId="113"/>
          <ac:spMkLst>
            <pc:docMk/>
            <pc:sldMk cId="517573175" sldId="259"/>
            <ac:spMk id="11" creationId="{00000000-0000-0000-0000-000000000000}"/>
          </ac:spMkLst>
        </pc:spChg>
        <pc:spChg chg="mod">
          <ac:chgData name="최 승준" userId="4e9eac99415bcd16" providerId="LiveId" clId="{CBF87167-CC49-45CB-9812-6ED68E74B457}" dt="2021-09-18T11:56:58.189" v="5993" actId="113"/>
          <ac:spMkLst>
            <pc:docMk/>
            <pc:sldMk cId="517573175" sldId="259"/>
            <ac:spMk id="12" creationId="{00000000-0000-0000-0000-000000000000}"/>
          </ac:spMkLst>
        </pc:spChg>
        <pc:spChg chg="mod">
          <ac:chgData name="최 승준" userId="4e9eac99415bcd16" providerId="LiveId" clId="{CBF87167-CC49-45CB-9812-6ED68E74B457}" dt="2021-09-18T11:56:44.625" v="5991" actId="2711"/>
          <ac:spMkLst>
            <pc:docMk/>
            <pc:sldMk cId="517573175" sldId="259"/>
            <ac:spMk id="14" creationId="{00000000-0000-0000-0000-000000000000}"/>
          </ac:spMkLst>
        </pc:spChg>
        <pc:spChg chg="mod">
          <ac:chgData name="최 승준" userId="4e9eac99415bcd16" providerId="LiveId" clId="{CBF87167-CC49-45CB-9812-6ED68E74B457}" dt="2021-09-18T11:56:37.090" v="5990" actId="2711"/>
          <ac:spMkLst>
            <pc:docMk/>
            <pc:sldMk cId="517573175" sldId="259"/>
            <ac:spMk id="19" creationId="{00000000-0000-0000-0000-000000000000}"/>
          </ac:spMkLst>
        </pc:spChg>
        <pc:picChg chg="add del">
          <ac:chgData name="최 승준" userId="4e9eac99415bcd16" providerId="LiveId" clId="{CBF87167-CC49-45CB-9812-6ED68E74B457}" dt="2021-09-18T10:28:00.927" v="953" actId="22"/>
          <ac:picMkLst>
            <pc:docMk/>
            <pc:sldMk cId="517573175" sldId="259"/>
            <ac:picMk id="4" creationId="{FBDFCD9A-8CF1-4D1C-AD9A-418BD1F1DE6D}"/>
          </ac:picMkLst>
        </pc:picChg>
      </pc:sldChg>
      <pc:sldChg chg="addSp delSp modSp mod ord">
        <pc:chgData name="최 승준" userId="4e9eac99415bcd16" providerId="LiveId" clId="{CBF87167-CC49-45CB-9812-6ED68E74B457}" dt="2021-09-18T12:22:33.715" v="6396"/>
        <pc:sldMkLst>
          <pc:docMk/>
          <pc:sldMk cId="2429058339" sldId="260"/>
        </pc:sldMkLst>
        <pc:spChg chg="mod">
          <ac:chgData name="최 승준" userId="4e9eac99415bcd16" providerId="LiveId" clId="{CBF87167-CC49-45CB-9812-6ED68E74B457}" dt="2021-09-18T12:00:03.061" v="6108" actId="20577"/>
          <ac:spMkLst>
            <pc:docMk/>
            <pc:sldMk cId="2429058339" sldId="260"/>
            <ac:spMk id="8" creationId="{AE3F71FB-8936-4E3B-9A86-484DE73AFE01}"/>
          </ac:spMkLst>
        </pc:spChg>
        <pc:spChg chg="mod">
          <ac:chgData name="최 승준" userId="4e9eac99415bcd16" providerId="LiveId" clId="{CBF87167-CC49-45CB-9812-6ED68E74B457}" dt="2021-09-18T11:42:44.860" v="5440"/>
          <ac:spMkLst>
            <pc:docMk/>
            <pc:sldMk cId="2429058339" sldId="260"/>
            <ac:spMk id="9" creationId="{2C39F654-DE29-4EFB-B250-48AE12C8B8BF}"/>
          </ac:spMkLst>
        </pc:spChg>
        <pc:spChg chg="del mod">
          <ac:chgData name="최 승준" userId="4e9eac99415bcd16" providerId="LiveId" clId="{CBF87167-CC49-45CB-9812-6ED68E74B457}" dt="2021-09-18T09:19:35.303" v="138" actId="478"/>
          <ac:spMkLst>
            <pc:docMk/>
            <pc:sldMk cId="2429058339" sldId="260"/>
            <ac:spMk id="11" creationId="{FDF1FA18-A10D-4EEC-B781-0CD4973C9085}"/>
          </ac:spMkLst>
        </pc:spChg>
        <pc:graphicFrameChg chg="add mod modGraphic">
          <ac:chgData name="최 승준" userId="4e9eac99415bcd16" providerId="LiveId" clId="{CBF87167-CC49-45CB-9812-6ED68E74B457}" dt="2021-09-18T12:19:24.704" v="6379" actId="2711"/>
          <ac:graphicFrameMkLst>
            <pc:docMk/>
            <pc:sldMk cId="2429058339" sldId="260"/>
            <ac:graphicFrameMk id="2" creationId="{4C42303B-0635-496F-BBEE-384065596C64}"/>
          </ac:graphicFrameMkLst>
        </pc:graphicFrameChg>
        <pc:graphicFrameChg chg="add del mod modGraphic">
          <ac:chgData name="최 승준" userId="4e9eac99415bcd16" providerId="LiveId" clId="{CBF87167-CC49-45CB-9812-6ED68E74B457}" dt="2021-09-18T09:41:23.175" v="548" actId="478"/>
          <ac:graphicFrameMkLst>
            <pc:docMk/>
            <pc:sldMk cId="2429058339" sldId="260"/>
            <ac:graphicFrameMk id="10" creationId="{46C7E923-B655-46ED-9C9C-E80007DB3D76}"/>
          </ac:graphicFrameMkLst>
        </pc:graphicFrameChg>
        <pc:graphicFrameChg chg="add mod modGraphic">
          <ac:chgData name="최 승준" userId="4e9eac99415bcd16" providerId="LiveId" clId="{CBF87167-CC49-45CB-9812-6ED68E74B457}" dt="2021-09-18T12:19:27.663" v="6380" actId="2711"/>
          <ac:graphicFrameMkLst>
            <pc:docMk/>
            <pc:sldMk cId="2429058339" sldId="260"/>
            <ac:graphicFrameMk id="12" creationId="{E2F02638-6302-4D78-95C7-DC41EC7462FA}"/>
          </ac:graphicFrameMkLst>
        </pc:graphicFrameChg>
        <pc:graphicFrameChg chg="add mod modGraphic">
          <ac:chgData name="최 승준" userId="4e9eac99415bcd16" providerId="LiveId" clId="{CBF87167-CC49-45CB-9812-6ED68E74B457}" dt="2021-09-18T12:22:33.715" v="6396"/>
          <ac:graphicFrameMkLst>
            <pc:docMk/>
            <pc:sldMk cId="2429058339" sldId="260"/>
            <ac:graphicFrameMk id="13" creationId="{7AB61DAD-BC43-41EC-B69D-DBAB9B6E4FB3}"/>
          </ac:graphicFrameMkLst>
        </pc:graphicFrameChg>
      </pc:sldChg>
      <pc:sldChg chg="addSp delSp modSp mod">
        <pc:chgData name="최 승준" userId="4e9eac99415bcd16" providerId="LiveId" clId="{CBF87167-CC49-45CB-9812-6ED68E74B457}" dt="2021-09-18T12:19:43.534" v="6386" actId="2711"/>
        <pc:sldMkLst>
          <pc:docMk/>
          <pc:sldMk cId="2370302052" sldId="261"/>
        </pc:sldMkLst>
        <pc:spChg chg="add del mod">
          <ac:chgData name="최 승준" userId="4e9eac99415bcd16" providerId="LiveId" clId="{CBF87167-CC49-45CB-9812-6ED68E74B457}" dt="2021-09-18T10:32:43.563" v="996"/>
          <ac:spMkLst>
            <pc:docMk/>
            <pc:sldMk cId="2370302052" sldId="261"/>
            <ac:spMk id="8" creationId="{AE3F71FB-8936-4E3B-9A86-484DE73AFE01}"/>
          </ac:spMkLst>
        </pc:spChg>
        <pc:spChg chg="mod">
          <ac:chgData name="최 승준" userId="4e9eac99415bcd16" providerId="LiveId" clId="{CBF87167-CC49-45CB-9812-6ED68E74B457}" dt="2021-09-18T11:51:57.891" v="5931"/>
          <ac:spMkLst>
            <pc:docMk/>
            <pc:sldMk cId="2370302052" sldId="261"/>
            <ac:spMk id="9" creationId="{2C39F654-DE29-4EFB-B250-48AE12C8B8BF}"/>
          </ac:spMkLst>
        </pc:spChg>
        <pc:spChg chg="del">
          <ac:chgData name="최 승준" userId="4e9eac99415bcd16" providerId="LiveId" clId="{CBF87167-CC49-45CB-9812-6ED68E74B457}" dt="2021-09-18T10:06:20.216" v="906" actId="478"/>
          <ac:spMkLst>
            <pc:docMk/>
            <pc:sldMk cId="2370302052" sldId="261"/>
            <ac:spMk id="11" creationId="{FDF1FA18-A10D-4EEC-B781-0CD4973C9085}"/>
          </ac:spMkLst>
        </pc:spChg>
        <pc:graphicFrameChg chg="add del mod">
          <ac:chgData name="최 승준" userId="4e9eac99415bcd16" providerId="LiveId" clId="{CBF87167-CC49-45CB-9812-6ED68E74B457}" dt="2021-09-18T10:37:18.102" v="1130"/>
          <ac:graphicFrameMkLst>
            <pc:docMk/>
            <pc:sldMk cId="2370302052" sldId="261"/>
            <ac:graphicFrameMk id="2" creationId="{6A81ACE1-94C5-4240-9481-DA78899F6AD4}"/>
          </ac:graphicFrameMkLst>
        </pc:graphicFrameChg>
        <pc:graphicFrameChg chg="add del mod">
          <ac:chgData name="최 승준" userId="4e9eac99415bcd16" providerId="LiveId" clId="{CBF87167-CC49-45CB-9812-6ED68E74B457}" dt="2021-09-18T10:32:40.986" v="991"/>
          <ac:graphicFrameMkLst>
            <pc:docMk/>
            <pc:sldMk cId="2370302052" sldId="261"/>
            <ac:graphicFrameMk id="10" creationId="{028783B2-40C5-4227-A9CE-F5875D3D71F0}"/>
          </ac:graphicFrameMkLst>
        </pc:graphicFrameChg>
        <pc:graphicFrameChg chg="add mod modGraphic">
          <ac:chgData name="최 승준" userId="4e9eac99415bcd16" providerId="LiveId" clId="{CBF87167-CC49-45CB-9812-6ED68E74B457}" dt="2021-09-18T12:19:43.534" v="6386" actId="2711"/>
          <ac:graphicFrameMkLst>
            <pc:docMk/>
            <pc:sldMk cId="2370302052" sldId="261"/>
            <ac:graphicFrameMk id="12" creationId="{EFB90F96-6FEE-4FA6-974A-D40687AABACD}"/>
          </ac:graphicFrameMkLst>
        </pc:graphicFrameChg>
        <pc:graphicFrameChg chg="add mod modGraphic">
          <ac:chgData name="최 승준" userId="4e9eac99415bcd16" providerId="LiveId" clId="{CBF87167-CC49-45CB-9812-6ED68E74B457}" dt="2021-09-18T12:19:40.700" v="6384" actId="113"/>
          <ac:graphicFrameMkLst>
            <pc:docMk/>
            <pc:sldMk cId="2370302052" sldId="261"/>
            <ac:graphicFrameMk id="13" creationId="{254899D0-ED67-4657-9AD6-52944F3C27A1}"/>
          </ac:graphicFrameMkLst>
        </pc:graphicFrameChg>
      </pc:sldChg>
      <pc:sldChg chg="addSp delSp modSp mod">
        <pc:chgData name="최 승준" userId="4e9eac99415bcd16" providerId="LiveId" clId="{CBF87167-CC49-45CB-9812-6ED68E74B457}" dt="2021-09-18T11:11:48.125" v="2958"/>
        <pc:sldMkLst>
          <pc:docMk/>
          <pc:sldMk cId="3211170873" sldId="262"/>
        </pc:sldMkLst>
        <pc:spChg chg="mod">
          <ac:chgData name="최 승준" userId="4e9eac99415bcd16" providerId="LiveId" clId="{CBF87167-CC49-45CB-9812-6ED68E74B457}" dt="2021-09-18T11:06:22.350" v="2915" actId="1037"/>
          <ac:spMkLst>
            <pc:docMk/>
            <pc:sldMk cId="3211170873" sldId="262"/>
            <ac:spMk id="2" creationId="{ED07EB5C-3D11-4704-A1CD-2D9A08F91167}"/>
          </ac:spMkLst>
        </pc:spChg>
        <pc:spChg chg="mod">
          <ac:chgData name="최 승준" userId="4e9eac99415bcd16" providerId="LiveId" clId="{CBF87167-CC49-45CB-9812-6ED68E74B457}" dt="2021-09-18T10:58:08.168" v="2382" actId="113"/>
          <ac:spMkLst>
            <pc:docMk/>
            <pc:sldMk cId="3211170873" sldId="262"/>
            <ac:spMk id="8" creationId="{AE3F71FB-8936-4E3B-9A86-484DE73AFE01}"/>
          </ac:spMkLst>
        </pc:spChg>
        <pc:spChg chg="mod">
          <ac:chgData name="최 승준" userId="4e9eac99415bcd16" providerId="LiveId" clId="{CBF87167-CC49-45CB-9812-6ED68E74B457}" dt="2021-09-18T11:02:22.449" v="2610"/>
          <ac:spMkLst>
            <pc:docMk/>
            <pc:sldMk cId="3211170873" sldId="262"/>
            <ac:spMk id="9" creationId="{2C39F654-DE29-4EFB-B250-48AE12C8B8BF}"/>
          </ac:spMkLst>
        </pc:spChg>
        <pc:spChg chg="mod">
          <ac:chgData name="최 승준" userId="4e9eac99415bcd16" providerId="LiveId" clId="{CBF87167-CC49-45CB-9812-6ED68E74B457}" dt="2021-09-18T11:06:22.350" v="2915" actId="1037"/>
          <ac:spMkLst>
            <pc:docMk/>
            <pc:sldMk cId="3211170873" sldId="262"/>
            <ac:spMk id="11" creationId="{FDF1FA18-A10D-4EEC-B781-0CD4973C9085}"/>
          </ac:spMkLst>
        </pc:spChg>
        <pc:spChg chg="mod ord">
          <ac:chgData name="최 승준" userId="4e9eac99415bcd16" providerId="LiveId" clId="{CBF87167-CC49-45CB-9812-6ED68E74B457}" dt="2021-09-18T11:05:27.587" v="2776" actId="1076"/>
          <ac:spMkLst>
            <pc:docMk/>
            <pc:sldMk cId="3211170873" sldId="262"/>
            <ac:spMk id="12" creationId="{9BA6E1F5-F16A-4E4D-B234-7375958C5E0B}"/>
          </ac:spMkLst>
        </pc:spChg>
        <pc:spChg chg="add del mod ord">
          <ac:chgData name="최 승준" userId="4e9eac99415bcd16" providerId="LiveId" clId="{CBF87167-CC49-45CB-9812-6ED68E74B457}" dt="2021-09-18T11:11:45.663" v="2951" actId="1038"/>
          <ac:spMkLst>
            <pc:docMk/>
            <pc:sldMk cId="3211170873" sldId="262"/>
            <ac:spMk id="15" creationId="{F44EEA6C-323F-43C7-BCFB-496965920143}"/>
          </ac:spMkLst>
        </pc:spChg>
        <pc:spChg chg="mod ord">
          <ac:chgData name="최 승준" userId="4e9eac99415bcd16" providerId="LiveId" clId="{CBF87167-CC49-45CB-9812-6ED68E74B457}" dt="2021-09-18T11:11:42.661" v="2940" actId="1076"/>
          <ac:spMkLst>
            <pc:docMk/>
            <pc:sldMk cId="3211170873" sldId="262"/>
            <ac:spMk id="16" creationId="{F6FBD8F6-FD8A-4C7C-991B-9E56EBEF4877}"/>
          </ac:spMkLst>
        </pc:spChg>
        <pc:spChg chg="mod">
          <ac:chgData name="최 승준" userId="4e9eac99415bcd16" providerId="LiveId" clId="{CBF87167-CC49-45CB-9812-6ED68E74B457}" dt="2021-09-18T11:06:28.381" v="2916" actId="1038"/>
          <ac:spMkLst>
            <pc:docMk/>
            <pc:sldMk cId="3211170873" sldId="262"/>
            <ac:spMk id="17" creationId="{01B33D13-D84D-491A-9EC9-7FEEA11B7EFC}"/>
          </ac:spMkLst>
        </pc:spChg>
        <pc:picChg chg="mod">
          <ac:chgData name="최 승준" userId="4e9eac99415bcd16" providerId="LiveId" clId="{CBF87167-CC49-45CB-9812-6ED68E74B457}" dt="2021-09-18T11:11:45.663" v="2951" actId="1038"/>
          <ac:picMkLst>
            <pc:docMk/>
            <pc:sldMk cId="3211170873" sldId="262"/>
            <ac:picMk id="5" creationId="{2037D378-EF19-4A52-B19A-B7E754C0668E}"/>
          </ac:picMkLst>
        </pc:picChg>
        <pc:picChg chg="add mod">
          <ac:chgData name="최 승준" userId="4e9eac99415bcd16" providerId="LiveId" clId="{CBF87167-CC49-45CB-9812-6ED68E74B457}" dt="2021-09-18T11:06:35.936" v="2917" actId="14861"/>
          <ac:picMkLst>
            <pc:docMk/>
            <pc:sldMk cId="3211170873" sldId="262"/>
            <ac:picMk id="6" creationId="{CDFB5FA0-C57D-469C-BFA1-57F87DF07A05}"/>
          </ac:picMkLst>
        </pc:picChg>
        <pc:picChg chg="add mod">
          <ac:chgData name="최 승준" userId="4e9eac99415bcd16" providerId="LiveId" clId="{CBF87167-CC49-45CB-9812-6ED68E74B457}" dt="2021-09-18T11:11:43.493" v="2943" actId="1076"/>
          <ac:picMkLst>
            <pc:docMk/>
            <pc:sldMk cId="3211170873" sldId="262"/>
            <ac:picMk id="14" creationId="{2A528C87-2F01-4BCA-8800-2FBBF20F0325}"/>
          </ac:picMkLst>
        </pc:picChg>
        <pc:picChg chg="add del mod">
          <ac:chgData name="최 승준" userId="4e9eac99415bcd16" providerId="LiveId" clId="{CBF87167-CC49-45CB-9812-6ED68E74B457}" dt="2021-09-18T11:11:48.125" v="2958"/>
          <ac:picMkLst>
            <pc:docMk/>
            <pc:sldMk cId="3211170873" sldId="262"/>
            <ac:picMk id="22" creationId="{7758A57A-84D3-47B9-86E4-DB412142C0F4}"/>
          </ac:picMkLst>
        </pc:picChg>
        <pc:cxnChg chg="mod">
          <ac:chgData name="최 승준" userId="4e9eac99415bcd16" providerId="LiveId" clId="{CBF87167-CC49-45CB-9812-6ED68E74B457}" dt="2021-09-18T11:06:54.982" v="2919" actId="1038"/>
          <ac:cxnSpMkLst>
            <pc:docMk/>
            <pc:sldMk cId="3211170873" sldId="262"/>
            <ac:cxnSpMk id="10" creationId="{B1D26FFC-ED3D-41B3-9D6B-E12C4F4EFB0D}"/>
          </ac:cxnSpMkLst>
        </pc:cxnChg>
      </pc:sldChg>
      <pc:sldChg chg="modSp mod">
        <pc:chgData name="최 승준" userId="4e9eac99415bcd16" providerId="LiveId" clId="{CBF87167-CC49-45CB-9812-6ED68E74B457}" dt="2021-09-18T11:00:31.436" v="2594"/>
        <pc:sldMkLst>
          <pc:docMk/>
          <pc:sldMk cId="3403530583" sldId="264"/>
        </pc:sldMkLst>
        <pc:spChg chg="mod">
          <ac:chgData name="최 승준" userId="4e9eac99415bcd16" providerId="LiveId" clId="{CBF87167-CC49-45CB-9812-6ED68E74B457}" dt="2021-09-18T10:58:01.253" v="2378" actId="113"/>
          <ac:spMkLst>
            <pc:docMk/>
            <pc:sldMk cId="3403530583" sldId="264"/>
            <ac:spMk id="8" creationId="{AE3F71FB-8936-4E3B-9A86-484DE73AFE01}"/>
          </ac:spMkLst>
        </pc:spChg>
        <pc:spChg chg="mod">
          <ac:chgData name="최 승준" userId="4e9eac99415bcd16" providerId="LiveId" clId="{CBF87167-CC49-45CB-9812-6ED68E74B457}" dt="2021-09-18T11:00:31.436" v="2594"/>
          <ac:spMkLst>
            <pc:docMk/>
            <pc:sldMk cId="3403530583" sldId="264"/>
            <ac:spMk id="9" creationId="{2C39F654-DE29-4EFB-B250-48AE12C8B8BF}"/>
          </ac:spMkLst>
        </pc:spChg>
      </pc:sldChg>
      <pc:sldChg chg="modSp mod">
        <pc:chgData name="최 승준" userId="4e9eac99415bcd16" providerId="LiveId" clId="{CBF87167-CC49-45CB-9812-6ED68E74B457}" dt="2021-09-18T11:00:41.267" v="2598"/>
        <pc:sldMkLst>
          <pc:docMk/>
          <pc:sldMk cId="4200452357" sldId="265"/>
        </pc:sldMkLst>
        <pc:spChg chg="mod">
          <ac:chgData name="최 승준" userId="4e9eac99415bcd16" providerId="LiveId" clId="{CBF87167-CC49-45CB-9812-6ED68E74B457}" dt="2021-09-18T10:58:04.805" v="2380" actId="113"/>
          <ac:spMkLst>
            <pc:docMk/>
            <pc:sldMk cId="4200452357" sldId="265"/>
            <ac:spMk id="8" creationId="{AE3F71FB-8936-4E3B-9A86-484DE73AFE01}"/>
          </ac:spMkLst>
        </pc:spChg>
        <pc:spChg chg="mod">
          <ac:chgData name="최 승준" userId="4e9eac99415bcd16" providerId="LiveId" clId="{CBF87167-CC49-45CB-9812-6ED68E74B457}" dt="2021-09-18T11:00:41.267" v="2598"/>
          <ac:spMkLst>
            <pc:docMk/>
            <pc:sldMk cId="4200452357" sldId="265"/>
            <ac:spMk id="9" creationId="{2C39F654-DE29-4EFB-B250-48AE12C8B8BF}"/>
          </ac:spMkLst>
        </pc:spChg>
      </pc:sldChg>
      <pc:sldChg chg="addSp delSp modSp add mod">
        <pc:chgData name="최 승준" userId="4e9eac99415bcd16" providerId="LiveId" clId="{CBF87167-CC49-45CB-9812-6ED68E74B457}" dt="2021-09-18T12:20:26.359" v="6395" actId="113"/>
        <pc:sldMkLst>
          <pc:docMk/>
          <pc:sldMk cId="3554386510" sldId="266"/>
        </pc:sldMkLst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6" creationId="{2AD57E54-6AEB-4E4C-A3DF-17115B0E43A6}"/>
          </ac:spMkLst>
        </pc:spChg>
        <pc:spChg chg="add del mod">
          <ac:chgData name="최 승준" userId="4e9eac99415bcd16" providerId="LiveId" clId="{CBF87167-CC49-45CB-9812-6ED68E74B457}" dt="2021-09-18T12:20:26.359" v="6395" actId="113"/>
          <ac:spMkLst>
            <pc:docMk/>
            <pc:sldMk cId="3554386510" sldId="266"/>
            <ac:spMk id="8" creationId="{AE3F71FB-8936-4E3B-9A86-484DE73AFE01}"/>
          </ac:spMkLst>
        </pc:spChg>
        <pc:spChg chg="mod">
          <ac:chgData name="최 승준" userId="4e9eac99415bcd16" providerId="LiveId" clId="{CBF87167-CC49-45CB-9812-6ED68E74B457}" dt="2021-09-18T11:51:13.424" v="5861"/>
          <ac:spMkLst>
            <pc:docMk/>
            <pc:sldMk cId="3554386510" sldId="266"/>
            <ac:spMk id="9" creationId="{2C39F654-DE29-4EFB-B250-48AE12C8B8BF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0" creationId="{A451E856-D6B1-4A42-8703-175580651339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1" creationId="{6E76F3BF-D037-45F2-8E25-AF6A60BE3BD2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2" creationId="{36869EE8-1D56-4BEB-BE92-0E097E54DB58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3" creationId="{23D826F2-7D47-4113-A079-034D4B287A8E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4" creationId="{4C0EDD24-6D7B-47D1-A1D2-9407CB80DC2C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5" creationId="{67FD3430-D3DC-400C-95B6-E0E8DE82AC9F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6" creationId="{BB473607-61C2-4B26-B5C6-54F0D78A4CED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7" creationId="{CDAD2AB0-864C-4D3D-B523-A13C2363541E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8" creationId="{CF227077-DAA6-4B1D-9F85-AAD26F99EE58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19" creationId="{84787B71-0002-4AE0-886E-1913B7BA29C4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20" creationId="{A4495AA7-B3FD-45F6-BCAE-9005CC2D7A84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21" creationId="{B0F09738-A3FA-40D6-847F-3CF926167858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22" creationId="{4F799DC9-6DA8-4043-80F6-C20504310514}"/>
          </ac:spMkLst>
        </pc:spChg>
        <pc:spChg chg="add mod">
          <ac:chgData name="최 승준" userId="4e9eac99415bcd16" providerId="LiveId" clId="{CBF87167-CC49-45CB-9812-6ED68E74B457}" dt="2021-09-18T12:20:08.135" v="6392" actId="14100"/>
          <ac:spMkLst>
            <pc:docMk/>
            <pc:sldMk cId="3554386510" sldId="266"/>
            <ac:spMk id="23" creationId="{7620B263-B33D-4868-AC15-751F247AE3EF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24" creationId="{2F7CF2A7-E986-4295-A9E4-1AE3E6C301FC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25" creationId="{639CEA1B-6F40-4564-818A-D245FDF6A0A6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26" creationId="{8F7D14B3-26DA-4D66-97A3-CEAE054F84FF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27" creationId="{7163E573-B34A-4496-BC5D-223C0C82728F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28" creationId="{5AA6CA17-53AF-4B94-AB48-7871D1C611F7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29" creationId="{79478586-DDDD-4165-A357-CF2948D5AC1C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0" creationId="{EE37AFD7-FB2A-4292-A8A1-2601E1FAFCBA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1" creationId="{3E0E2D6D-566B-4A13-A132-060F4A8E3555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2" creationId="{078BAC51-1F29-401F-B176-C30B8DA8638E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3" creationId="{4886D821-9F9F-46A1-A8EB-5A6F42C97794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4" creationId="{E42CE6C6-5BA2-4EFC-A6EF-300D545E610F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5" creationId="{E0E39110-23A0-4B2B-BA98-627DADC94D05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6" creationId="{E2C620BD-FD8A-4985-A180-1C9912903574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7" creationId="{554C2367-7290-4B9F-A469-8F552591C3A3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8" creationId="{69EB789C-1DA7-42FB-AF19-D3BF0E8035A7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39" creationId="{8EB41B73-85DE-443C-9582-CB1814B70673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0" creationId="{3A51717C-6ED6-4D11-923C-70050222F0DE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1" creationId="{59EF7ADE-0B12-4621-B7D0-A7C7445DDE21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2" creationId="{0073CCD6-F8E3-4687-A93E-B08758889695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3" creationId="{19140D1B-9D5D-4B44-8B82-A9F094489F74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4" creationId="{A6565BDC-6F31-41A6-A642-C84A8D65C530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5" creationId="{D95ADDC3-AE68-4461-93EC-33DEA7D2BE87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6" creationId="{72906A31-B59D-4C0B-97FE-630E05BED300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7" creationId="{CA90B822-1C7B-4E86-B9BA-6F76AA418847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8" creationId="{9F863C3F-5A22-42C2-B080-8F3E4E72BE60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49" creationId="{F9673C70-3506-487D-8121-44AE020FB14B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50" creationId="{20DDD58F-420B-43DF-90F1-A83EEE0B722A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51" creationId="{66543ACB-087F-4380-B1C2-010BAE3ADB18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52" creationId="{830DC8B2-5EC5-40DA-87D5-8C1C70EFA3A6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53" creationId="{8047EF7F-D80D-463D-8027-75370DB4DBF0}"/>
          </ac:spMkLst>
        </pc:spChg>
        <pc:spChg chg="add mod">
          <ac:chgData name="최 승준" userId="4e9eac99415bcd16" providerId="LiveId" clId="{CBF87167-CC49-45CB-9812-6ED68E74B457}" dt="2021-09-18T12:20:01.297" v="6391" actId="2711"/>
          <ac:spMkLst>
            <pc:docMk/>
            <pc:sldMk cId="3554386510" sldId="266"/>
            <ac:spMk id="79" creationId="{EED90637-C849-4735-9F15-6A1792DCDF94}"/>
          </ac:spMkLst>
        </pc:sp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54" creationId="{479A2272-FB37-445C-8858-74FFFC6705F6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55" creationId="{12002D0A-E8CF-49E3-A77F-BA46DD6D5AB4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56" creationId="{552FD082-F39B-4938-97E9-3A0675F9BC48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57" creationId="{CEAF8B41-B5AF-471F-AA0E-424CAFA28421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58" creationId="{1606E9AD-E887-4075-920B-5ED8F7E0BAD5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59" creationId="{5568C81C-0C3D-4AF6-A1BE-899331B08A24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60" creationId="{B90D85CD-11DD-4D3C-BEEC-1726D7DFA2F0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61" creationId="{1F440729-E695-473B-BCE0-BD91DA6D34B3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62" creationId="{5E38BF05-F9D0-4A3C-9147-DBD67C55CB99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63" creationId="{4F0A7D0F-CFDB-453C-AA1D-6DEC246ABA1C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64" creationId="{7E755F43-59B5-47C8-9654-24F5C4CA0CA3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65" creationId="{3B3997D1-D686-41F7-8059-F893C6B846DE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66" creationId="{5638A9D2-9EB1-4110-A87E-89F79F2171FB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67" creationId="{B5924CDE-62ED-41EA-8C8C-F40DAB2C14D5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68" creationId="{60DF52FD-FAFC-4CEA-BC22-37364C0AB9FA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69" creationId="{BC57A7AD-56BD-44B5-AD34-1EB0C58E84DA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70" creationId="{8B1DC4B4-44D3-41B3-BBA9-8328F9B6281C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71" creationId="{1F63DE8A-C089-4E3D-9153-C53EDCF8F172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72" creationId="{4CF1C0C1-9EA9-406E-84DA-7FD8295833F6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73" creationId="{59FE7F3D-34D7-4E53-B49B-7796E97F78AF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74" creationId="{5016CD92-9AC5-4188-8AC4-414958DFDA82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75" creationId="{A658785E-93D8-4922-9253-07059CFC09FD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76" creationId="{58A67DF1-DE7F-4166-845A-C39FD031B15B}"/>
          </ac:cxnSpMkLst>
        </pc:cxnChg>
        <pc:cxnChg chg="add mod">
          <ac:chgData name="최 승준" userId="4e9eac99415bcd16" providerId="LiveId" clId="{CBF87167-CC49-45CB-9812-6ED68E74B457}" dt="2021-09-18T11:57:33.806" v="5995" actId="14100"/>
          <ac:cxnSpMkLst>
            <pc:docMk/>
            <pc:sldMk cId="3554386510" sldId="266"/>
            <ac:cxnSpMk id="77" creationId="{A1B00BA2-9743-4263-BAB1-C524E0DDA0E1}"/>
          </ac:cxnSpMkLst>
        </pc:cxnChg>
        <pc:cxnChg chg="add mod">
          <ac:chgData name="최 승준" userId="4e9eac99415bcd16" providerId="LiveId" clId="{CBF87167-CC49-45CB-9812-6ED68E74B457}" dt="2021-09-18T11:57:48.006" v="5997" actId="14100"/>
          <ac:cxnSpMkLst>
            <pc:docMk/>
            <pc:sldMk cId="3554386510" sldId="266"/>
            <ac:cxnSpMk id="78" creationId="{C8B330F9-EBDC-4708-A2BE-130B12B708F4}"/>
          </ac:cxnSpMkLst>
        </pc:cxnChg>
      </pc:sldChg>
      <pc:sldChg chg="new del">
        <pc:chgData name="최 승준" userId="4e9eac99415bcd16" providerId="LiveId" clId="{CBF87167-CC49-45CB-9812-6ED68E74B457}" dt="2021-09-18T09:41:20.140" v="547" actId="680"/>
        <pc:sldMkLst>
          <pc:docMk/>
          <pc:sldMk cId="4260211319" sldId="266"/>
        </pc:sldMkLst>
      </pc:sldChg>
      <pc:sldChg chg="addSp delSp modSp add mod">
        <pc:chgData name="최 승준" userId="4e9eac99415bcd16" providerId="LiveId" clId="{CBF87167-CC49-45CB-9812-6ED68E74B457}" dt="2021-09-18T11:00:28.958" v="2593" actId="20577"/>
        <pc:sldMkLst>
          <pc:docMk/>
          <pc:sldMk cId="871153364" sldId="267"/>
        </pc:sldMkLst>
        <pc:spChg chg="mod">
          <ac:chgData name="최 승준" userId="4e9eac99415bcd16" providerId="LiveId" clId="{CBF87167-CC49-45CB-9812-6ED68E74B457}" dt="2021-09-18T10:58:12.555" v="2383" actId="113"/>
          <ac:spMkLst>
            <pc:docMk/>
            <pc:sldMk cId="871153364" sldId="267"/>
            <ac:spMk id="8" creationId="{AE3F71FB-8936-4E3B-9A86-484DE73AFE01}"/>
          </ac:spMkLst>
        </pc:spChg>
        <pc:spChg chg="mod">
          <ac:chgData name="최 승준" userId="4e9eac99415bcd16" providerId="LiveId" clId="{CBF87167-CC49-45CB-9812-6ED68E74B457}" dt="2021-09-18T11:00:28.958" v="2593" actId="20577"/>
          <ac:spMkLst>
            <pc:docMk/>
            <pc:sldMk cId="871153364" sldId="267"/>
            <ac:spMk id="9" creationId="{2C39F654-DE29-4EFB-B250-48AE12C8B8BF}"/>
          </ac:spMkLst>
        </pc:spChg>
        <pc:spChg chg="mod">
          <ac:chgData name="최 승준" userId="4e9eac99415bcd16" providerId="LiveId" clId="{CBF87167-CC49-45CB-9812-6ED68E74B457}" dt="2021-09-18T10:57:33.542" v="2372" actId="1038"/>
          <ac:spMkLst>
            <pc:docMk/>
            <pc:sldMk cId="871153364" sldId="267"/>
            <ac:spMk id="10" creationId="{76018AC0-92AA-4A03-B1B6-D171630BE88A}"/>
          </ac:spMkLst>
        </pc:spChg>
        <pc:spChg chg="mod">
          <ac:chgData name="최 승준" userId="4e9eac99415bcd16" providerId="LiveId" clId="{CBF87167-CC49-45CB-9812-6ED68E74B457}" dt="2021-09-18T10:57:33.542" v="2372" actId="1038"/>
          <ac:spMkLst>
            <pc:docMk/>
            <pc:sldMk cId="871153364" sldId="267"/>
            <ac:spMk id="12" creationId="{88E86E23-4562-4D75-8001-468042B7F389}"/>
          </ac:spMkLst>
        </pc:spChg>
        <pc:spChg chg="mod">
          <ac:chgData name="최 승준" userId="4e9eac99415bcd16" providerId="LiveId" clId="{CBF87167-CC49-45CB-9812-6ED68E74B457}" dt="2021-09-18T10:57:33.542" v="2372" actId="1038"/>
          <ac:spMkLst>
            <pc:docMk/>
            <pc:sldMk cId="871153364" sldId="267"/>
            <ac:spMk id="14" creationId="{A11E452E-0500-4DA2-9327-6941E1365EA3}"/>
          </ac:spMkLst>
        </pc:spChg>
        <pc:spChg chg="del mod">
          <ac:chgData name="최 승준" userId="4e9eac99415bcd16" providerId="LiveId" clId="{CBF87167-CC49-45CB-9812-6ED68E74B457}" dt="2021-09-18T10:46:52.806" v="2095" actId="478"/>
          <ac:spMkLst>
            <pc:docMk/>
            <pc:sldMk cId="871153364" sldId="267"/>
            <ac:spMk id="15" creationId="{8FCB13D9-0489-4E30-AB53-CC2B0DD489A7}"/>
          </ac:spMkLst>
        </pc:spChg>
        <pc:spChg chg="del mod">
          <ac:chgData name="최 승준" userId="4e9eac99415bcd16" providerId="LiveId" clId="{CBF87167-CC49-45CB-9812-6ED68E74B457}" dt="2021-09-18T10:46:51.873" v="2093" actId="478"/>
          <ac:spMkLst>
            <pc:docMk/>
            <pc:sldMk cId="871153364" sldId="267"/>
            <ac:spMk id="16" creationId="{81ABAAC8-F618-4345-9298-19F6D2CFD23F}"/>
          </ac:spMkLst>
        </pc:spChg>
        <pc:spChg chg="del">
          <ac:chgData name="최 승준" userId="4e9eac99415bcd16" providerId="LiveId" clId="{CBF87167-CC49-45CB-9812-6ED68E74B457}" dt="2021-09-18T10:46:50.248" v="2091" actId="478"/>
          <ac:spMkLst>
            <pc:docMk/>
            <pc:sldMk cId="871153364" sldId="267"/>
            <ac:spMk id="17" creationId="{690B8C07-6DF8-49BC-B186-9866F579C3D6}"/>
          </ac:spMkLst>
        </pc:spChg>
        <pc:spChg chg="del">
          <ac:chgData name="최 승준" userId="4e9eac99415bcd16" providerId="LiveId" clId="{CBF87167-CC49-45CB-9812-6ED68E74B457}" dt="2021-09-18T10:47:06.427" v="2107" actId="478"/>
          <ac:spMkLst>
            <pc:docMk/>
            <pc:sldMk cId="871153364" sldId="267"/>
            <ac:spMk id="19" creationId="{AEBC2D6D-E505-4162-8411-DBD4E7704A43}"/>
          </ac:spMkLst>
        </pc:spChg>
        <pc:spChg chg="del mod">
          <ac:chgData name="최 승준" userId="4e9eac99415bcd16" providerId="LiveId" clId="{CBF87167-CC49-45CB-9812-6ED68E74B457}" dt="2021-09-18T10:47:04.401" v="2106" actId="478"/>
          <ac:spMkLst>
            <pc:docMk/>
            <pc:sldMk cId="871153364" sldId="267"/>
            <ac:spMk id="21" creationId="{AD6E5F35-4FC3-4741-8605-D5F15946F683}"/>
          </ac:spMkLst>
        </pc:spChg>
        <pc:spChg chg="del">
          <ac:chgData name="최 승준" userId="4e9eac99415bcd16" providerId="LiveId" clId="{CBF87167-CC49-45CB-9812-6ED68E74B457}" dt="2021-09-18T10:46:48.862" v="2090" actId="478"/>
          <ac:spMkLst>
            <pc:docMk/>
            <pc:sldMk cId="871153364" sldId="267"/>
            <ac:spMk id="25" creationId="{C150516A-75E1-4317-8480-458017B90CCD}"/>
          </ac:spMkLst>
        </pc:spChg>
        <pc:spChg chg="del">
          <ac:chgData name="최 승준" userId="4e9eac99415bcd16" providerId="LiveId" clId="{CBF87167-CC49-45CB-9812-6ED68E74B457}" dt="2021-09-18T10:46:57.565" v="2100" actId="478"/>
          <ac:spMkLst>
            <pc:docMk/>
            <pc:sldMk cId="871153364" sldId="267"/>
            <ac:spMk id="26" creationId="{363CE5F6-6B54-46E4-BB00-5A2F8BCE95F3}"/>
          </ac:spMkLst>
        </pc:spChg>
        <pc:spChg chg="del">
          <ac:chgData name="최 승준" userId="4e9eac99415bcd16" providerId="LiveId" clId="{CBF87167-CC49-45CB-9812-6ED68E74B457}" dt="2021-09-18T10:46:56.858" v="2099" actId="478"/>
          <ac:spMkLst>
            <pc:docMk/>
            <pc:sldMk cId="871153364" sldId="267"/>
            <ac:spMk id="28" creationId="{CB3B31D4-E286-4D3A-8E8C-7AD09B49FDE3}"/>
          </ac:spMkLst>
        </pc:spChg>
        <pc:spChg chg="del">
          <ac:chgData name="최 승준" userId="4e9eac99415bcd16" providerId="LiveId" clId="{CBF87167-CC49-45CB-9812-6ED68E74B457}" dt="2021-09-18T10:46:58.667" v="2102" actId="478"/>
          <ac:spMkLst>
            <pc:docMk/>
            <pc:sldMk cId="871153364" sldId="267"/>
            <ac:spMk id="30" creationId="{A61FA6BA-4D81-42C7-9874-F1182508F737}"/>
          </ac:spMkLst>
        </pc:spChg>
        <pc:spChg chg="del">
          <ac:chgData name="최 승준" userId="4e9eac99415bcd16" providerId="LiveId" clId="{CBF87167-CC49-45CB-9812-6ED68E74B457}" dt="2021-09-18T10:47:08.064" v="2108" actId="478"/>
          <ac:spMkLst>
            <pc:docMk/>
            <pc:sldMk cId="871153364" sldId="267"/>
            <ac:spMk id="31" creationId="{4A7F0B9B-0EA8-4485-8543-D83E0C4E98C5}"/>
          </ac:spMkLst>
        </pc:spChg>
        <pc:spChg chg="del">
          <ac:chgData name="최 승준" userId="4e9eac99415bcd16" providerId="LiveId" clId="{CBF87167-CC49-45CB-9812-6ED68E74B457}" dt="2021-09-18T10:46:59.186" v="2103" actId="478"/>
          <ac:spMkLst>
            <pc:docMk/>
            <pc:sldMk cId="871153364" sldId="267"/>
            <ac:spMk id="40" creationId="{D83FF115-BDAD-4730-A48F-496633E99DE0}"/>
          </ac:spMkLst>
        </pc:spChg>
        <pc:spChg chg="del">
          <ac:chgData name="최 승준" userId="4e9eac99415bcd16" providerId="LiveId" clId="{CBF87167-CC49-45CB-9812-6ED68E74B457}" dt="2021-09-18T10:46:59.507" v="2104" actId="478"/>
          <ac:spMkLst>
            <pc:docMk/>
            <pc:sldMk cId="871153364" sldId="267"/>
            <ac:spMk id="41" creationId="{080F9A31-71AA-4E64-8DFF-667EA4EE18EF}"/>
          </ac:spMkLst>
        </pc:spChg>
        <pc:spChg chg="add mod">
          <ac:chgData name="최 승준" userId="4e9eac99415bcd16" providerId="LiveId" clId="{CBF87167-CC49-45CB-9812-6ED68E74B457}" dt="2021-09-18T10:57:33.542" v="2372" actId="1038"/>
          <ac:spMkLst>
            <pc:docMk/>
            <pc:sldMk cId="871153364" sldId="267"/>
            <ac:spMk id="42" creationId="{4D4A9CB7-0ED8-4201-82FA-B75703BE8FED}"/>
          </ac:spMkLst>
        </pc:spChg>
        <pc:spChg chg="add mod">
          <ac:chgData name="최 승준" userId="4e9eac99415bcd16" providerId="LiveId" clId="{CBF87167-CC49-45CB-9812-6ED68E74B457}" dt="2021-09-18T10:57:33.542" v="2372" actId="1038"/>
          <ac:spMkLst>
            <pc:docMk/>
            <pc:sldMk cId="871153364" sldId="267"/>
            <ac:spMk id="43" creationId="{9D0CCDCE-E9BF-4D25-89EB-4C6F9735B293}"/>
          </ac:spMkLst>
        </pc:spChg>
        <pc:spChg chg="del">
          <ac:chgData name="최 승준" userId="4e9eac99415bcd16" providerId="LiveId" clId="{CBF87167-CC49-45CB-9812-6ED68E74B457}" dt="2021-09-18T10:46:55.994" v="2098" actId="478"/>
          <ac:spMkLst>
            <pc:docMk/>
            <pc:sldMk cId="871153364" sldId="267"/>
            <ac:spMk id="48" creationId="{080D6049-66E8-4E2B-9A7F-55D1085B744A}"/>
          </ac:spMkLst>
        </pc:spChg>
        <pc:picChg chg="del">
          <ac:chgData name="최 승준" userId="4e9eac99415bcd16" providerId="LiveId" clId="{CBF87167-CC49-45CB-9812-6ED68E74B457}" dt="2021-09-18T10:47:08.388" v="2109" actId="478"/>
          <ac:picMkLst>
            <pc:docMk/>
            <pc:sldMk cId="871153364" sldId="267"/>
            <ac:picMk id="3" creationId="{E3BEC506-D9EF-48A7-BC9D-968603E9ADA6}"/>
          </ac:picMkLst>
        </pc:picChg>
        <pc:picChg chg="add mod">
          <ac:chgData name="최 승준" userId="4e9eac99415bcd16" providerId="LiveId" clId="{CBF87167-CC49-45CB-9812-6ED68E74B457}" dt="2021-09-18T10:57:33.542" v="2372" actId="1038"/>
          <ac:picMkLst>
            <pc:docMk/>
            <pc:sldMk cId="871153364" sldId="267"/>
            <ac:picMk id="5" creationId="{456299B8-52D5-40AB-A6B2-79BE48B03942}"/>
          </ac:picMkLst>
        </pc:picChg>
        <pc:picChg chg="del">
          <ac:chgData name="최 승준" userId="4e9eac99415bcd16" providerId="LiveId" clId="{CBF87167-CC49-45CB-9812-6ED68E74B457}" dt="2021-09-18T10:47:08.644" v="2110" actId="478"/>
          <ac:picMkLst>
            <pc:docMk/>
            <pc:sldMk cId="871153364" sldId="267"/>
            <ac:picMk id="6" creationId="{12D07BD6-4290-4FE1-AADB-02D2022EB974}"/>
          </ac:picMkLst>
        </pc:picChg>
        <pc:picChg chg="add del mod">
          <ac:chgData name="최 승준" userId="4e9eac99415bcd16" providerId="LiveId" clId="{CBF87167-CC49-45CB-9812-6ED68E74B457}" dt="2021-09-18T10:55:05.595" v="2264" actId="478"/>
          <ac:picMkLst>
            <pc:docMk/>
            <pc:sldMk cId="871153364" sldId="267"/>
            <ac:picMk id="18" creationId="{2F19B3EB-499F-452D-9FDD-928A27C68901}"/>
          </ac:picMkLst>
        </pc:picChg>
        <pc:picChg chg="add mod ord">
          <ac:chgData name="최 승준" userId="4e9eac99415bcd16" providerId="LiveId" clId="{CBF87167-CC49-45CB-9812-6ED68E74B457}" dt="2021-09-18T10:57:33.542" v="2372" actId="1038"/>
          <ac:picMkLst>
            <pc:docMk/>
            <pc:sldMk cId="871153364" sldId="267"/>
            <ac:picMk id="22" creationId="{67C78D54-D0C8-4654-A510-C2373B2C6F2D}"/>
          </ac:picMkLst>
        </pc:picChg>
        <pc:picChg chg="add mod ord">
          <ac:chgData name="최 승준" userId="4e9eac99415bcd16" providerId="LiveId" clId="{CBF87167-CC49-45CB-9812-6ED68E74B457}" dt="2021-09-18T10:57:33.542" v="2372" actId="1038"/>
          <ac:picMkLst>
            <pc:docMk/>
            <pc:sldMk cId="871153364" sldId="267"/>
            <ac:picMk id="24" creationId="{DEBACBEC-C5F6-4DE8-8A29-5973F41A3FAE}"/>
          </ac:picMkLst>
        </pc:picChg>
        <pc:picChg chg="del">
          <ac:chgData name="최 승준" userId="4e9eac99415bcd16" providerId="LiveId" clId="{CBF87167-CC49-45CB-9812-6ED68E74B457}" dt="2021-09-18T10:46:45.797" v="2089" actId="478"/>
          <ac:picMkLst>
            <pc:docMk/>
            <pc:sldMk cId="871153364" sldId="267"/>
            <ac:picMk id="33" creationId="{28E342A5-8785-45E5-8A58-CCA70A787BC5}"/>
          </ac:picMkLst>
        </pc:picChg>
        <pc:picChg chg="del">
          <ac:chgData name="최 승준" userId="4e9eac99415bcd16" providerId="LiveId" clId="{CBF87167-CC49-45CB-9812-6ED68E74B457}" dt="2021-09-18T10:46:44.504" v="2086" actId="478"/>
          <ac:picMkLst>
            <pc:docMk/>
            <pc:sldMk cId="871153364" sldId="267"/>
            <ac:picMk id="35" creationId="{F3E703A4-F3A5-43DE-9CC0-69A4C4C5367F}"/>
          </ac:picMkLst>
        </pc:picChg>
        <pc:picChg chg="del">
          <ac:chgData name="최 승준" userId="4e9eac99415bcd16" providerId="LiveId" clId="{CBF87167-CC49-45CB-9812-6ED68E74B457}" dt="2021-09-18T10:46:45.388" v="2088" actId="478"/>
          <ac:picMkLst>
            <pc:docMk/>
            <pc:sldMk cId="871153364" sldId="267"/>
            <ac:picMk id="37" creationId="{39584760-0703-4436-ADFD-2E4A554BC977}"/>
          </ac:picMkLst>
        </pc:picChg>
        <pc:picChg chg="del">
          <ac:chgData name="최 승준" userId="4e9eac99415bcd16" providerId="LiveId" clId="{CBF87167-CC49-45CB-9812-6ED68E74B457}" dt="2021-09-18T10:46:44.978" v="2087" actId="478"/>
          <ac:picMkLst>
            <pc:docMk/>
            <pc:sldMk cId="871153364" sldId="267"/>
            <ac:picMk id="39" creationId="{9E1D000F-E63E-43CE-8975-8345A7424DD8}"/>
          </ac:picMkLst>
        </pc:picChg>
        <pc:cxnChg chg="del">
          <ac:chgData name="최 승준" userId="4e9eac99415bcd16" providerId="LiveId" clId="{CBF87167-CC49-45CB-9812-6ED68E74B457}" dt="2021-09-18T10:48:54.491" v="2251" actId="478"/>
          <ac:cxnSpMkLst>
            <pc:docMk/>
            <pc:sldMk cId="871153364" sldId="267"/>
            <ac:cxnSpMk id="13" creationId="{8BF1DCB8-AF6A-49EA-BA6A-2C723B2E2157}"/>
          </ac:cxnSpMkLst>
        </pc:cxnChg>
        <pc:cxnChg chg="del mod">
          <ac:chgData name="최 승준" userId="4e9eac99415bcd16" providerId="LiveId" clId="{CBF87167-CC49-45CB-9812-6ED68E74B457}" dt="2021-09-18T10:46:57.896" v="2101" actId="478"/>
          <ac:cxnSpMkLst>
            <pc:docMk/>
            <pc:sldMk cId="871153364" sldId="267"/>
            <ac:cxnSpMk id="29" creationId="{0151DCF4-F47F-4CD5-911B-716A4662BADE}"/>
          </ac:cxnSpMkLst>
        </pc:cxnChg>
        <pc:cxnChg chg="del mod">
          <ac:chgData name="최 승준" userId="4e9eac99415bcd16" providerId="LiveId" clId="{CBF87167-CC49-45CB-9812-6ED68E74B457}" dt="2021-09-18T10:46:53.438" v="2096" actId="478"/>
          <ac:cxnSpMkLst>
            <pc:docMk/>
            <pc:sldMk cId="871153364" sldId="267"/>
            <ac:cxnSpMk id="44" creationId="{3F7114A1-9B0E-4454-90E8-A7DCF9BE1C64}"/>
          </ac:cxnSpMkLst>
        </pc:cxnChg>
        <pc:cxnChg chg="del mod">
          <ac:chgData name="최 승준" userId="4e9eac99415bcd16" providerId="LiveId" clId="{CBF87167-CC49-45CB-9812-6ED68E74B457}" dt="2021-09-18T10:46:54.944" v="2097" actId="478"/>
          <ac:cxnSpMkLst>
            <pc:docMk/>
            <pc:sldMk cId="871153364" sldId="267"/>
            <ac:cxnSpMk id="47" creationId="{C3EA7973-EFEF-4B23-948F-AFB10C958EC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222E-A7C9-446B-8706-FE123CABFD2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4307-9194-4402-AFB9-F9BCCE423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7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2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7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7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4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5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8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4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041F-C168-4216-92B0-85FECC4C6699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A796-4257-461F-8715-C1C81F0C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6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est.or.k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est.or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D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647702" y="1521346"/>
            <a:ext cx="1944216" cy="1944216"/>
          </a:xfrm>
          <a:prstGeom prst="roundRect">
            <a:avLst>
              <a:gd name="adj" fmla="val 18092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0301" y="1032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253" y="89972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손글씨 펜" pitchFamily="66" charset="-127"/>
                <a:ea typeface="나눔손글씨 펜"/>
              </a:rPr>
              <a:t>나눔이 환경으로</a:t>
            </a:r>
            <a:r>
              <a:rPr lang="en-US" altLang="ko-KR" sz="1200" dirty="0">
                <a:latin typeface="나눔손글씨 펜" pitchFamily="66" charset="-127"/>
                <a:ea typeface="나눔손글씨 펜"/>
              </a:rPr>
              <a:t> </a:t>
            </a:r>
            <a:r>
              <a:rPr lang="ko-KR" altLang="en-US" sz="1200" dirty="0">
                <a:latin typeface="나눔손글씨 펜" pitchFamily="66" charset="-127"/>
                <a:ea typeface="나눔손글씨 펜"/>
              </a:rPr>
              <a:t>이어지다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061546" y="3238739"/>
            <a:ext cx="792088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O2O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95936" y="3245916"/>
            <a:ext cx="792088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위치 기반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23728" y="3238768"/>
            <a:ext cx="792088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ESG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529" y="3219822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카테고리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529" y="3579862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설명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529" y="4227934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특징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9913" y="3579862"/>
            <a:ext cx="4763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사용하지 않는 물건을 버리지 않고 나누어 주는 플랫폼</a:t>
            </a:r>
            <a:r>
              <a:rPr lang="en-US" altLang="ko-KR" sz="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700" dirty="0" smtClean="0">
              <a:ea typeface="Adobe 고딕 Std B" pitchFamily="34" charset="-127"/>
            </a:endParaRPr>
          </a:p>
          <a:p>
            <a:r>
              <a:rPr lang="ko-KR" altLang="en-US" sz="700" dirty="0" smtClean="0">
                <a:ea typeface="Adobe 고딕 Std B" pitchFamily="34" charset="-127"/>
              </a:rPr>
              <a:t>근처 지역 </a:t>
            </a:r>
            <a:r>
              <a:rPr lang="ko-KR" altLang="en-US" sz="700" dirty="0">
                <a:ea typeface="Adobe 고딕 Std B" pitchFamily="34" charset="-127"/>
              </a:rPr>
              <a:t>내 </a:t>
            </a:r>
            <a:r>
              <a:rPr lang="ko-KR" altLang="en-US" sz="700" dirty="0" smtClean="0">
                <a:ea typeface="Adobe 고딕 Std B" pitchFamily="34" charset="-127"/>
              </a:rPr>
              <a:t>개인 </a:t>
            </a:r>
            <a:r>
              <a:rPr lang="en-US" altLang="ko-KR" sz="700" b="1" dirty="0" smtClean="0">
                <a:ea typeface="Adobe 고딕 Std B" pitchFamily="34" charset="-127"/>
              </a:rPr>
              <a:t>·</a:t>
            </a:r>
            <a:r>
              <a:rPr lang="en-US" altLang="ko-KR" sz="700" dirty="0" smtClean="0">
                <a:ea typeface="Adobe 고딕 Std B" pitchFamily="34" charset="-127"/>
              </a:rPr>
              <a:t> </a:t>
            </a:r>
            <a:r>
              <a:rPr lang="ko-KR" altLang="en-US" sz="700" dirty="0" smtClean="0">
                <a:ea typeface="Adobe 고딕 Std B" pitchFamily="34" charset="-127"/>
              </a:rPr>
              <a:t>기업 </a:t>
            </a:r>
            <a:r>
              <a:rPr lang="en-US" altLang="ko-KR" sz="700" b="1" dirty="0" smtClean="0">
                <a:ea typeface="Adobe 고딕 Std B" pitchFamily="34" charset="-127"/>
              </a:rPr>
              <a:t>· </a:t>
            </a:r>
            <a:r>
              <a:rPr lang="ko-KR" altLang="en-US" sz="700" dirty="0" smtClean="0">
                <a:ea typeface="Adobe 고딕 Std B" pitchFamily="34" charset="-127"/>
              </a:rPr>
              <a:t>기관</a:t>
            </a:r>
            <a:r>
              <a:rPr lang="en-US" altLang="ko-KR" sz="700" dirty="0">
                <a:ea typeface="Adobe 고딕 Std B" pitchFamily="34" charset="-127"/>
              </a:rPr>
              <a:t> </a:t>
            </a:r>
            <a:r>
              <a:rPr lang="ko-KR" altLang="en-US" sz="700" dirty="0" smtClean="0">
                <a:ea typeface="Adobe 고딕 Std B" pitchFamily="34" charset="-127"/>
              </a:rPr>
              <a:t>간의 </a:t>
            </a:r>
            <a:r>
              <a:rPr lang="ko-KR" altLang="en-US" sz="700" dirty="0">
                <a:ea typeface="Adobe 고딕 Std B" pitchFamily="34" charset="-127"/>
              </a:rPr>
              <a:t>나눔을 연결해주는 소프트웨어</a:t>
            </a:r>
            <a:r>
              <a:rPr lang="en-US" altLang="ko-KR" sz="700" dirty="0">
                <a:ea typeface="Adobe 고딕 Std B" pitchFamily="34" charset="-127"/>
              </a:rPr>
              <a:t>.</a:t>
            </a:r>
          </a:p>
          <a:p>
            <a:r>
              <a:rPr lang="ko-KR" altLang="en-US" sz="700" dirty="0" smtClean="0">
                <a:ea typeface="Adobe 고딕 Std B" pitchFamily="34" charset="-127"/>
              </a:rPr>
              <a:t>물건을 버리는 행위를 줄여 환경을 개선하고</a:t>
            </a:r>
            <a:r>
              <a:rPr lang="en-US" altLang="ko-KR" sz="700" dirty="0" smtClean="0">
                <a:ea typeface="Adobe 고딕 Std B" pitchFamily="34" charset="-127"/>
              </a:rPr>
              <a:t>, </a:t>
            </a:r>
            <a:r>
              <a:rPr lang="ko-KR" altLang="en-US" sz="700" dirty="0" smtClean="0">
                <a:ea typeface="Adobe 고딕 Std B" pitchFamily="34" charset="-127"/>
              </a:rPr>
              <a:t>나눔으로 얻는 코인으로 누구나 나무 심기 캠페인에 참여할 수 있다</a:t>
            </a:r>
            <a:r>
              <a:rPr lang="en-US" altLang="ko-KR" sz="700" dirty="0" smtClean="0">
                <a:ea typeface="Adobe 고딕 Std B" pitchFamily="34" charset="-127"/>
              </a:rPr>
              <a:t>.</a:t>
            </a:r>
            <a:endParaRPr lang="ko-KR" altLang="en-US" sz="700" dirty="0"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40632" y="4224997"/>
            <a:ext cx="58437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ea typeface="HY견고딕" panose="02030600000101010101" pitchFamily="18" charset="-127"/>
              </a:rPr>
              <a:t>사용하지 않는 물건을 버리지 않고</a:t>
            </a:r>
            <a:r>
              <a:rPr lang="en-US" altLang="ko-KR" sz="700" dirty="0" smtClean="0">
                <a:ea typeface="HY견고딕" panose="02030600000101010101" pitchFamily="18" charset="-127"/>
              </a:rPr>
              <a:t>, </a:t>
            </a:r>
            <a:r>
              <a:rPr lang="ko-KR" altLang="en-US" sz="700" dirty="0" smtClean="0">
                <a:ea typeface="HY견고딕" panose="02030600000101010101" pitchFamily="18" charset="-127"/>
              </a:rPr>
              <a:t>나누고 공유함으로써 환경오염을 줄일 수 있다</a:t>
            </a:r>
            <a:r>
              <a:rPr lang="en-US" altLang="ko-KR" sz="700" dirty="0" smtClean="0"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700" b="1" dirty="0" smtClean="0">
                <a:ea typeface="Adobe 고딕 Std B" pitchFamily="34" charset="-127"/>
              </a:rPr>
              <a:t>Covid-19</a:t>
            </a:r>
            <a:r>
              <a:rPr lang="en-US" altLang="ko-KR" sz="700" dirty="0" smtClean="0">
                <a:ea typeface="Adobe 고딕 Std B" pitchFamily="34" charset="-127"/>
              </a:rPr>
              <a:t> </a:t>
            </a:r>
            <a:r>
              <a:rPr lang="ko-KR" altLang="en-US" sz="700" dirty="0" smtClean="0">
                <a:ea typeface="Adobe 고딕 Std B" pitchFamily="34" charset="-127"/>
              </a:rPr>
              <a:t>환경에서도</a:t>
            </a:r>
            <a:r>
              <a:rPr lang="en-US" altLang="ko-KR" sz="700" dirty="0" smtClean="0">
                <a:ea typeface="Adobe 고딕 Std B" pitchFamily="34" charset="-127"/>
              </a:rPr>
              <a:t> </a:t>
            </a:r>
            <a:r>
              <a:rPr lang="ko-KR" altLang="en-US" sz="700" dirty="0" smtClean="0">
                <a:ea typeface="Adobe 고딕 Std B" pitchFamily="34" charset="-127"/>
              </a:rPr>
              <a:t>나눔을 완료하면 얻을 수 있는 </a:t>
            </a:r>
            <a:r>
              <a:rPr lang="ko-KR" altLang="en-US" sz="700" dirty="0" err="1" smtClean="0">
                <a:ea typeface="Adobe 고딕 Std B" pitchFamily="34" charset="-127"/>
              </a:rPr>
              <a:t>어플</a:t>
            </a:r>
            <a:r>
              <a:rPr lang="ko-KR" altLang="en-US" sz="700" dirty="0" smtClean="0">
                <a:ea typeface="Adobe 고딕 Std B" pitchFamily="34" charset="-127"/>
              </a:rPr>
              <a:t> 내 코인을 통해 온라인 나무 심기 캠페인에 참여할 수 있다</a:t>
            </a:r>
            <a:r>
              <a:rPr lang="en-US" altLang="ko-KR" sz="700" dirty="0" smtClean="0">
                <a:ea typeface="Adobe 고딕 Std B" pitchFamily="34" charset="-127"/>
              </a:rPr>
              <a:t>.</a:t>
            </a:r>
          </a:p>
          <a:p>
            <a:r>
              <a:rPr lang="ko-KR" altLang="en-US" sz="700" dirty="0" smtClean="0">
                <a:ea typeface="Adobe 고딕 Std B" pitchFamily="34" charset="-127"/>
              </a:rPr>
              <a:t>나눔을 통해 이루어지는 환경 변화를 실시간으로 확인하며 체감할 수 있다</a:t>
            </a:r>
            <a:r>
              <a:rPr lang="en-US" altLang="ko-KR" sz="700" dirty="0" smtClean="0">
                <a:ea typeface="Adobe 고딕 Std B" pitchFamily="34" charset="-127"/>
              </a:rPr>
              <a:t>.</a:t>
            </a:r>
          </a:p>
          <a:p>
            <a:r>
              <a:rPr lang="ko-KR" altLang="en-US" sz="700" dirty="0" smtClean="0">
                <a:ea typeface="Adobe 고딕 Std B" pitchFamily="34" charset="-127"/>
              </a:rPr>
              <a:t>지정 기부금 단체의 경우</a:t>
            </a:r>
            <a:r>
              <a:rPr lang="en-US" altLang="ko-KR" sz="700" dirty="0">
                <a:ea typeface="Adobe 고딕 Std B" pitchFamily="34" charset="-127"/>
              </a:rPr>
              <a:t>,</a:t>
            </a:r>
            <a:r>
              <a:rPr lang="ko-KR" altLang="en-US" sz="700" dirty="0" smtClean="0">
                <a:ea typeface="Adobe 고딕 Std B" pitchFamily="34" charset="-127"/>
              </a:rPr>
              <a:t> 기업에 필요한 물건을 요청하고 기부금 영수증을 발행해 줄 수 있다</a:t>
            </a:r>
            <a:r>
              <a:rPr lang="en-US" altLang="ko-KR" sz="700" dirty="0" smtClean="0">
                <a:ea typeface="Adobe 고딕 Std B" pitchFamily="34" charset="-127"/>
              </a:rPr>
              <a:t>.</a:t>
            </a:r>
          </a:p>
          <a:p>
            <a:r>
              <a:rPr lang="ko-KR" altLang="en-US" sz="700" dirty="0" smtClean="0">
                <a:ea typeface="Adobe 고딕 Std B" pitchFamily="34" charset="-127"/>
              </a:rPr>
              <a:t>나눔을 완료하면 채팅</a:t>
            </a:r>
            <a:r>
              <a:rPr lang="en-US" altLang="ko-KR" sz="700" dirty="0" smtClean="0">
                <a:ea typeface="Adobe 고딕 Std B" pitchFamily="34" charset="-127"/>
              </a:rPr>
              <a:t>/</a:t>
            </a:r>
            <a:r>
              <a:rPr lang="ko-KR" altLang="en-US" sz="700" dirty="0" err="1" smtClean="0">
                <a:ea typeface="Adobe 고딕 Std B" pitchFamily="34" charset="-127"/>
              </a:rPr>
              <a:t>푸시</a:t>
            </a:r>
            <a:r>
              <a:rPr lang="ko-KR" altLang="en-US" sz="700" dirty="0" smtClean="0">
                <a:ea typeface="Adobe 고딕 Std B" pitchFamily="34" charset="-127"/>
              </a:rPr>
              <a:t> 기능을 </a:t>
            </a:r>
            <a:r>
              <a:rPr lang="ko-KR" altLang="en-US" sz="700" dirty="0">
                <a:ea typeface="Adobe 고딕 Std B" pitchFamily="34" charset="-127"/>
              </a:rPr>
              <a:t>통해 </a:t>
            </a:r>
            <a:r>
              <a:rPr lang="ko-KR" altLang="en-US" sz="700" dirty="0" smtClean="0">
                <a:ea typeface="Adobe 고딕 Std B" pitchFamily="34" charset="-127"/>
              </a:rPr>
              <a:t>나눔의 가치만큼 세금을 </a:t>
            </a:r>
            <a:r>
              <a:rPr lang="ko-KR" altLang="en-US" sz="700" dirty="0" err="1" smtClean="0">
                <a:ea typeface="Adobe 고딕 Std B" pitchFamily="34" charset="-127"/>
              </a:rPr>
              <a:t>절감받을</a:t>
            </a:r>
            <a:r>
              <a:rPr lang="ko-KR" altLang="en-US" sz="700" dirty="0" smtClean="0">
                <a:ea typeface="Adobe 고딕 Std B" pitchFamily="34" charset="-127"/>
              </a:rPr>
              <a:t> 수 있는 </a:t>
            </a:r>
            <a:r>
              <a:rPr lang="ko-KR" altLang="en-US" sz="700" dirty="0" err="1" smtClean="0">
                <a:ea typeface="Adobe 고딕 Std B" pitchFamily="34" charset="-127"/>
              </a:rPr>
              <a:t>홈택스와</a:t>
            </a:r>
            <a:r>
              <a:rPr lang="ko-KR" altLang="en-US" sz="700" dirty="0" smtClean="0">
                <a:ea typeface="Adobe 고딕 Std B" pitchFamily="34" charset="-127"/>
              </a:rPr>
              <a:t> 연동된 </a:t>
            </a:r>
            <a:r>
              <a:rPr lang="en-US" altLang="ko-KR" sz="700" dirty="0" smtClean="0">
                <a:ea typeface="Adobe 고딕 Std B" pitchFamily="34" charset="-127"/>
              </a:rPr>
              <a:t>‘</a:t>
            </a:r>
            <a:r>
              <a:rPr lang="ko-KR" altLang="en-US" sz="700" dirty="0" smtClean="0">
                <a:ea typeface="Adobe 고딕 Std B" pitchFamily="34" charset="-127"/>
              </a:rPr>
              <a:t>기부금 </a:t>
            </a:r>
            <a:r>
              <a:rPr lang="ko-KR" altLang="en-US" sz="700" dirty="0">
                <a:ea typeface="Adobe 고딕 Std B" pitchFamily="34" charset="-127"/>
              </a:rPr>
              <a:t>영수증 </a:t>
            </a:r>
            <a:r>
              <a:rPr lang="ko-KR" altLang="en-US" sz="700" dirty="0" smtClean="0">
                <a:ea typeface="Adobe 고딕 Std B" pitchFamily="34" charset="-127"/>
              </a:rPr>
              <a:t>신청</a:t>
            </a:r>
            <a:r>
              <a:rPr lang="en-US" altLang="ko-KR" sz="700" dirty="0" smtClean="0">
                <a:ea typeface="Adobe 고딕 Std B" pitchFamily="34" charset="-127"/>
              </a:rPr>
              <a:t>’</a:t>
            </a:r>
            <a:r>
              <a:rPr lang="ko-KR" altLang="en-US" sz="700" dirty="0" smtClean="0">
                <a:ea typeface="Adobe 고딕 Std B" pitchFamily="34" charset="-127"/>
              </a:rPr>
              <a:t> 링크를 제공한다</a:t>
            </a:r>
            <a:r>
              <a:rPr lang="en-US" altLang="ko-KR" sz="700" dirty="0" smtClean="0">
                <a:ea typeface="Adobe 고딕 Std B" pitchFamily="34" charset="-127"/>
              </a:rPr>
              <a:t>.</a:t>
            </a:r>
            <a:endParaRPr lang="en-US" altLang="ko-KR" sz="700" dirty="0">
              <a:ea typeface="Adobe 고딕 Std B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9FF292F6-EB0E-47C1-A98C-462141829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46601"/>
              </p:ext>
            </p:extLst>
          </p:nvPr>
        </p:nvGraphicFramePr>
        <p:xfrm>
          <a:off x="584994" y="647133"/>
          <a:ext cx="2448272" cy="12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9456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원호 4"/>
          <p:cNvSpPr/>
          <p:nvPr/>
        </p:nvSpPr>
        <p:spPr>
          <a:xfrm flipH="1">
            <a:off x="595354" y="1099903"/>
            <a:ext cx="2498961" cy="333167"/>
          </a:xfrm>
          <a:prstGeom prst="arc">
            <a:avLst>
              <a:gd name="adj1" fmla="val 16200000"/>
              <a:gd name="adj2" fmla="val 21357877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6" y="255906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기능 및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앱에서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서비스 기능과 동작 예시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1D26FFC-ED3D-41B3-9D6B-E12C4F4EFB0D}"/>
              </a:ext>
            </a:extLst>
          </p:cNvPr>
          <p:cNvCxnSpPr/>
          <p:nvPr/>
        </p:nvCxnSpPr>
        <p:spPr>
          <a:xfrm>
            <a:off x="5004048" y="912130"/>
            <a:ext cx="0" cy="3531828"/>
          </a:xfrm>
          <a:prstGeom prst="line">
            <a:avLst/>
          </a:prstGeom>
          <a:ln w="25400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5C5598C-15A5-46C3-B0E0-73FAB41A69AF}"/>
              </a:ext>
            </a:extLst>
          </p:cNvPr>
          <p:cNvSpPr txBox="1"/>
          <p:nvPr/>
        </p:nvSpPr>
        <p:spPr>
          <a:xfrm>
            <a:off x="553345" y="1239620"/>
            <a:ext cx="329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화면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기부금 영수증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기부금 영수증 발급을 위한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손택스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앱과 빠른 연동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푸시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 제공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383430-53DD-48DE-96E8-0B5C09DB5629}"/>
              </a:ext>
            </a:extLst>
          </p:cNvPr>
          <p:cNvSpPr txBox="1"/>
          <p:nvPr/>
        </p:nvSpPr>
        <p:spPr>
          <a:xfrm>
            <a:off x="243410" y="97833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8340B3D-0B8F-49C1-B884-B0F5003815C6}"/>
              </a:ext>
            </a:extLst>
          </p:cNvPr>
          <p:cNvSpPr txBox="1"/>
          <p:nvPr/>
        </p:nvSpPr>
        <p:spPr>
          <a:xfrm>
            <a:off x="495438" y="97489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물품 거래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D06F80E-1A1C-470D-B8DA-E10B47ACA6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3" y="1779662"/>
            <a:ext cx="1601016" cy="2617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1C2E2239-7A67-47D0-B4F4-4F017B28F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1" y="1779662"/>
            <a:ext cx="1628257" cy="2661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1AB73D4B-2DB1-4CD7-ADC2-30745EB4B89F}"/>
              </a:ext>
            </a:extLst>
          </p:cNvPr>
          <p:cNvSpPr/>
          <p:nvPr/>
        </p:nvSpPr>
        <p:spPr>
          <a:xfrm>
            <a:off x="1775392" y="2978970"/>
            <a:ext cx="1473425" cy="1063977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FD4B5D97-6791-40C7-8F1C-992B7B9A1C2A}"/>
              </a:ext>
            </a:extLst>
          </p:cNvPr>
          <p:cNvSpPr/>
          <p:nvPr/>
        </p:nvSpPr>
        <p:spPr>
          <a:xfrm>
            <a:off x="488227" y="1926625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A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E2EE2CBB-FC54-4449-AB74-4C509A8B2A68}"/>
              </a:ext>
            </a:extLst>
          </p:cNvPr>
          <p:cNvSpPr/>
          <p:nvPr/>
        </p:nvSpPr>
        <p:spPr>
          <a:xfrm>
            <a:off x="3203848" y="3438950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B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F0C3D4E1-4DAB-4981-BEB6-4F2D6613B1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75" y="1782180"/>
            <a:ext cx="1628257" cy="2661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B6F7CCD1-1405-4622-BCE1-2C3694B23092}"/>
              </a:ext>
            </a:extLst>
          </p:cNvPr>
          <p:cNvSpPr/>
          <p:nvPr/>
        </p:nvSpPr>
        <p:spPr>
          <a:xfrm>
            <a:off x="3528523" y="4047993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C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D34028FD-D0C0-4524-8C06-1890122BA98E}"/>
              </a:ext>
            </a:extLst>
          </p:cNvPr>
          <p:cNvCxnSpPr>
            <a:cxnSpLocks/>
            <a:stCxn id="39" idx="2"/>
            <a:endCxn id="41" idx="6"/>
          </p:cNvCxnSpPr>
          <p:nvPr/>
        </p:nvCxnSpPr>
        <p:spPr>
          <a:xfrm flipH="1" flipV="1">
            <a:off x="2529487" y="3818746"/>
            <a:ext cx="999036" cy="301255"/>
          </a:xfrm>
          <a:prstGeom prst="line">
            <a:avLst/>
          </a:prstGeom>
          <a:ln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4612AF9-4DA9-4FFF-B271-62ED0FD3E94B}"/>
              </a:ext>
            </a:extLst>
          </p:cNvPr>
          <p:cNvSpPr/>
          <p:nvPr/>
        </p:nvSpPr>
        <p:spPr>
          <a:xfrm>
            <a:off x="2483768" y="3795886"/>
            <a:ext cx="45719" cy="45719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6018AC0-92AA-4A03-B1B6-D171630BE88A}"/>
              </a:ext>
            </a:extLst>
          </p:cNvPr>
          <p:cNvSpPr txBox="1"/>
          <p:nvPr/>
        </p:nvSpPr>
        <p:spPr>
          <a:xfrm>
            <a:off x="5148064" y="103703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8E86E23-4562-4D75-8001-468042B7F389}"/>
              </a:ext>
            </a:extLst>
          </p:cNvPr>
          <p:cNvSpPr txBox="1"/>
          <p:nvPr/>
        </p:nvSpPr>
        <p:spPr>
          <a:xfrm>
            <a:off x="5400092" y="103359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나눔 현황 확인</a:t>
            </a: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11E452E-0500-4DA2-9327-6941E1365EA3}"/>
              </a:ext>
            </a:extLst>
          </p:cNvPr>
          <p:cNvSpPr txBox="1"/>
          <p:nvPr/>
        </p:nvSpPr>
        <p:spPr>
          <a:xfrm>
            <a:off x="5445015" y="1296829"/>
            <a:ext cx="1647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현황 확인 버튼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현황 및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환경 개선 조회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E3BEC506-D9EF-48A7-BC9D-968603E9AD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82" y="1732778"/>
            <a:ext cx="1436222" cy="2347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2D07BD6-4290-4FE1-AADB-02D2022EB9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912130"/>
            <a:ext cx="1987266" cy="324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AD6E5F35-4FC3-4741-8605-D5F15946F683}"/>
              </a:ext>
            </a:extLst>
          </p:cNvPr>
          <p:cNvSpPr/>
          <p:nvPr/>
        </p:nvSpPr>
        <p:spPr>
          <a:xfrm>
            <a:off x="7128284" y="1213067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B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6" name="사각형: 둥근 모서리 30">
            <a:extLst>
              <a:ext uri="{FF2B5EF4-FFF2-40B4-BE49-F238E27FC236}">
                <a16:creationId xmlns:a16="http://schemas.microsoft.com/office/drawing/2014/main" xmlns="" id="{4A7F0B9B-0EA8-4485-8543-D83E0C4E98C5}"/>
              </a:ext>
            </a:extLst>
          </p:cNvPr>
          <p:cNvSpPr/>
          <p:nvPr/>
        </p:nvSpPr>
        <p:spPr>
          <a:xfrm>
            <a:off x="6009139" y="2107987"/>
            <a:ext cx="1224532" cy="501969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AEBC2D6D-E505-4162-8411-DBD4E7704A43}"/>
              </a:ext>
            </a:extLst>
          </p:cNvPr>
          <p:cNvSpPr/>
          <p:nvPr/>
        </p:nvSpPr>
        <p:spPr>
          <a:xfrm>
            <a:off x="5934506" y="2035979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A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F5B28B9C-978C-48DB-A432-CA0C707DDB2C}"/>
              </a:ext>
            </a:extLst>
          </p:cNvPr>
          <p:cNvSpPr/>
          <p:nvPr/>
        </p:nvSpPr>
        <p:spPr>
          <a:xfrm>
            <a:off x="3495568" y="2050848"/>
            <a:ext cx="1433847" cy="409741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18B9C5D-808E-4169-BD06-3D2FE4387B1B}"/>
              </a:ext>
            </a:extLst>
          </p:cNvPr>
          <p:cNvSpPr/>
          <p:nvPr/>
        </p:nvSpPr>
        <p:spPr>
          <a:xfrm>
            <a:off x="3428470" y="1995686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D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73155" y="1449127"/>
            <a:ext cx="125887" cy="127147"/>
          </a:xfrm>
          <a:prstGeom prst="rect">
            <a:avLst/>
          </a:prstGeom>
          <a:noFill/>
          <a:ln w="12700"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607FAC6-76F5-4BAC-ACF0-57643CEE98A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536099" y="708754"/>
            <a:ext cx="3197" cy="740373"/>
          </a:xfrm>
          <a:prstGeom prst="line">
            <a:avLst/>
          </a:prstGeom>
          <a:ln w="12700"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11E452E-0500-4DA2-9327-6941E1365EA3}"/>
              </a:ext>
            </a:extLst>
          </p:cNvPr>
          <p:cNvSpPr txBox="1"/>
          <p:nvPr/>
        </p:nvSpPr>
        <p:spPr>
          <a:xfrm>
            <a:off x="6791681" y="400978"/>
            <a:ext cx="149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개수가 변동되면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숫자도 실시간으로 변경됨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04248" y="393109"/>
            <a:ext cx="1440160" cy="315646"/>
          </a:xfrm>
          <a:prstGeom prst="rect">
            <a:avLst/>
          </a:prstGeom>
          <a:noFill/>
          <a:ln w="12700"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233671" y="2452132"/>
            <a:ext cx="1440160" cy="1271745"/>
          </a:xfrm>
          <a:prstGeom prst="rect">
            <a:avLst/>
          </a:prstGeom>
          <a:noFill/>
          <a:ln w="12700"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C607FAC6-76F5-4BAC-ACF0-57643CEE98A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952152" y="3723877"/>
            <a:ext cx="1599" cy="686069"/>
          </a:xfrm>
          <a:prstGeom prst="line">
            <a:avLst/>
          </a:prstGeom>
          <a:ln w="12700"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11E452E-0500-4DA2-9327-6941E1365EA3}"/>
              </a:ext>
            </a:extLst>
          </p:cNvPr>
          <p:cNvSpPr txBox="1"/>
          <p:nvPr/>
        </p:nvSpPr>
        <p:spPr>
          <a:xfrm>
            <a:off x="7229454" y="4404777"/>
            <a:ext cx="144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개수에 따른 환경 변화를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용자에게 시각적으로 보여줌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42020" y="4396908"/>
            <a:ext cx="1434912" cy="315646"/>
          </a:xfrm>
          <a:prstGeom prst="rect">
            <a:avLst/>
          </a:prstGeom>
          <a:noFill/>
          <a:ln w="12700"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9584760-0703-4436-ADFD-2E4A554BC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90" y="2779997"/>
            <a:ext cx="1436220" cy="2347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6" y="255906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기능 및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앱에서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서비스 기능과 동작 예시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8BF1DCB8-AF6A-49EA-BA6A-2C723B2E2157}"/>
              </a:ext>
            </a:extLst>
          </p:cNvPr>
          <p:cNvCxnSpPr/>
          <p:nvPr/>
        </p:nvCxnSpPr>
        <p:spPr>
          <a:xfrm>
            <a:off x="4788024" y="912130"/>
            <a:ext cx="0" cy="3531828"/>
          </a:xfrm>
          <a:prstGeom prst="line">
            <a:avLst/>
          </a:prstGeom>
          <a:ln w="25400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FCB13D9-0489-4E30-AB53-CC2B0DD489A7}"/>
              </a:ext>
            </a:extLst>
          </p:cNvPr>
          <p:cNvSpPr txBox="1"/>
          <p:nvPr/>
        </p:nvSpPr>
        <p:spPr>
          <a:xfrm>
            <a:off x="521467" y="1459759"/>
            <a:ext cx="198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페이지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거래를 위한 내 위치 수정 기능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쓴 글 페이지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 게시글 페이지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1ABAAC8-F618-4345-9298-19F6D2CFD23F}"/>
              </a:ext>
            </a:extLst>
          </p:cNvPr>
          <p:cNvSpPr txBox="1"/>
          <p:nvPr/>
        </p:nvSpPr>
        <p:spPr>
          <a:xfrm>
            <a:off x="35496" y="120359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07-1.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0B8C07-6DF8-49BC-B186-9866F579C3D6}"/>
              </a:ext>
            </a:extLst>
          </p:cNvPr>
          <p:cNvSpPr txBox="1"/>
          <p:nvPr/>
        </p:nvSpPr>
        <p:spPr>
          <a:xfrm>
            <a:off x="463560" y="11845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MyPage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E1D000F-E63E-43CE-8975-8345A7424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58" y="1371782"/>
            <a:ext cx="1436220" cy="2347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F3E703A4-F3A5-43DE-9CC0-69A4C4C53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76" y="587960"/>
            <a:ext cx="1436220" cy="2347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28E342A5-8785-45E5-8A58-CCA70A787B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3" y="2230789"/>
            <a:ext cx="1884810" cy="2914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C150516A-75E1-4317-8480-458017B90CCD}"/>
              </a:ext>
            </a:extLst>
          </p:cNvPr>
          <p:cNvSpPr/>
          <p:nvPr/>
        </p:nvSpPr>
        <p:spPr>
          <a:xfrm>
            <a:off x="596321" y="2414352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A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363CE5F6-6B54-46E4-BB00-5A2F8BCE95F3}"/>
              </a:ext>
            </a:extLst>
          </p:cNvPr>
          <p:cNvSpPr/>
          <p:nvPr/>
        </p:nvSpPr>
        <p:spPr>
          <a:xfrm>
            <a:off x="2321113" y="695489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B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CB3B31D4-E286-4D3A-8E8C-7AD09B49FDE3}"/>
              </a:ext>
            </a:extLst>
          </p:cNvPr>
          <p:cNvSpPr/>
          <p:nvPr/>
        </p:nvSpPr>
        <p:spPr>
          <a:xfrm>
            <a:off x="3411002" y="1515318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C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61FA6BA-4D81-42C7-9874-F1182508F737}"/>
              </a:ext>
            </a:extLst>
          </p:cNvPr>
          <p:cNvSpPr/>
          <p:nvPr/>
        </p:nvSpPr>
        <p:spPr>
          <a:xfrm>
            <a:off x="1382897" y="3089388"/>
            <a:ext cx="45719" cy="45719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D83FF115-BDAD-4730-A48F-496633E99DE0}"/>
              </a:ext>
            </a:extLst>
          </p:cNvPr>
          <p:cNvSpPr/>
          <p:nvPr/>
        </p:nvSpPr>
        <p:spPr>
          <a:xfrm>
            <a:off x="1382897" y="3285076"/>
            <a:ext cx="45719" cy="45719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80F9A31-71AA-4E64-8DFF-667EA4EE18EF}"/>
              </a:ext>
            </a:extLst>
          </p:cNvPr>
          <p:cNvSpPr/>
          <p:nvPr/>
        </p:nvSpPr>
        <p:spPr>
          <a:xfrm>
            <a:off x="1382897" y="3449428"/>
            <a:ext cx="45719" cy="45719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0151DCF4-F47F-4CD5-911B-716A4662BADE}"/>
              </a:ext>
            </a:extLst>
          </p:cNvPr>
          <p:cNvCxnSpPr>
            <a:cxnSpLocks/>
            <a:stCxn id="26" idx="3"/>
            <a:endCxn id="30" idx="7"/>
          </p:cNvCxnSpPr>
          <p:nvPr/>
        </p:nvCxnSpPr>
        <p:spPr>
          <a:xfrm flipH="1">
            <a:off x="1421921" y="818414"/>
            <a:ext cx="920283" cy="2277669"/>
          </a:xfrm>
          <a:prstGeom prst="line">
            <a:avLst/>
          </a:prstGeom>
          <a:ln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F7114A1-9B0E-4454-90E8-A7DCF9BE1C64}"/>
              </a:ext>
            </a:extLst>
          </p:cNvPr>
          <p:cNvCxnSpPr>
            <a:cxnSpLocks/>
            <a:stCxn id="28" idx="2"/>
            <a:endCxn id="40" idx="7"/>
          </p:cNvCxnSpPr>
          <p:nvPr/>
        </p:nvCxnSpPr>
        <p:spPr>
          <a:xfrm flipH="1">
            <a:off x="1421921" y="1587326"/>
            <a:ext cx="1989081" cy="1704445"/>
          </a:xfrm>
          <a:prstGeom prst="line">
            <a:avLst/>
          </a:prstGeom>
          <a:ln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C3EA7973-EFEF-4B23-948F-AFB10C958EC7}"/>
              </a:ext>
            </a:extLst>
          </p:cNvPr>
          <p:cNvCxnSpPr>
            <a:cxnSpLocks/>
            <a:stCxn id="48" idx="2"/>
            <a:endCxn id="41" idx="7"/>
          </p:cNvCxnSpPr>
          <p:nvPr/>
        </p:nvCxnSpPr>
        <p:spPr>
          <a:xfrm flipH="1">
            <a:off x="1421921" y="3033136"/>
            <a:ext cx="1072683" cy="422987"/>
          </a:xfrm>
          <a:prstGeom prst="line">
            <a:avLst/>
          </a:prstGeom>
          <a:ln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080D6049-66E8-4E2B-9A7F-55D1085B744A}"/>
              </a:ext>
            </a:extLst>
          </p:cNvPr>
          <p:cNvSpPr/>
          <p:nvPr/>
        </p:nvSpPr>
        <p:spPr>
          <a:xfrm>
            <a:off x="2494604" y="2961128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D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14F1F81-9A53-4F99-A7FA-781876977FC1}"/>
              </a:ext>
            </a:extLst>
          </p:cNvPr>
          <p:cNvSpPr txBox="1"/>
          <p:nvPr/>
        </p:nvSpPr>
        <p:spPr>
          <a:xfrm>
            <a:off x="5249029" y="1262776"/>
            <a:ext cx="1987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 페이지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 및 탈퇴 이유 설문 기능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0861668-588F-4D57-BB14-06C390D27BA0}"/>
              </a:ext>
            </a:extLst>
          </p:cNvPr>
          <p:cNvSpPr txBox="1"/>
          <p:nvPr/>
        </p:nvSpPr>
        <p:spPr>
          <a:xfrm>
            <a:off x="4939094" y="99101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07-2.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A010158-33E7-4AE8-9746-81A3B688AF02}"/>
              </a:ext>
            </a:extLst>
          </p:cNvPr>
          <p:cNvSpPr txBox="1"/>
          <p:nvPr/>
        </p:nvSpPr>
        <p:spPr>
          <a:xfrm>
            <a:off x="5364088" y="98757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MyPage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7CEC4571-3618-4401-80A1-3052601A4A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50" y="2262587"/>
            <a:ext cx="1884810" cy="2914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ABA3A9A-3955-413C-9738-1420566590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92" y="152786"/>
            <a:ext cx="1436219" cy="2347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EBAE0B7-8103-49A3-BA5C-0FC31A150776}"/>
              </a:ext>
            </a:extLst>
          </p:cNvPr>
          <p:cNvSpPr/>
          <p:nvPr/>
        </p:nvSpPr>
        <p:spPr>
          <a:xfrm>
            <a:off x="5727277" y="3911439"/>
            <a:ext cx="45719" cy="45719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607FAC6-76F5-4BAC-ACF0-57643CEE98A2}"/>
              </a:ext>
            </a:extLst>
          </p:cNvPr>
          <p:cNvCxnSpPr>
            <a:cxnSpLocks/>
            <a:stCxn id="38" idx="3"/>
            <a:endCxn id="34" idx="7"/>
          </p:cNvCxnSpPr>
          <p:nvPr/>
        </p:nvCxnSpPr>
        <p:spPr>
          <a:xfrm flipH="1">
            <a:off x="5766301" y="509994"/>
            <a:ext cx="1275062" cy="3408140"/>
          </a:xfrm>
          <a:prstGeom prst="line">
            <a:avLst/>
          </a:prstGeom>
          <a:ln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50EA2008-3CB3-4698-9F6D-ACD54E0D24E3}"/>
              </a:ext>
            </a:extLst>
          </p:cNvPr>
          <p:cNvSpPr/>
          <p:nvPr/>
        </p:nvSpPr>
        <p:spPr>
          <a:xfrm>
            <a:off x="7020272" y="387069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E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10104C7A-E16F-4E4F-8204-126AE9E79663}"/>
              </a:ext>
            </a:extLst>
          </p:cNvPr>
          <p:cNvSpPr/>
          <p:nvPr/>
        </p:nvSpPr>
        <p:spPr>
          <a:xfrm>
            <a:off x="5724128" y="4083918"/>
            <a:ext cx="45719" cy="45719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4F6881F6-4760-4C39-A29A-E6BD916D644B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5763152" y="2857838"/>
            <a:ext cx="1333688" cy="1232775"/>
          </a:xfrm>
          <a:prstGeom prst="line">
            <a:avLst/>
          </a:prstGeom>
          <a:ln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22C1F18-545E-4D78-8D7B-ECA37AA30B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87" y="2526175"/>
            <a:ext cx="1436219" cy="2347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130D470-04D2-4ADD-B1A8-8887991F71A8}"/>
              </a:ext>
            </a:extLst>
          </p:cNvPr>
          <p:cNvSpPr/>
          <p:nvPr/>
        </p:nvSpPr>
        <p:spPr>
          <a:xfrm>
            <a:off x="7075749" y="2734913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E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1\Desktop\스마트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15279"/>
            <a:ext cx="2606363" cy="426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BACBEC-C5F6-4DE8-8A29-5973F41A3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84" y="1616241"/>
            <a:ext cx="1773813" cy="2899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67C78D54-D0C8-4654-A510-C2373B2C6F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73" y="1292824"/>
            <a:ext cx="2083771" cy="3406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6" y="255906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기능 및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앱에서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서비스 기능과 동작 예시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018AC0-92AA-4A03-B1B6-D171630BE88A}"/>
              </a:ext>
            </a:extLst>
          </p:cNvPr>
          <p:cNvSpPr txBox="1"/>
          <p:nvPr/>
        </p:nvSpPr>
        <p:spPr>
          <a:xfrm>
            <a:off x="5076056" y="4999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8E86E23-4562-4D75-8001-468042B7F389}"/>
              </a:ext>
            </a:extLst>
          </p:cNvPr>
          <p:cNvSpPr txBox="1"/>
          <p:nvPr/>
        </p:nvSpPr>
        <p:spPr>
          <a:xfrm>
            <a:off x="5328084" y="496536"/>
            <a:ext cx="21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나눔으로 나무 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11E452E-0500-4DA2-9327-6941E1365EA3}"/>
              </a:ext>
            </a:extLst>
          </p:cNvPr>
          <p:cNvSpPr txBox="1"/>
          <p:nvPr/>
        </p:nvSpPr>
        <p:spPr>
          <a:xfrm>
            <a:off x="5373006" y="759770"/>
            <a:ext cx="19352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캠페인 참여 랭킹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Top5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나눔으로 얻은 나무 심기 기능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: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캠페인 취지 및 참여 방법 설명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D4A9CB7-0ED8-4201-82FA-B75703BE8FED}"/>
              </a:ext>
            </a:extLst>
          </p:cNvPr>
          <p:cNvSpPr/>
          <p:nvPr/>
        </p:nvSpPr>
        <p:spPr>
          <a:xfrm>
            <a:off x="2379220" y="2058803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A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9D0CCDCE-E9BF-4D25-89EB-4C6F9735B293}"/>
              </a:ext>
            </a:extLst>
          </p:cNvPr>
          <p:cNvSpPr/>
          <p:nvPr/>
        </p:nvSpPr>
        <p:spPr>
          <a:xfrm>
            <a:off x="2555776" y="3723878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B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080F9A31-71AA-4E64-8DFF-667EA4EE18EF}"/>
              </a:ext>
            </a:extLst>
          </p:cNvPr>
          <p:cNvSpPr/>
          <p:nvPr/>
        </p:nvSpPr>
        <p:spPr>
          <a:xfrm>
            <a:off x="4612258" y="2107952"/>
            <a:ext cx="45719" cy="45719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0151DCF4-F47F-4CD5-911B-716A4662BADE}"/>
              </a:ext>
            </a:extLst>
          </p:cNvPr>
          <p:cNvCxnSpPr>
            <a:cxnSpLocks/>
            <a:stCxn id="27" idx="3"/>
            <a:endCxn id="15" idx="0"/>
          </p:cNvCxnSpPr>
          <p:nvPr/>
        </p:nvCxnSpPr>
        <p:spPr>
          <a:xfrm flipH="1">
            <a:off x="4035051" y="2146976"/>
            <a:ext cx="583902" cy="1688344"/>
          </a:xfrm>
          <a:prstGeom prst="line">
            <a:avLst/>
          </a:prstGeom>
          <a:ln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B3B31D4-E286-4D3A-8E8C-7AD09B49FDE3}"/>
              </a:ext>
            </a:extLst>
          </p:cNvPr>
          <p:cNvSpPr/>
          <p:nvPr/>
        </p:nvSpPr>
        <p:spPr>
          <a:xfrm>
            <a:off x="3963043" y="3835320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C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1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5" y="255906"/>
            <a:ext cx="2376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공공성 및 기대효과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쉐어마켓이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사회에 제공할 수 있는 이점과 기대효과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425" y="915566"/>
            <a:ext cx="7367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사용하지 않는 물건을 나눔으로써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버려지거나 방치되는 물건을 줄여 환경오염을 최소화할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이웃과의 소통이 적은 현대 사회에서 주변 이웃과의 소통 환경을 마련한다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기업에서 지정 기부금 단체에 나눔을 하면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손택스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</a:t>
            </a:r>
            <a:r>
              <a:rPr lang="ko-KR" altLang="en-US" sz="1000" dirty="0" err="1"/>
              <a:t>플</a:t>
            </a:r>
            <a:r>
              <a:rPr lang="ko-KR" altLang="en-US" sz="1000" dirty="0" err="1" smtClean="0"/>
              <a:t>과</a:t>
            </a:r>
            <a:r>
              <a:rPr lang="ko-KR" altLang="en-US" sz="1000" dirty="0" smtClean="0"/>
              <a:t> 연동할 수 있는 채팅 링크를 전달 받아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기부금 영수증 신청</a:t>
            </a:r>
            <a:r>
              <a:rPr lang="en-US" altLang="ko-KR" sz="1000" dirty="0" smtClean="0"/>
              <a:t>’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을 요구할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기업은 나눈 금액만큼 세금을 </a:t>
            </a:r>
            <a:r>
              <a:rPr lang="ko-KR" altLang="en-US" sz="1000" dirty="0" err="1" smtClean="0"/>
              <a:t>절감받을</a:t>
            </a:r>
            <a:r>
              <a:rPr lang="ko-KR" altLang="en-US" sz="1000" dirty="0" smtClean="0"/>
              <a:t> 수 있어 기업</a:t>
            </a:r>
            <a:r>
              <a:rPr lang="en-US" altLang="ko-KR" sz="1000" dirty="0"/>
              <a:t> </a:t>
            </a:r>
            <a:r>
              <a:rPr lang="en-US" altLang="ko-KR" sz="1000" b="1" dirty="0" smtClean="0"/>
              <a:t>·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기관 양쪽 모두 이점이 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나눔을 완료하면 지급되는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트리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코인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으로 </a:t>
            </a:r>
            <a:r>
              <a:rPr lang="en-US" altLang="ko-KR" sz="1000" dirty="0" smtClean="0"/>
              <a:t>Covid-19</a:t>
            </a:r>
            <a:r>
              <a:rPr lang="ko-KR" altLang="en-US" sz="1000" dirty="0" smtClean="0"/>
              <a:t>로 인해 단</a:t>
            </a:r>
            <a:r>
              <a:rPr lang="ko-KR" altLang="en-US" sz="1000" dirty="0"/>
              <a:t>체</a:t>
            </a:r>
            <a:r>
              <a:rPr lang="ko-KR" altLang="en-US" sz="1000" dirty="0" smtClean="0"/>
              <a:t> 환경 개선 활동이 제한되는 상황에서도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유저들이 온라인에 다 같이 모여 실제 나무를 </a:t>
            </a:r>
            <a:r>
              <a:rPr lang="ko-KR" altLang="en-US" sz="1000" dirty="0"/>
              <a:t>심을 수 </a:t>
            </a:r>
            <a:r>
              <a:rPr lang="ko-KR" altLang="en-US" sz="1000" dirty="0" smtClean="0"/>
              <a:t>있는 </a:t>
            </a:r>
            <a:r>
              <a:rPr lang="en-US" altLang="ko-KR" sz="800" u="sng" dirty="0" smtClean="0"/>
              <a:t>(</a:t>
            </a:r>
            <a:r>
              <a:rPr lang="ko-KR" altLang="en-US" sz="800" u="sng" dirty="0" smtClean="0"/>
              <a:t>나눔 </a:t>
            </a:r>
            <a:r>
              <a:rPr lang="en-US" altLang="ko-KR" sz="800" u="sng" dirty="0" smtClean="0"/>
              <a:t>&amp;</a:t>
            </a:r>
            <a:r>
              <a:rPr lang="ko-KR" altLang="en-US" sz="800" u="sng" dirty="0" smtClean="0"/>
              <a:t> 나무</a:t>
            </a:r>
            <a:r>
              <a:rPr lang="en-US" altLang="ko-KR" sz="800" u="sng" dirty="0" smtClean="0"/>
              <a:t>)</a:t>
            </a:r>
            <a:r>
              <a:rPr lang="ko-KR" altLang="en-US" sz="1000" dirty="0" smtClean="0"/>
              <a:t>캠페인에 참여할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쉐어마켓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콘텐츠</a:t>
            </a:r>
            <a:r>
              <a:rPr lang="ko-KR" altLang="en-US" sz="1000" dirty="0" smtClean="0"/>
              <a:t> 중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나눔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나무 캠페인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 지불한 트리 코인의 가치만큼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>
                <a:hlinkClick r:id="rId2"/>
              </a:rPr>
              <a:t>생명의숲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숲 가꾸기 시민단체</a:t>
            </a:r>
            <a:r>
              <a:rPr lang="en-US" altLang="ko-KR" sz="800" dirty="0" smtClean="0"/>
              <a:t>)</a:t>
            </a:r>
            <a:r>
              <a:rPr lang="en-US" altLang="ko-KR" sz="1000" dirty="0" smtClean="0"/>
              <a:t>’</a:t>
            </a:r>
            <a:r>
              <a:rPr lang="en-US" altLang="ko-KR" sz="800" dirty="0" smtClean="0"/>
              <a:t> </a:t>
            </a:r>
            <a:r>
              <a:rPr lang="ko-KR" altLang="en-US" sz="1000" dirty="0" smtClean="0"/>
              <a:t>단체에 </a:t>
            </a:r>
            <a:r>
              <a:rPr lang="ko-KR" altLang="en-US" sz="1000" dirty="0"/>
              <a:t>정기적으로 </a:t>
            </a:r>
            <a:r>
              <a:rPr lang="ko-KR" altLang="en-US" sz="1000" dirty="0" smtClean="0"/>
              <a:t>후원이 이루어진다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나눔으로 개선되는 환경 변화를 사용자가 실시간 수치로 확인할 수 있도록 하여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나눔의 가치를 이해하고 보람을 느낄 수 있어 지속적인 나눔 활동으로 이어질 수 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7148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179512" y="900820"/>
            <a:ext cx="8784975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2010" y="2378100"/>
            <a:ext cx="3600400" cy="1600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79711" y="2139702"/>
            <a:ext cx="5184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쉐어마켓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기획서 마침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20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54167"/>
              </p:ext>
            </p:extLst>
          </p:nvPr>
        </p:nvGraphicFramePr>
        <p:xfrm>
          <a:off x="6948264" y="3985808"/>
          <a:ext cx="1741046" cy="839343"/>
        </p:xfrm>
        <a:graphic>
          <a:graphicData uri="http://schemas.openxmlformats.org/drawingml/2006/table">
            <a:tbl>
              <a:tblPr/>
              <a:tblGrid>
                <a:gridCol w="8705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53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코브라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코딩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브라더스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1148" marB="411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4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Android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1148" marB="41148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대표자</a:t>
                      </a:r>
                    </a:p>
                  </a:txBody>
                  <a:tcPr marT="41148" marB="41148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최승호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최승준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1148" marB="41148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최승호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1148" marB="41148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179512" y="900820"/>
            <a:ext cx="8784975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731394"/>
              </p:ext>
            </p:extLst>
          </p:nvPr>
        </p:nvGraphicFramePr>
        <p:xfrm>
          <a:off x="467544" y="3957947"/>
          <a:ext cx="1741046" cy="842012"/>
        </p:xfrm>
        <a:graphic>
          <a:graphicData uri="http://schemas.openxmlformats.org/drawingml/2006/table">
            <a:tbl>
              <a:tblPr/>
              <a:tblGrid>
                <a:gridCol w="8705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8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코브라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코딩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브라더스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1148" marB="411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4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Android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1148" marB="41148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대표자</a:t>
                      </a:r>
                    </a:p>
                  </a:txBody>
                  <a:tcPr marT="41148" marB="41148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최승호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최승준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1148" marB="41148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최승호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1148" marB="41148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6588224" y="2787775"/>
            <a:ext cx="2155293" cy="9361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8223" y="3896836"/>
            <a:ext cx="2155293" cy="9361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4998" y="4243761"/>
            <a:ext cx="407233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64098" y="4114192"/>
            <a:ext cx="16243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itchFamily="2" charset="-127"/>
                <a:ea typeface="G마켓 산스 TTF Bold" pitchFamily="2" charset="-127"/>
              </a:rPr>
              <a:t>작성 일시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itchFamily="2" charset="-127"/>
                <a:ea typeface="G마켓 산스 TTF Bold" pitchFamily="2" charset="-127"/>
              </a:rPr>
              <a:t>09/16 ~ 09/19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256" y="3051137"/>
            <a:ext cx="432048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809830" y="2931791"/>
            <a:ext cx="7014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itchFamily="2" charset="-127"/>
                <a:ea typeface="G마켓 산스 TTF Bold" pitchFamily="2" charset="-127"/>
              </a:rPr>
              <a:t>문서 구성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6B51704-1EC7-45C4-A2CC-82A552B718AD}"/>
              </a:ext>
            </a:extLst>
          </p:cNvPr>
          <p:cNvSpPr/>
          <p:nvPr/>
        </p:nvSpPr>
        <p:spPr>
          <a:xfrm>
            <a:off x="6834998" y="4515968"/>
            <a:ext cx="407233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07598" y="4387176"/>
            <a:ext cx="15808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itchFamily="2" charset="-127"/>
                <a:ea typeface="G마켓 산스 TTF Bold" pitchFamily="2" charset="-127"/>
              </a:rPr>
              <a:t>작성자         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itchFamily="2" charset="-127"/>
                <a:ea typeface="G마켓 산스 TTF Bold" pitchFamily="2" charset="-127"/>
              </a:rPr>
              <a:t>최승준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2467E8-42E4-4D2B-A25E-1200F2A69A90}"/>
              </a:ext>
            </a:extLst>
          </p:cNvPr>
          <p:cNvSpPr txBox="1"/>
          <p:nvPr/>
        </p:nvSpPr>
        <p:spPr>
          <a:xfrm>
            <a:off x="7230676" y="3076777"/>
            <a:ext cx="151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01. </a:t>
            </a:r>
            <a:r>
              <a:rPr lang="ko-KR" altLang="en-US" sz="700" dirty="0"/>
              <a:t>항목별 카테고리</a:t>
            </a:r>
            <a:endParaRPr lang="en-US" altLang="ko-KR" sz="700" dirty="0"/>
          </a:p>
          <a:p>
            <a:r>
              <a:rPr lang="en-US" altLang="ko-KR" sz="700" dirty="0"/>
              <a:t>02. </a:t>
            </a:r>
            <a:r>
              <a:rPr lang="ko-KR" altLang="en-US" sz="700" dirty="0"/>
              <a:t>서비스 기능 및 화면 리스트</a:t>
            </a:r>
            <a:endParaRPr lang="en-US" altLang="ko-KR" sz="700" dirty="0"/>
          </a:p>
          <a:p>
            <a:r>
              <a:rPr lang="en-US" altLang="ko-KR" sz="700" dirty="0"/>
              <a:t>03. </a:t>
            </a:r>
            <a:r>
              <a:rPr lang="ko-KR" altLang="en-US" sz="700" dirty="0"/>
              <a:t>시스템 트리</a:t>
            </a:r>
            <a:endParaRPr lang="en-US" altLang="ko-KR" sz="700" dirty="0"/>
          </a:p>
          <a:p>
            <a:r>
              <a:rPr lang="en-US" altLang="ko-KR" sz="700" dirty="0"/>
              <a:t>04. </a:t>
            </a:r>
            <a:r>
              <a:rPr lang="ko-KR" altLang="en-US" sz="700" dirty="0"/>
              <a:t>서비스 기능 및 화면 예시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99592" y="1347615"/>
            <a:ext cx="3096344" cy="1440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5576" y="1102326"/>
            <a:ext cx="345638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쉐어마켓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기획서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7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5" y="255906"/>
            <a:ext cx="2376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참가 목적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KB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환경을 바꾸는 소프트웨어 공모전 참가 목적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424" y="915566"/>
            <a:ext cx="7439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현대인들의 소비 활동이 증가하면서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제품 구매 후 얼마 사용하지 않고 쌓이거나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버려지는 물건이 많아짐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   → 이러한 현상은 훗날 무분별한 폐기활동으로 이어지면서 결국 환경 오염을 야기하게 됨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smtClean="0"/>
              <a:t>    →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사용하지 않는 물건들을 버리지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나누거나 교환할 수 있도록 하여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폐기물 발생을 줄이고자 함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 smtClean="0"/>
              <a:t>Covid-19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사태로 인해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사람들이 특정 장소에 모여 환경 개선 활동을 하기엔 제한이 있음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→ 온라인상에서도 다같이 환경을 개선할 수 있는 방법을 모색하고자 함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endParaRPr lang="ko-KR" altLang="en-US" sz="1000" dirty="0"/>
          </a:p>
        </p:txBody>
      </p:sp>
      <p:pic>
        <p:nvPicPr>
          <p:cNvPr id="1028" name="Picture 4" descr="C:\Users\user1\Downloads\chair-97968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4" y="2581659"/>
            <a:ext cx="2704934" cy="1703263"/>
          </a:xfrm>
          <a:prstGeom prst="rect">
            <a:avLst/>
          </a:prstGeom>
          <a:noFill/>
          <a:ln w="25400" cmpd="dbl">
            <a:solidFill>
              <a:srgbClr val="BDDF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1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3807"/>
            <a:ext cx="1878965" cy="1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1\Downloads\hand-506754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84636"/>
            <a:ext cx="2399424" cy="1732084"/>
          </a:xfrm>
          <a:prstGeom prst="rect">
            <a:avLst/>
          </a:prstGeom>
          <a:noFill/>
          <a:ln w="25400" cmpd="dbl">
            <a:solidFill>
              <a:srgbClr val="BDDF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1\Downloads\pngwing.com (1)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67718"/>
            <a:ext cx="1160479" cy="1565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2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5" y="255906"/>
            <a:ext cx="2376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핵심 아이디어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개발 핵심 아이디어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425" y="915566"/>
            <a:ext cx="736797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사용하지 않는 물건들을 유저간에 나누거나 교환할 수 있는 </a:t>
            </a:r>
            <a:r>
              <a:rPr lang="en-US" altLang="ko-KR" sz="1000" dirty="0" smtClean="0"/>
              <a:t>O2O </a:t>
            </a:r>
            <a:r>
              <a:rPr lang="ko-KR" altLang="en-US" sz="1000" dirty="0" smtClean="0"/>
              <a:t>플랫폼을 형성한다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   → 나눔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요청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물물교환이 가능한 게시판 형태의 커뮤니티를 구축한다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   </a:t>
            </a:r>
            <a:r>
              <a:rPr lang="ko-KR" altLang="en-US" sz="1000" dirty="0"/>
              <a:t>→ </a:t>
            </a:r>
            <a:r>
              <a:rPr lang="en-US" altLang="ko-KR" sz="1000" dirty="0" smtClean="0"/>
              <a:t>1:1 </a:t>
            </a:r>
            <a:r>
              <a:rPr lang="ko-KR" altLang="en-US" sz="1000" dirty="0" smtClean="0"/>
              <a:t>채팅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푸시</a:t>
            </a:r>
            <a:r>
              <a:rPr lang="ko-KR" altLang="en-US" sz="1000" dirty="0" smtClean="0"/>
              <a:t> 기능을 구현하여 나눔을 위한 소통을 유도한다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실시간 나눔 현황을 확인할 수 있도록 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나눔으로 변화하는 환경 개선을 시각적으로 확인할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   → 실시간으로 이루어지고 있는 나눔 현황에 대해 확인할 수 있도록 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나눔을 통해 개선되는 환경 상태를 유저가 직접 수치로 확인할 수 있도록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나눔을 완료하면 해당 유저에게 </a:t>
            </a:r>
            <a:r>
              <a:rPr lang="en-US" altLang="ko-KR" sz="1000" dirty="0" smtClean="0"/>
              <a:t>‘</a:t>
            </a:r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ko-KR" altLang="en-US" sz="1000" dirty="0" smtClean="0"/>
              <a:t>트리 코인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을 지급하여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Covid-19 </a:t>
            </a:r>
            <a:r>
              <a:rPr lang="ko-KR" altLang="en-US" sz="1000" dirty="0" smtClean="0"/>
              <a:t>환경에서도 온라인상에서 실제 나무를 심을 수 있는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나눔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나무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캠페인을 제공한다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   → 서비스 최초가입 또는 나눔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요청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물물교환 완료 시 캠페인에서 사용 가능한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트리 코인</a:t>
            </a:r>
            <a:r>
              <a:rPr lang="en-US" altLang="ko-KR" sz="1000" dirty="0" smtClean="0"/>
              <a:t>’ 2</a:t>
            </a:r>
            <a:r>
              <a:rPr lang="ko-KR" altLang="en-US" sz="1000" dirty="0" smtClean="0"/>
              <a:t>개를 지급한다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   → 사용자들이 캠페인에 기부한 트리 코인의 가치만큼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>
                <a:hlinkClick r:id="rId2"/>
              </a:rPr>
              <a:t>생명의숲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단체에 후원금을 지불한다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기업 규모에서 지정 기부금 단체에 나눔을 한 경우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쉐어마켓</a:t>
            </a:r>
            <a:r>
              <a:rPr lang="ko-KR" altLang="en-US" sz="1000" dirty="0" smtClean="0"/>
              <a:t> 채팅 기능과 </a:t>
            </a:r>
            <a:r>
              <a:rPr lang="ko-KR" altLang="en-US" sz="1000" dirty="0" err="1" smtClean="0"/>
              <a:t>홈택스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연동하여 </a:t>
            </a:r>
            <a:r>
              <a:rPr lang="en-US" altLang="ko-KR" sz="1000" dirty="0" smtClean="0"/>
              <a:t>‘</a:t>
            </a:r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r>
              <a:rPr lang="ko-KR" altLang="en-US" sz="1000" dirty="0" smtClean="0"/>
              <a:t>기부금 영수증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발</a:t>
            </a:r>
            <a:r>
              <a:rPr lang="ko-KR" altLang="en-US" sz="1000" dirty="0"/>
              <a:t>급</a:t>
            </a:r>
            <a:r>
              <a:rPr lang="ko-KR" altLang="en-US" sz="1000" dirty="0" smtClean="0"/>
              <a:t>을 도와준다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   → 보육원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고아원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교회 등 지정 기부금 단체에 해당하는 기관에서 기업에게 필요한 물품을 요청할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→ 나눔을 받은 기관에서는 기업에게 기부금 영수증을 발급해줄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사회 </a:t>
            </a:r>
            <a:r>
              <a:rPr lang="en-US" altLang="ko-KR" sz="1000" b="1" dirty="0"/>
              <a:t>·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기업적으로 모두 이익을 얻을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3290742" y="4564953"/>
            <a:ext cx="574067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50" dirty="0" smtClean="0">
                <a:solidFill>
                  <a:srgbClr val="FF0000"/>
                </a:solidFill>
              </a:rPr>
              <a:t>*</a:t>
            </a:r>
            <a:r>
              <a:rPr lang="ko-KR" altLang="en-US" sz="750" dirty="0" smtClean="0"/>
              <a:t>트리 코인 </a:t>
            </a:r>
            <a:r>
              <a:rPr lang="en-US" altLang="ko-KR" sz="750" dirty="0" smtClean="0"/>
              <a:t>: </a:t>
            </a:r>
            <a:r>
              <a:rPr lang="ko-KR" altLang="en-US" sz="750" dirty="0" err="1" smtClean="0"/>
              <a:t>쉐어마켓에서</a:t>
            </a:r>
            <a:r>
              <a:rPr lang="ko-KR" altLang="en-US" sz="750" dirty="0" smtClean="0"/>
              <a:t> 나눔 </a:t>
            </a:r>
            <a:r>
              <a:rPr lang="ko-KR" altLang="en-US" sz="750" dirty="0" err="1" smtClean="0"/>
              <a:t>활동시</a:t>
            </a:r>
            <a:r>
              <a:rPr lang="ko-KR" altLang="en-US" sz="750" dirty="0" smtClean="0"/>
              <a:t> 획득할 수 있는 가상 코인으로</a:t>
            </a:r>
            <a:r>
              <a:rPr lang="en-US" altLang="ko-KR" sz="750" dirty="0" smtClean="0"/>
              <a:t>, </a:t>
            </a:r>
            <a:r>
              <a:rPr lang="ko-KR" altLang="en-US" sz="750" dirty="0" smtClean="0"/>
              <a:t>나눔 </a:t>
            </a:r>
            <a:r>
              <a:rPr lang="en-US" altLang="ko-KR" sz="750" dirty="0" smtClean="0"/>
              <a:t>&amp; </a:t>
            </a:r>
            <a:r>
              <a:rPr lang="ko-KR" altLang="en-US" sz="750" dirty="0" smtClean="0"/>
              <a:t>나무 캠페인 참여에 사용할 수 있다</a:t>
            </a:r>
            <a:r>
              <a:rPr lang="en-US" altLang="ko-KR" sz="750" dirty="0" smtClean="0"/>
              <a:t>.</a:t>
            </a:r>
          </a:p>
          <a:p>
            <a:pPr algn="r"/>
            <a:r>
              <a:rPr lang="ko-KR" altLang="en-US" sz="750" dirty="0" smtClean="0"/>
              <a:t>코인 </a:t>
            </a:r>
            <a:r>
              <a:rPr lang="en-US" altLang="ko-KR" sz="750" dirty="0" smtClean="0"/>
              <a:t>1</a:t>
            </a:r>
            <a:r>
              <a:rPr lang="ko-KR" altLang="en-US" sz="750" dirty="0" smtClean="0"/>
              <a:t>개당 </a:t>
            </a:r>
            <a:r>
              <a:rPr lang="en-US" altLang="ko-KR" sz="750" dirty="0" smtClean="0"/>
              <a:t>100</a:t>
            </a:r>
            <a:r>
              <a:rPr lang="ko-KR" altLang="en-US" sz="750" dirty="0" smtClean="0"/>
              <a:t>원에 해당하는 가치를 지니고 있다</a:t>
            </a:r>
            <a:r>
              <a:rPr lang="en-US" altLang="ko-KR" sz="750" dirty="0" smtClean="0"/>
              <a:t>.</a:t>
            </a:r>
          </a:p>
          <a:p>
            <a:pPr algn="r" fontAlgn="base" latinLnBrk="0"/>
            <a:r>
              <a:rPr lang="ko-KR" altLang="en-US" sz="800" dirty="0">
                <a:solidFill>
                  <a:srgbClr val="FF0000"/>
                </a:solidFill>
              </a:rPr>
              <a:t>*</a:t>
            </a:r>
            <a:r>
              <a:rPr lang="ko-KR" altLang="en-US" sz="750" dirty="0"/>
              <a:t>기부금 영수증 </a:t>
            </a:r>
            <a:r>
              <a:rPr lang="en-US" altLang="ko-KR" sz="750" dirty="0"/>
              <a:t>: </a:t>
            </a:r>
            <a:r>
              <a:rPr lang="ko-KR" altLang="en-US" sz="750" dirty="0"/>
              <a:t>기업에서 지정 기부금 단체에게 현물 또는 기부를 할 경우</a:t>
            </a:r>
            <a:r>
              <a:rPr lang="en-US" altLang="ko-KR" sz="750" dirty="0" smtClean="0"/>
              <a:t>, </a:t>
            </a:r>
            <a:r>
              <a:rPr lang="ko-KR" altLang="en-US" sz="750" dirty="0" smtClean="0"/>
              <a:t>해당 </a:t>
            </a:r>
            <a:r>
              <a:rPr lang="ko-KR" altLang="en-US" sz="750" dirty="0"/>
              <a:t>가치만큼 세금을 </a:t>
            </a:r>
            <a:r>
              <a:rPr lang="ko-KR" altLang="en-US" sz="750" dirty="0" err="1" smtClean="0"/>
              <a:t>감면받을</a:t>
            </a:r>
            <a:r>
              <a:rPr lang="ko-KR" altLang="en-US" sz="750" dirty="0" smtClean="0"/>
              <a:t> </a:t>
            </a:r>
            <a:r>
              <a:rPr lang="ko-KR" altLang="en-US" sz="750" dirty="0"/>
              <a:t>수 있는 영수증이다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28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5" y="255906"/>
            <a:ext cx="2376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항목별 카테고리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내부의 항목별 카테고리</a:t>
            </a: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xmlns="" id="{EFB90F96-6FEE-4FA6-974A-D40687AAB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42180"/>
              </p:ext>
            </p:extLst>
          </p:nvPr>
        </p:nvGraphicFramePr>
        <p:xfrm>
          <a:off x="791582" y="915566"/>
          <a:ext cx="1944216" cy="35766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3377">
                  <a:extLst>
                    <a:ext uri="{9D8B030D-6E8A-4147-A177-3AD203B41FA5}">
                      <a16:colId xmlns:a16="http://schemas.microsoft.com/office/drawing/2014/main" xmlns="" val="4005134207"/>
                    </a:ext>
                  </a:extLst>
                </a:gridCol>
                <a:gridCol w="1200839">
                  <a:extLst>
                    <a:ext uri="{9D8B030D-6E8A-4147-A177-3AD203B41FA5}">
                      <a16:colId xmlns:a16="http://schemas.microsoft.com/office/drawing/2014/main" xmlns="" val="765294942"/>
                    </a:ext>
                  </a:extLst>
                </a:gridCol>
              </a:tblGrid>
              <a:tr h="217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895902"/>
                  </a:ext>
                </a:extLst>
              </a:tr>
              <a:tr h="217083">
                <a:tc rowSpan="16">
                  <a:txBody>
                    <a:bodyPr/>
                    <a:lstStyle/>
                    <a:p>
                      <a:pPr algn="ctr" latinLnBrk="1"/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카테고리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가전디지털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3685161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패션의류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4895034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유아동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5853759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홈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6719106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9312369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주방용품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286310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생활용품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1332461"/>
                  </a:ext>
                </a:extLst>
              </a:tr>
              <a:tr h="1588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홈인테리어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4257548"/>
                  </a:ext>
                </a:extLst>
              </a:tr>
              <a:tr h="1588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798559"/>
                  </a:ext>
                </a:extLst>
              </a:tr>
              <a:tr h="1588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자동차용품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4699897"/>
                  </a:ext>
                </a:extLst>
              </a:tr>
              <a:tr h="158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/DVD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4710355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7301862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오피스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681348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4193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83006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물품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1627180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xmlns="" id="{254899D0-ED67-4657-9AD6-52944F3C2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10132"/>
              </p:ext>
            </p:extLst>
          </p:nvPr>
        </p:nvGraphicFramePr>
        <p:xfrm>
          <a:off x="2987824" y="915566"/>
          <a:ext cx="2916326" cy="27604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0427">
                  <a:extLst>
                    <a:ext uri="{9D8B030D-6E8A-4147-A177-3AD203B41FA5}">
                      <a16:colId xmlns:a16="http://schemas.microsoft.com/office/drawing/2014/main" xmlns="" val="4005134207"/>
                    </a:ext>
                  </a:extLst>
                </a:gridCol>
                <a:gridCol w="2135899">
                  <a:extLst>
                    <a:ext uri="{9D8B030D-6E8A-4147-A177-3AD203B41FA5}">
                      <a16:colId xmlns:a16="http://schemas.microsoft.com/office/drawing/2014/main" xmlns="" val="765294942"/>
                    </a:ext>
                  </a:extLst>
                </a:gridCol>
              </a:tblGrid>
              <a:tr h="217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895902"/>
                  </a:ext>
                </a:extLst>
              </a:tr>
              <a:tr h="217083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– </a:t>
                      </a: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기부금 영수증이란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3685161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기부금 영수증 발급 가능 기관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4895034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기부금 영수증 신청방법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5853759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홈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나눔으로 개선되는 환경 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6719106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작성시 유의사항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9312369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장난성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채팅의 사용자 대처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286310"/>
                  </a:ext>
                </a:extLst>
              </a:tr>
              <a:tr h="217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사진 변경 방법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1332461"/>
                  </a:ext>
                </a:extLst>
              </a:tr>
              <a:tr h="2313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내용 채팅 형태로 공유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4257548"/>
                  </a:ext>
                </a:extLst>
              </a:tr>
              <a:tr h="1588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게시글이 화면에 나타나지 않을 시 해결법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798559"/>
                  </a:ext>
                </a:extLst>
              </a:tr>
              <a:tr h="170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끄는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4699897"/>
                  </a:ext>
                </a:extLst>
              </a:tr>
              <a:tr h="158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쉐어마켓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 중 오류 발생시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대처법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4710355"/>
                  </a:ext>
                </a:extLst>
              </a:tr>
              <a:tr h="1588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E-mail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3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5" y="255906"/>
            <a:ext cx="2376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서비스 기능 및 화면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GNB,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상세 설명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4C42303B-0635-496F-BBEE-384065596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07362"/>
              </p:ext>
            </p:extLst>
          </p:nvPr>
        </p:nvGraphicFramePr>
        <p:xfrm>
          <a:off x="323528" y="915566"/>
          <a:ext cx="4464496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5294">
                  <a:extLst>
                    <a:ext uri="{9D8B030D-6E8A-4147-A177-3AD203B41FA5}">
                      <a16:colId xmlns:a16="http://schemas.microsoft.com/office/drawing/2014/main" xmlns="" val="4005134207"/>
                    </a:ext>
                  </a:extLst>
                </a:gridCol>
                <a:gridCol w="3109202">
                  <a:extLst>
                    <a:ext uri="{9D8B030D-6E8A-4147-A177-3AD203B41FA5}">
                      <a16:colId xmlns:a16="http://schemas.microsoft.com/office/drawing/2014/main" xmlns="" val="76529494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상세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895902"/>
                  </a:ext>
                </a:extLst>
              </a:tr>
              <a:tr h="14401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진입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지역설정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소속선택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거래를 위한 위치 정보 입력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6719106"/>
                  </a:ext>
                </a:extLst>
              </a:tr>
              <a:tr h="144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페이스북 계정 연동을 통한 간편 회원가입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4257548"/>
                  </a:ext>
                </a:extLst>
              </a:tr>
              <a:tr h="144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나눔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목적에 따른 본인의 소속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7301862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xmlns="" id="{E2F02638-6302-4D78-95C7-DC41EC746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61407"/>
              </p:ext>
            </p:extLst>
          </p:nvPr>
        </p:nvGraphicFramePr>
        <p:xfrm>
          <a:off x="323528" y="1767982"/>
          <a:ext cx="4464496" cy="3200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9387">
                  <a:extLst>
                    <a:ext uri="{9D8B030D-6E8A-4147-A177-3AD203B41FA5}">
                      <a16:colId xmlns:a16="http://schemas.microsoft.com/office/drawing/2014/main" xmlns="" val="4005134207"/>
                    </a:ext>
                  </a:extLst>
                </a:gridCol>
                <a:gridCol w="625968">
                  <a:extLst>
                    <a:ext uri="{9D8B030D-6E8A-4147-A177-3AD203B41FA5}">
                      <a16:colId xmlns:a16="http://schemas.microsoft.com/office/drawing/2014/main" xmlns="" val="765294942"/>
                    </a:ext>
                  </a:extLst>
                </a:gridCol>
                <a:gridCol w="421372">
                  <a:extLst>
                    <a:ext uri="{9D8B030D-6E8A-4147-A177-3AD203B41FA5}">
                      <a16:colId xmlns:a16="http://schemas.microsoft.com/office/drawing/2014/main" xmlns="" val="3965761142"/>
                    </a:ext>
                  </a:extLst>
                </a:gridCol>
                <a:gridCol w="1817769">
                  <a:extLst>
                    <a:ext uri="{9D8B030D-6E8A-4147-A177-3AD203B41FA5}">
                      <a16:colId xmlns:a16="http://schemas.microsoft.com/office/drawing/2014/main" xmlns="" val="2695252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GNB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항목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상세 설명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895902"/>
                  </a:ext>
                </a:extLst>
              </a:tr>
              <a:tr h="31345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메인메뉴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Bar: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키워드 검색기능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6719106"/>
                  </a:ext>
                </a:extLst>
              </a:tr>
              <a:tr h="35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별 카테고리 화면으로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0282214"/>
                  </a:ext>
                </a:extLst>
              </a:tr>
              <a:tr h="200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거래중인 물품 리스트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중인 물품 리스트 출력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선택 시 상세 페이지로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13988"/>
                  </a:ext>
                </a:extLst>
              </a:tr>
              <a:tr h="3978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무료나눔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게시글 작성 페이지로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최대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업로드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드릴게요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필요해요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입력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4257548"/>
                  </a:ext>
                </a:extLst>
              </a:tr>
              <a:tr h="39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물물교환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게시글 작성 페이지로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최대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업로드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입력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36400"/>
                  </a:ext>
                </a:extLst>
              </a:tr>
              <a:tr h="886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메인메뉴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별 키워드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</a:t>
                      </a:r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가전디지털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패션의류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출산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유아동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식품  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뷰티 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주방용품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생활용품  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홈인테리어  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레저  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자동차용품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/DVD  </a:t>
                      </a:r>
                    </a:p>
                    <a:p>
                      <a:pPr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완구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문구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오피스  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헬스  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티켓  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물품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7301862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xmlns="" id="{7AB61DAD-BC43-41EC-B69D-DBAB9B6E4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20486"/>
              </p:ext>
            </p:extLst>
          </p:nvPr>
        </p:nvGraphicFramePr>
        <p:xfrm>
          <a:off x="5050120" y="915566"/>
          <a:ext cx="3744416" cy="34438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6698">
                  <a:extLst>
                    <a:ext uri="{9D8B030D-6E8A-4147-A177-3AD203B41FA5}">
                      <a16:colId xmlns:a16="http://schemas.microsoft.com/office/drawing/2014/main" xmlns="" val="4005134207"/>
                    </a:ext>
                  </a:extLst>
                </a:gridCol>
                <a:gridCol w="879526">
                  <a:extLst>
                    <a:ext uri="{9D8B030D-6E8A-4147-A177-3AD203B41FA5}">
                      <a16:colId xmlns:a16="http://schemas.microsoft.com/office/drawing/2014/main" xmlns="" val="76529494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1186881865"/>
                    </a:ext>
                  </a:extLst>
                </a:gridCol>
              </a:tblGrid>
              <a:tr h="29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GNB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상세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895902"/>
                  </a:ext>
                </a:extLst>
              </a:tr>
              <a:tr h="410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메인메뉴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목록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목록 제공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기능 제공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6719106"/>
                  </a:ext>
                </a:extLst>
              </a:tr>
              <a:tr h="346393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메인메뉴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MyPage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주소 출력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사진 설정 기능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7301862"/>
                  </a:ext>
                </a:extLst>
              </a:tr>
              <a:tr h="225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위치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위치 수정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431553"/>
                  </a:ext>
                </a:extLst>
              </a:tr>
              <a:tr h="225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5048146"/>
                  </a:ext>
                </a:extLst>
              </a:tr>
              <a:tr h="267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 게시글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관심을 표시한 글 리스트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554404"/>
                  </a:ext>
                </a:extLst>
              </a:tr>
              <a:tr h="2251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쉐어마켓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 다운로드 링크 제공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Play-store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664841"/>
                  </a:ext>
                </a:extLst>
              </a:tr>
              <a:tr h="225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 리스트 제공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기능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642118"/>
                  </a:ext>
                </a:extLst>
              </a:tr>
              <a:tr h="254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 페이지로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292321"/>
                  </a:ext>
                </a:extLst>
              </a:tr>
              <a:tr h="18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쉐어마켓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로그아웃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페이지로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2654013"/>
                  </a:ext>
                </a:extLst>
              </a:tr>
              <a:tr h="22515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메인메뉴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나무심기 캠페인 상위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프로필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9072859"/>
                  </a:ext>
                </a:extLst>
              </a:tr>
              <a:tr h="225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상에서도 나눔을 통해 사용자 비용 부담 없이 캠페인 참여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921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5" y="255906"/>
            <a:ext cx="280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트리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(System Architecture)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시스템 트리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AD57E54-6AEB-4E4C-A3DF-17115B0E43A6}"/>
              </a:ext>
            </a:extLst>
          </p:cNvPr>
          <p:cNvSpPr/>
          <p:nvPr/>
        </p:nvSpPr>
        <p:spPr>
          <a:xfrm>
            <a:off x="541857" y="722294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스플래시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451E856-D6B1-4A42-8703-175580651339}"/>
              </a:ext>
            </a:extLst>
          </p:cNvPr>
          <p:cNvSpPr/>
          <p:nvPr/>
        </p:nvSpPr>
        <p:spPr>
          <a:xfrm>
            <a:off x="541857" y="1082334"/>
            <a:ext cx="792088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76F3BF-D037-45F2-8E25-AF6A60BE3BD2}"/>
              </a:ext>
            </a:extLst>
          </p:cNvPr>
          <p:cNvSpPr/>
          <p:nvPr/>
        </p:nvSpPr>
        <p:spPr>
          <a:xfrm>
            <a:off x="1549969" y="1082334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6869EE8-1D56-4BEB-BE92-0E097E54DB58}"/>
              </a:ext>
            </a:extLst>
          </p:cNvPr>
          <p:cNvSpPr/>
          <p:nvPr/>
        </p:nvSpPr>
        <p:spPr>
          <a:xfrm>
            <a:off x="2558081" y="1082334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3D826F2-7D47-4113-A079-034D4B287A8E}"/>
              </a:ext>
            </a:extLst>
          </p:cNvPr>
          <p:cNvSpPr/>
          <p:nvPr/>
        </p:nvSpPr>
        <p:spPr>
          <a:xfrm>
            <a:off x="3566193" y="1082334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C0EDD24-6D7B-47D1-A1D2-9407CB80DC2C}"/>
              </a:ext>
            </a:extLst>
          </p:cNvPr>
          <p:cNvSpPr/>
          <p:nvPr/>
        </p:nvSpPr>
        <p:spPr>
          <a:xfrm>
            <a:off x="4574305" y="1082334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 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7FD3430-D3DC-400C-95B6-E0E8DE82AC9F}"/>
              </a:ext>
            </a:extLst>
          </p:cNvPr>
          <p:cNvSpPr/>
          <p:nvPr/>
        </p:nvSpPr>
        <p:spPr>
          <a:xfrm>
            <a:off x="541857" y="1730406"/>
            <a:ext cx="792088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7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B473607-61C2-4B26-B5C6-54F0D78A4CED}"/>
              </a:ext>
            </a:extLst>
          </p:cNvPr>
          <p:cNvSpPr/>
          <p:nvPr/>
        </p:nvSpPr>
        <p:spPr>
          <a:xfrm>
            <a:off x="3566193" y="1406370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DAD2AB0-864C-4D3D-B523-A13C2363541E}"/>
              </a:ext>
            </a:extLst>
          </p:cNvPr>
          <p:cNvSpPr/>
          <p:nvPr/>
        </p:nvSpPr>
        <p:spPr>
          <a:xfrm>
            <a:off x="541857" y="2090446"/>
            <a:ext cx="792088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F227077-DAA6-4B1D-9F85-AAD26F99EE58}"/>
              </a:ext>
            </a:extLst>
          </p:cNvPr>
          <p:cNvSpPr/>
          <p:nvPr/>
        </p:nvSpPr>
        <p:spPr>
          <a:xfrm>
            <a:off x="1549969" y="2089593"/>
            <a:ext cx="792088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4787B71-0002-4AE0-886E-1913B7BA29C4}"/>
              </a:ext>
            </a:extLst>
          </p:cNvPr>
          <p:cNvSpPr/>
          <p:nvPr/>
        </p:nvSpPr>
        <p:spPr>
          <a:xfrm>
            <a:off x="2558081" y="2089593"/>
            <a:ext cx="792088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캠페인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4495AA7-B3FD-45F6-BCAE-9005CC2D7A84}"/>
              </a:ext>
            </a:extLst>
          </p:cNvPr>
          <p:cNvSpPr/>
          <p:nvPr/>
        </p:nvSpPr>
        <p:spPr>
          <a:xfrm>
            <a:off x="3566193" y="2089593"/>
            <a:ext cx="792088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0F09738-A3FA-40D6-847F-3CF926167858}"/>
              </a:ext>
            </a:extLst>
          </p:cNvPr>
          <p:cNvSpPr/>
          <p:nvPr/>
        </p:nvSpPr>
        <p:spPr>
          <a:xfrm>
            <a:off x="4574305" y="2089593"/>
            <a:ext cx="792088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(</a:t>
            </a:r>
            <a:r>
              <a:rPr lang="ko-KR" altLang="en-US" sz="7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내정보</a:t>
            </a:r>
            <a:r>
              <a:rPr lang="en-US" altLang="ko-KR" sz="7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F799DC9-6DA8-4043-80F6-C20504310514}"/>
              </a:ext>
            </a:extLst>
          </p:cNvPr>
          <p:cNvSpPr/>
          <p:nvPr/>
        </p:nvSpPr>
        <p:spPr>
          <a:xfrm>
            <a:off x="541857" y="2306855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 리스트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620B263-B33D-4868-AC15-751F247AE3EF}"/>
              </a:ext>
            </a:extLst>
          </p:cNvPr>
          <p:cNvSpPr/>
          <p:nvPr/>
        </p:nvSpPr>
        <p:spPr>
          <a:xfrm>
            <a:off x="538410" y="2586658"/>
            <a:ext cx="7955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6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F7CF2A7-E986-4295-A9E4-1AE3E6C301FC}"/>
              </a:ext>
            </a:extLst>
          </p:cNvPr>
          <p:cNvSpPr/>
          <p:nvPr/>
        </p:nvSpPr>
        <p:spPr>
          <a:xfrm>
            <a:off x="541857" y="2738484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조회</a:t>
            </a:r>
            <a:endParaRPr lang="ko-KR" altLang="en-US" sz="6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39CEA1B-6F40-4564-818A-D245FDF6A0A6}"/>
              </a:ext>
            </a:extLst>
          </p:cNvPr>
          <p:cNvSpPr/>
          <p:nvPr/>
        </p:nvSpPr>
        <p:spPr>
          <a:xfrm>
            <a:off x="539551" y="2882500"/>
            <a:ext cx="794393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ko-KR" altLang="en-US" sz="6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F7D14B3-26DA-4D66-97A3-CEAE054F84FF}"/>
              </a:ext>
            </a:extLst>
          </p:cNvPr>
          <p:cNvSpPr/>
          <p:nvPr/>
        </p:nvSpPr>
        <p:spPr>
          <a:xfrm>
            <a:off x="539552" y="3170566"/>
            <a:ext cx="792088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7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163E573-B34A-4496-BC5D-223C0C82728F}"/>
              </a:ext>
            </a:extLst>
          </p:cNvPr>
          <p:cNvSpPr/>
          <p:nvPr/>
        </p:nvSpPr>
        <p:spPr>
          <a:xfrm>
            <a:off x="539552" y="3390632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무료 나눔 글쓰기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AA6CA17-53AF-4B94-AB48-7871D1C611F7}"/>
              </a:ext>
            </a:extLst>
          </p:cNvPr>
          <p:cNvSpPr/>
          <p:nvPr/>
        </p:nvSpPr>
        <p:spPr>
          <a:xfrm>
            <a:off x="539552" y="3534648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교환해요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9478586-DDDD-4165-A357-CF2948D5AC1C}"/>
              </a:ext>
            </a:extLst>
          </p:cNvPr>
          <p:cNvSpPr/>
          <p:nvPr/>
        </p:nvSpPr>
        <p:spPr>
          <a:xfrm>
            <a:off x="2558081" y="1298358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GPS </a:t>
            </a:r>
            <a:r>
              <a:rPr lang="ko-KR" altLang="en-US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조회</a:t>
            </a:r>
            <a:endParaRPr lang="en-US" altLang="ko-KR" sz="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37AFD7-FB2A-4292-A8A1-2601E1FAFCBA}"/>
              </a:ext>
            </a:extLst>
          </p:cNvPr>
          <p:cNvSpPr/>
          <p:nvPr/>
        </p:nvSpPr>
        <p:spPr>
          <a:xfrm>
            <a:off x="2558081" y="1442374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Daum</a:t>
            </a:r>
            <a:r>
              <a:rPr lang="ko-KR" altLang="en-US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 </a:t>
            </a:r>
            <a:r>
              <a:rPr lang="en-US" altLang="ko-KR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E0E2D6D-566B-4A13-A132-060F4A8E3555}"/>
              </a:ext>
            </a:extLst>
          </p:cNvPr>
          <p:cNvSpPr/>
          <p:nvPr/>
        </p:nvSpPr>
        <p:spPr>
          <a:xfrm>
            <a:off x="1474132" y="3303027"/>
            <a:ext cx="792088" cy="144016"/>
          </a:xfrm>
          <a:prstGeom prst="rect">
            <a:avLst/>
          </a:prstGeom>
          <a:solidFill>
            <a:srgbClr val="FDFDFD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드릴게요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78BAC51-1F29-401F-B176-C30B8DA8638E}"/>
              </a:ext>
            </a:extLst>
          </p:cNvPr>
          <p:cNvSpPr/>
          <p:nvPr/>
        </p:nvSpPr>
        <p:spPr>
          <a:xfrm>
            <a:off x="1474132" y="3487089"/>
            <a:ext cx="792088" cy="144016"/>
          </a:xfrm>
          <a:prstGeom prst="rect">
            <a:avLst/>
          </a:prstGeom>
          <a:solidFill>
            <a:srgbClr val="FDFDFD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필요해요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886D821-9F9F-46A1-A8EB-5A6F42C97794}"/>
              </a:ext>
            </a:extLst>
          </p:cNvPr>
          <p:cNvSpPr/>
          <p:nvPr/>
        </p:nvSpPr>
        <p:spPr>
          <a:xfrm>
            <a:off x="539552" y="3876124"/>
            <a:ext cx="792088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endParaRPr lang="ko-KR" altLang="en-US" sz="7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42CE6C6-5BA2-4EFC-A6EF-300D545E610F}"/>
              </a:ext>
            </a:extLst>
          </p:cNvPr>
          <p:cNvSpPr/>
          <p:nvPr/>
        </p:nvSpPr>
        <p:spPr>
          <a:xfrm>
            <a:off x="541857" y="4092148"/>
            <a:ext cx="789783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 목록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0E39110-23A0-4B2B-BA98-627DADC94D05}"/>
              </a:ext>
            </a:extLst>
          </p:cNvPr>
          <p:cNvSpPr/>
          <p:nvPr/>
        </p:nvSpPr>
        <p:spPr>
          <a:xfrm>
            <a:off x="539552" y="4236164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 공유하기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2C620BD-FD8A-4985-A180-1C9912903574}"/>
              </a:ext>
            </a:extLst>
          </p:cNvPr>
          <p:cNvSpPr/>
          <p:nvPr/>
        </p:nvSpPr>
        <p:spPr>
          <a:xfrm>
            <a:off x="541857" y="4371950"/>
            <a:ext cx="789783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거래완료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54C2367-7290-4B9F-A469-8F552591C3A3}"/>
              </a:ext>
            </a:extLst>
          </p:cNvPr>
          <p:cNvSpPr/>
          <p:nvPr/>
        </p:nvSpPr>
        <p:spPr>
          <a:xfrm>
            <a:off x="539552" y="4515966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슬라이더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EB789C-1DA7-42FB-AF19-D3BF0E8035A7}"/>
              </a:ext>
            </a:extLst>
          </p:cNvPr>
          <p:cNvSpPr/>
          <p:nvPr/>
        </p:nvSpPr>
        <p:spPr>
          <a:xfrm>
            <a:off x="541857" y="2450938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나눔 현황</a:t>
            </a:r>
            <a:endParaRPr lang="ko-KR" altLang="en-US" sz="6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EB41B73-85DE-443C-9582-CB1814B70673}"/>
              </a:ext>
            </a:extLst>
          </p:cNvPr>
          <p:cNvSpPr/>
          <p:nvPr/>
        </p:nvSpPr>
        <p:spPr>
          <a:xfrm>
            <a:off x="4570857" y="2778520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 변경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A51717C-6ED6-4D11-923C-70050222F0DE}"/>
              </a:ext>
            </a:extLst>
          </p:cNvPr>
          <p:cNvSpPr/>
          <p:nvPr/>
        </p:nvSpPr>
        <p:spPr>
          <a:xfrm>
            <a:off x="2558081" y="2452191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트리코인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9EF7ADE-0B12-4621-B7D0-A7C7445DDE21}"/>
              </a:ext>
            </a:extLst>
          </p:cNvPr>
          <p:cNvSpPr/>
          <p:nvPr/>
        </p:nvSpPr>
        <p:spPr>
          <a:xfrm>
            <a:off x="2558081" y="2589343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캠페인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Top5 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0073CCD6-F8E3-4687-A93E-B08758889695}"/>
              </a:ext>
            </a:extLst>
          </p:cNvPr>
          <p:cNvSpPr/>
          <p:nvPr/>
        </p:nvSpPr>
        <p:spPr>
          <a:xfrm>
            <a:off x="3566193" y="2421941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채팅하기</a:t>
            </a:r>
            <a:r>
              <a:rPr lang="en-US" altLang="ko-KR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채팅목록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140D1B-9D5D-4B44-8B82-A9F094489F74}"/>
              </a:ext>
            </a:extLst>
          </p:cNvPr>
          <p:cNvSpPr/>
          <p:nvPr/>
        </p:nvSpPr>
        <p:spPr>
          <a:xfrm>
            <a:off x="4570857" y="2421941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A6565BDC-6F31-41A6-A642-C84A8D65C530}"/>
              </a:ext>
            </a:extLst>
          </p:cNvPr>
          <p:cNvSpPr/>
          <p:nvPr/>
        </p:nvSpPr>
        <p:spPr>
          <a:xfrm>
            <a:off x="5578969" y="2421941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95ADDC3-AE68-4461-93EC-33DEA7D2BE87}"/>
              </a:ext>
            </a:extLst>
          </p:cNvPr>
          <p:cNvSpPr/>
          <p:nvPr/>
        </p:nvSpPr>
        <p:spPr>
          <a:xfrm>
            <a:off x="6587081" y="2421941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쉐어마켓</a:t>
            </a:r>
            <a:r>
              <a:rPr lang="ko-KR" altLang="en-US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2906A31-B59D-4C0B-97FE-630E05BED300}"/>
              </a:ext>
            </a:extLst>
          </p:cNvPr>
          <p:cNvSpPr/>
          <p:nvPr/>
        </p:nvSpPr>
        <p:spPr>
          <a:xfrm>
            <a:off x="4570857" y="2634504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위치 수정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A90B822-1C7B-4E86-B9BA-6F76AA418847}"/>
              </a:ext>
            </a:extLst>
          </p:cNvPr>
          <p:cNvSpPr/>
          <p:nvPr/>
        </p:nvSpPr>
        <p:spPr>
          <a:xfrm>
            <a:off x="4570857" y="3066552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F863C3F-5A22-42C2-B080-8F3E4E72BE60}"/>
              </a:ext>
            </a:extLst>
          </p:cNvPr>
          <p:cNvSpPr/>
          <p:nvPr/>
        </p:nvSpPr>
        <p:spPr>
          <a:xfrm>
            <a:off x="4570857" y="2922536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F9673C70-3506-487D-8121-44AE020FB14B}"/>
              </a:ext>
            </a:extLst>
          </p:cNvPr>
          <p:cNvSpPr/>
          <p:nvPr/>
        </p:nvSpPr>
        <p:spPr>
          <a:xfrm>
            <a:off x="2558081" y="2305617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트리코인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최초 수령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0DDD58F-420B-43DF-90F1-A83EEE0B722A}"/>
              </a:ext>
            </a:extLst>
          </p:cNvPr>
          <p:cNvSpPr/>
          <p:nvPr/>
        </p:nvSpPr>
        <p:spPr>
          <a:xfrm>
            <a:off x="5578969" y="2634504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6543ACB-087F-4380-B1C2-010BAE3ADB18}"/>
              </a:ext>
            </a:extLst>
          </p:cNvPr>
          <p:cNvSpPr/>
          <p:nvPr/>
        </p:nvSpPr>
        <p:spPr>
          <a:xfrm>
            <a:off x="5578969" y="2768562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 </a:t>
            </a:r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30DC8B2-5EC5-40DA-87D5-8C1C70EFA3A6}"/>
              </a:ext>
            </a:extLst>
          </p:cNvPr>
          <p:cNvSpPr/>
          <p:nvPr/>
        </p:nvSpPr>
        <p:spPr>
          <a:xfrm>
            <a:off x="6587081" y="2747308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</a:t>
            </a:r>
            <a:endParaRPr lang="ko-KR" altLang="en-US" sz="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047EF7F-D80D-463D-8027-75370DB4DBF0}"/>
              </a:ext>
            </a:extLst>
          </p:cNvPr>
          <p:cNvSpPr/>
          <p:nvPr/>
        </p:nvSpPr>
        <p:spPr>
          <a:xfrm>
            <a:off x="6587081" y="2963332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479A2272-FB37-445C-8858-74FFFC6705F6}"/>
              </a:ext>
            </a:extLst>
          </p:cNvPr>
          <p:cNvCxnSpPr>
            <a:cxnSpLocks/>
          </p:cNvCxnSpPr>
          <p:nvPr/>
        </p:nvCxnSpPr>
        <p:spPr>
          <a:xfrm>
            <a:off x="613865" y="938318"/>
            <a:ext cx="0" cy="144016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12002D0A-E8CF-49E3-A77F-BA46DD6D5AB4}"/>
              </a:ext>
            </a:extLst>
          </p:cNvPr>
          <p:cNvCxnSpPr>
            <a:cxnSpLocks/>
          </p:cNvCxnSpPr>
          <p:nvPr/>
        </p:nvCxnSpPr>
        <p:spPr>
          <a:xfrm>
            <a:off x="613865" y="1298358"/>
            <a:ext cx="0" cy="436744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552FD082-F39B-4938-97E9-3A0675F9BC48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1333945" y="1190346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CEAF8B41-B5AF-471F-AA0E-424CAFA28421}"/>
              </a:ext>
            </a:extLst>
          </p:cNvPr>
          <p:cNvCxnSpPr>
            <a:cxnSpLocks/>
          </p:cNvCxnSpPr>
          <p:nvPr/>
        </p:nvCxnSpPr>
        <p:spPr>
          <a:xfrm flipH="1">
            <a:off x="2342057" y="1183963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1606E9AD-E887-4075-920B-5ED8F7E0BAD5}"/>
              </a:ext>
            </a:extLst>
          </p:cNvPr>
          <p:cNvCxnSpPr>
            <a:cxnSpLocks/>
          </p:cNvCxnSpPr>
          <p:nvPr/>
        </p:nvCxnSpPr>
        <p:spPr>
          <a:xfrm flipH="1">
            <a:off x="3350169" y="1177580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5568C81C-0C3D-4AF6-A1BE-899331B08A24}"/>
              </a:ext>
            </a:extLst>
          </p:cNvPr>
          <p:cNvCxnSpPr>
            <a:cxnSpLocks/>
          </p:cNvCxnSpPr>
          <p:nvPr/>
        </p:nvCxnSpPr>
        <p:spPr>
          <a:xfrm flipH="1">
            <a:off x="4358281" y="1171718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B90D85CD-11DD-4D3C-BEEC-1726D7DFA2F0}"/>
              </a:ext>
            </a:extLst>
          </p:cNvPr>
          <p:cNvCxnSpPr>
            <a:cxnSpLocks/>
          </p:cNvCxnSpPr>
          <p:nvPr/>
        </p:nvCxnSpPr>
        <p:spPr>
          <a:xfrm>
            <a:off x="3640125" y="1298358"/>
            <a:ext cx="0" cy="108012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1F440729-E695-473B-BCE0-BD91DA6D34B3}"/>
              </a:ext>
            </a:extLst>
          </p:cNvPr>
          <p:cNvCxnSpPr>
            <a:cxnSpLocks/>
          </p:cNvCxnSpPr>
          <p:nvPr/>
        </p:nvCxnSpPr>
        <p:spPr>
          <a:xfrm>
            <a:off x="609927" y="1946430"/>
            <a:ext cx="0" cy="144016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5E38BF05-F9D0-4A3C-9147-DBD67C55CB99}"/>
              </a:ext>
            </a:extLst>
          </p:cNvPr>
          <p:cNvCxnSpPr>
            <a:cxnSpLocks/>
          </p:cNvCxnSpPr>
          <p:nvPr/>
        </p:nvCxnSpPr>
        <p:spPr>
          <a:xfrm>
            <a:off x="609927" y="3026516"/>
            <a:ext cx="0" cy="144016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4F0A7D0F-CFDB-453C-AA1D-6DEC246ABA1C}"/>
              </a:ext>
            </a:extLst>
          </p:cNvPr>
          <p:cNvCxnSpPr>
            <a:cxnSpLocks/>
          </p:cNvCxnSpPr>
          <p:nvPr/>
        </p:nvCxnSpPr>
        <p:spPr>
          <a:xfrm>
            <a:off x="325833" y="1849565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7E755F43-59B5-47C8-9654-24F5C4CA0CA3}"/>
              </a:ext>
            </a:extLst>
          </p:cNvPr>
          <p:cNvCxnSpPr>
            <a:cxnSpLocks/>
          </p:cNvCxnSpPr>
          <p:nvPr/>
        </p:nvCxnSpPr>
        <p:spPr>
          <a:xfrm>
            <a:off x="325833" y="1846244"/>
            <a:ext cx="0" cy="2137892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B3997D1-D686-41F7-8059-F893C6B846DE}"/>
              </a:ext>
            </a:extLst>
          </p:cNvPr>
          <p:cNvCxnSpPr>
            <a:cxnSpLocks/>
          </p:cNvCxnSpPr>
          <p:nvPr/>
        </p:nvCxnSpPr>
        <p:spPr>
          <a:xfrm>
            <a:off x="323528" y="3980479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5638A9D2-9EB1-4110-A87E-89F79F2171FB}"/>
              </a:ext>
            </a:extLst>
          </p:cNvPr>
          <p:cNvCxnSpPr>
            <a:cxnSpLocks/>
          </p:cNvCxnSpPr>
          <p:nvPr/>
        </p:nvCxnSpPr>
        <p:spPr>
          <a:xfrm flipH="1">
            <a:off x="1331640" y="2196158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B5924CDE-62ED-41EA-8C8C-F40DAB2C14D5}"/>
              </a:ext>
            </a:extLst>
          </p:cNvPr>
          <p:cNvCxnSpPr>
            <a:cxnSpLocks/>
          </p:cNvCxnSpPr>
          <p:nvPr/>
        </p:nvCxnSpPr>
        <p:spPr>
          <a:xfrm flipH="1">
            <a:off x="2342057" y="2196158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60DF52FD-FAFC-4CEA-BC22-37364C0AB9FA}"/>
              </a:ext>
            </a:extLst>
          </p:cNvPr>
          <p:cNvCxnSpPr>
            <a:endCxn id="19" idx="3"/>
          </p:cNvCxnSpPr>
          <p:nvPr/>
        </p:nvCxnSpPr>
        <p:spPr>
          <a:xfrm flipH="1" flipV="1">
            <a:off x="3350169" y="2197605"/>
            <a:ext cx="207840" cy="853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C57A7AD-56BD-44B5-AD34-1EB0C58E84DA}"/>
              </a:ext>
            </a:extLst>
          </p:cNvPr>
          <p:cNvCxnSpPr>
            <a:cxnSpLocks/>
          </p:cNvCxnSpPr>
          <p:nvPr/>
        </p:nvCxnSpPr>
        <p:spPr>
          <a:xfrm flipH="1">
            <a:off x="4354833" y="2196158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8B1DC4B4-44D3-41B3-BBA9-8328F9B6281C}"/>
              </a:ext>
            </a:extLst>
          </p:cNvPr>
          <p:cNvCxnSpPr>
            <a:cxnSpLocks/>
          </p:cNvCxnSpPr>
          <p:nvPr/>
        </p:nvCxnSpPr>
        <p:spPr>
          <a:xfrm>
            <a:off x="3649616" y="2308175"/>
            <a:ext cx="0" cy="108012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1F63DE8A-C089-4E3D-9153-C53EDCF8F172}"/>
              </a:ext>
            </a:extLst>
          </p:cNvPr>
          <p:cNvCxnSpPr>
            <a:cxnSpLocks/>
          </p:cNvCxnSpPr>
          <p:nvPr/>
        </p:nvCxnSpPr>
        <p:spPr>
          <a:xfrm flipH="1">
            <a:off x="4354833" y="2529953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CF1C0C1-9EA9-406E-84DA-7FD8295833F6}"/>
              </a:ext>
            </a:extLst>
          </p:cNvPr>
          <p:cNvCxnSpPr>
            <a:cxnSpLocks/>
          </p:cNvCxnSpPr>
          <p:nvPr/>
        </p:nvCxnSpPr>
        <p:spPr>
          <a:xfrm flipH="1">
            <a:off x="5362945" y="2529953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59FE7F3D-34D7-4E53-B49B-7796E97F78AF}"/>
              </a:ext>
            </a:extLst>
          </p:cNvPr>
          <p:cNvCxnSpPr>
            <a:cxnSpLocks/>
          </p:cNvCxnSpPr>
          <p:nvPr/>
        </p:nvCxnSpPr>
        <p:spPr>
          <a:xfrm flipH="1">
            <a:off x="6371057" y="2522946"/>
            <a:ext cx="216024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5016CD92-9AC5-4188-8AC4-414958DFDA82}"/>
              </a:ext>
            </a:extLst>
          </p:cNvPr>
          <p:cNvCxnSpPr>
            <a:cxnSpLocks/>
          </p:cNvCxnSpPr>
          <p:nvPr/>
        </p:nvCxnSpPr>
        <p:spPr>
          <a:xfrm>
            <a:off x="6662537" y="2634504"/>
            <a:ext cx="0" cy="108012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A658785E-93D8-4922-9253-07059CFC09FD}"/>
              </a:ext>
            </a:extLst>
          </p:cNvPr>
          <p:cNvCxnSpPr>
            <a:cxnSpLocks/>
          </p:cNvCxnSpPr>
          <p:nvPr/>
        </p:nvCxnSpPr>
        <p:spPr>
          <a:xfrm>
            <a:off x="1400473" y="3340535"/>
            <a:ext cx="0" cy="220066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58A67DF1-DE7F-4166-845A-C39FD031B15B}"/>
              </a:ext>
            </a:extLst>
          </p:cNvPr>
          <p:cNvCxnSpPr>
            <a:cxnSpLocks/>
          </p:cNvCxnSpPr>
          <p:nvPr/>
        </p:nvCxnSpPr>
        <p:spPr>
          <a:xfrm flipH="1">
            <a:off x="1331640" y="3464111"/>
            <a:ext cx="68833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A1B00BA2-9743-4263-BAB1-C524E0DDA0E1}"/>
              </a:ext>
            </a:extLst>
          </p:cNvPr>
          <p:cNvCxnSpPr>
            <a:cxnSpLocks/>
          </p:cNvCxnSpPr>
          <p:nvPr/>
        </p:nvCxnSpPr>
        <p:spPr>
          <a:xfrm flipH="1">
            <a:off x="1405953" y="3559916"/>
            <a:ext cx="68833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C8B330F9-EBDC-4708-A2BE-130B12B708F4}"/>
              </a:ext>
            </a:extLst>
          </p:cNvPr>
          <p:cNvCxnSpPr>
            <a:cxnSpLocks/>
          </p:cNvCxnSpPr>
          <p:nvPr/>
        </p:nvCxnSpPr>
        <p:spPr>
          <a:xfrm flipH="1">
            <a:off x="1409128" y="3345556"/>
            <a:ext cx="68833" cy="0"/>
          </a:xfrm>
          <a:prstGeom prst="line">
            <a:avLst/>
          </a:prstGeom>
          <a:ln w="10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EED90637-C849-4735-9F15-6A1792DCDF94}"/>
              </a:ext>
            </a:extLst>
          </p:cNvPr>
          <p:cNvSpPr/>
          <p:nvPr/>
        </p:nvSpPr>
        <p:spPr>
          <a:xfrm>
            <a:off x="1549969" y="2305617"/>
            <a:ext cx="792088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품목</a:t>
            </a:r>
            <a:endParaRPr lang="en-US" altLang="ko-KR" sz="5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5543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0F80537E-D4E5-4354-A92B-02C51E6FB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73" y="2095959"/>
            <a:ext cx="1436313" cy="2347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6" y="255906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기능 및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앱에서 제공하는 서비스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동작 예시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DF1FA18-A10D-4EEC-B781-0CD4973C9085}"/>
              </a:ext>
            </a:extLst>
          </p:cNvPr>
          <p:cNvSpPr txBox="1"/>
          <p:nvPr/>
        </p:nvSpPr>
        <p:spPr>
          <a:xfrm>
            <a:off x="251520" y="91556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07EB5C-3D11-4704-A1CD-2D9A08F91167}"/>
              </a:ext>
            </a:extLst>
          </p:cNvPr>
          <p:cNvSpPr txBox="1"/>
          <p:nvPr/>
        </p:nvSpPr>
        <p:spPr>
          <a:xfrm>
            <a:off x="503548" y="912130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진입화면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37D378-EF19-4A52-B19A-B7E754C06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86" y="1226649"/>
            <a:ext cx="1293256" cy="21141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1D26FFC-ED3D-41B3-9D6B-E12C4F4EFB0D}"/>
              </a:ext>
            </a:extLst>
          </p:cNvPr>
          <p:cNvCxnSpPr/>
          <p:nvPr/>
        </p:nvCxnSpPr>
        <p:spPr>
          <a:xfrm>
            <a:off x="4355976" y="912130"/>
            <a:ext cx="0" cy="3531828"/>
          </a:xfrm>
          <a:prstGeom prst="line">
            <a:avLst/>
          </a:prstGeom>
          <a:ln w="25400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1B33D13-D84D-491A-9EC9-7FEEA11B7EFC}"/>
              </a:ext>
            </a:extLst>
          </p:cNvPr>
          <p:cNvSpPr txBox="1"/>
          <p:nvPr/>
        </p:nvSpPr>
        <p:spPr>
          <a:xfrm>
            <a:off x="499547" y="1131590"/>
            <a:ext cx="18402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사용자의 지역 설정 화면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유저 선택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 계정 연동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F828EC0-847A-4E9D-A0CD-C9A6A7BF921D}"/>
              </a:ext>
            </a:extLst>
          </p:cNvPr>
          <p:cNvSpPr txBox="1"/>
          <p:nvPr/>
        </p:nvSpPr>
        <p:spPr>
          <a:xfrm>
            <a:off x="4492944" y="90124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C49298-337E-4DCC-8262-0288AB9F5BF5}"/>
              </a:ext>
            </a:extLst>
          </p:cNvPr>
          <p:cNvSpPr txBox="1"/>
          <p:nvPr/>
        </p:nvSpPr>
        <p:spPr>
          <a:xfrm>
            <a:off x="4744972" y="89780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5C5598C-15A5-46C3-B0E0-73FAB41A69AF}"/>
              </a:ext>
            </a:extLst>
          </p:cNvPr>
          <p:cNvSpPr txBox="1"/>
          <p:nvPr/>
        </p:nvSpPr>
        <p:spPr>
          <a:xfrm>
            <a:off x="4744971" y="1191261"/>
            <a:ext cx="1987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기부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 물품 목록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화면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물품요청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AE5B5815-37BF-4E4A-A442-3E38F9A6C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47" y="2518234"/>
            <a:ext cx="1436313" cy="2347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BF590B34-EF26-4081-85A9-B06B3A34F2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4" y="1377268"/>
            <a:ext cx="1440157" cy="2354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FD4B5D97-6791-40C7-8F1C-992B7B9A1C2A}"/>
              </a:ext>
            </a:extLst>
          </p:cNvPr>
          <p:cNvSpPr/>
          <p:nvPr/>
        </p:nvSpPr>
        <p:spPr>
          <a:xfrm>
            <a:off x="6078674" y="1545618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A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E2EE2CBB-FC54-4449-AB74-4C509A8B2A68}"/>
              </a:ext>
            </a:extLst>
          </p:cNvPr>
          <p:cNvSpPr/>
          <p:nvPr/>
        </p:nvSpPr>
        <p:spPr>
          <a:xfrm>
            <a:off x="5407144" y="2283718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B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B6F7CCD1-1405-4622-BCE1-2C3694B23092}"/>
              </a:ext>
            </a:extLst>
          </p:cNvPr>
          <p:cNvSpPr/>
          <p:nvPr/>
        </p:nvSpPr>
        <p:spPr>
          <a:xfrm>
            <a:off x="7831361" y="2709387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C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DFB5FA0-C57D-469C-BFA1-57F87DF07A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5" y="1567729"/>
            <a:ext cx="1990344" cy="3253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A528C87-2F01-4BCA-8800-2FBBF20F03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58" y="2257523"/>
            <a:ext cx="1594273" cy="260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BA6E1F5-F16A-4E4D-B234-7375958C5E0B}"/>
              </a:ext>
            </a:extLst>
          </p:cNvPr>
          <p:cNvSpPr/>
          <p:nvPr/>
        </p:nvSpPr>
        <p:spPr>
          <a:xfrm>
            <a:off x="543552" y="1785770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A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44EEA6C-323F-43C7-BCFB-496965920143}"/>
              </a:ext>
            </a:extLst>
          </p:cNvPr>
          <p:cNvSpPr/>
          <p:nvPr/>
        </p:nvSpPr>
        <p:spPr>
          <a:xfrm>
            <a:off x="2290175" y="1254994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B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6FBD8F6-FD8A-4C7C-991B-9E56EBEF4877}"/>
              </a:ext>
            </a:extLst>
          </p:cNvPr>
          <p:cNvSpPr/>
          <p:nvPr/>
        </p:nvSpPr>
        <p:spPr>
          <a:xfrm>
            <a:off x="2778173" y="2354277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C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1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26433"/>
            <a:ext cx="1593684" cy="26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E65D6B-7724-4C4B-8244-BDA3637E33AB}"/>
              </a:ext>
            </a:extLst>
          </p:cNvPr>
          <p:cNvSpPr txBox="1"/>
          <p:nvPr/>
        </p:nvSpPr>
        <p:spPr>
          <a:xfrm>
            <a:off x="251520" y="1747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쉐어마켓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AC8706-6456-4058-A145-3CE45E7E0CDF}"/>
              </a:ext>
            </a:extLst>
          </p:cNvPr>
          <p:cNvSpPr/>
          <p:nvPr/>
        </p:nvSpPr>
        <p:spPr>
          <a:xfrm>
            <a:off x="1" y="51470"/>
            <a:ext cx="107504" cy="576064"/>
          </a:xfrm>
          <a:prstGeom prst="rect">
            <a:avLst/>
          </a:prstGeom>
          <a:solidFill>
            <a:srgbClr val="9ACE97"/>
          </a:solidFill>
          <a:ln>
            <a:solidFill>
              <a:srgbClr val="9ACE9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F71FB-8936-4E3B-9A86-484DE73AFE01}"/>
              </a:ext>
            </a:extLst>
          </p:cNvPr>
          <p:cNvSpPr txBox="1"/>
          <p:nvPr/>
        </p:nvSpPr>
        <p:spPr>
          <a:xfrm>
            <a:off x="1475656" y="255906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기능 및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9F654-DE29-4EFB-B250-48AE12C8B8BF}"/>
              </a:ext>
            </a:extLst>
          </p:cNvPr>
          <p:cNvSpPr txBox="1"/>
          <p:nvPr/>
        </p:nvSpPr>
        <p:spPr>
          <a:xfrm>
            <a:off x="1475656" y="442868"/>
            <a:ext cx="4320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앱에서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서비스 기능과 동작 예시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1D26FFC-ED3D-41B3-9D6B-E12C4F4EFB0D}"/>
              </a:ext>
            </a:extLst>
          </p:cNvPr>
          <p:cNvCxnSpPr/>
          <p:nvPr/>
        </p:nvCxnSpPr>
        <p:spPr>
          <a:xfrm>
            <a:off x="4355976" y="912130"/>
            <a:ext cx="0" cy="3531828"/>
          </a:xfrm>
          <a:prstGeom prst="line">
            <a:avLst/>
          </a:prstGeom>
          <a:ln w="25400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F828EC0-847A-4E9D-A0CD-C9A6A7BF921D}"/>
              </a:ext>
            </a:extLst>
          </p:cNvPr>
          <p:cNvSpPr txBox="1"/>
          <p:nvPr/>
        </p:nvSpPr>
        <p:spPr>
          <a:xfrm>
            <a:off x="395536" y="90124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C49298-337E-4DCC-8262-0288AB9F5BF5}"/>
              </a:ext>
            </a:extLst>
          </p:cNvPr>
          <p:cNvSpPr txBox="1"/>
          <p:nvPr/>
        </p:nvSpPr>
        <p:spPr>
          <a:xfrm>
            <a:off x="647564" y="897807"/>
            <a:ext cx="162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5C5598C-15A5-46C3-B0E0-73FAB41A69AF}"/>
              </a:ext>
            </a:extLst>
          </p:cNvPr>
          <p:cNvSpPr txBox="1"/>
          <p:nvPr/>
        </p:nvSpPr>
        <p:spPr>
          <a:xfrm>
            <a:off x="635765" y="1191261"/>
            <a:ext cx="1987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좋아요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공유하기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: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기능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또는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완료시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트리 코인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AE5B5815-37BF-4E4A-A442-3E38F9A6CE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9662"/>
            <a:ext cx="1935245" cy="3163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E2EE2CBB-FC54-4449-AB74-4C509A8B2A68}"/>
              </a:ext>
            </a:extLst>
          </p:cNvPr>
          <p:cNvSpPr/>
          <p:nvPr/>
        </p:nvSpPr>
        <p:spPr>
          <a:xfrm>
            <a:off x="2627784" y="946350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B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B6F7CCD1-1405-4622-BCE1-2C3694B23092}"/>
              </a:ext>
            </a:extLst>
          </p:cNvPr>
          <p:cNvSpPr/>
          <p:nvPr/>
        </p:nvSpPr>
        <p:spPr>
          <a:xfrm>
            <a:off x="1619672" y="3435846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C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user1\Desktop\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6619"/>
            <a:ext cx="1770564" cy="289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DF1FA18-A10D-4EEC-B781-0CD4973C9085}"/>
              </a:ext>
            </a:extLst>
          </p:cNvPr>
          <p:cNvSpPr txBox="1"/>
          <p:nvPr/>
        </p:nvSpPr>
        <p:spPr>
          <a:xfrm>
            <a:off x="6600616" y="10456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07EB5C-3D11-4704-A1CD-2D9A08F91167}"/>
              </a:ext>
            </a:extLst>
          </p:cNvPr>
          <p:cNvSpPr txBox="1"/>
          <p:nvPr/>
        </p:nvSpPr>
        <p:spPr>
          <a:xfrm>
            <a:off x="6852644" y="104226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카테고리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1B33D13-D84D-491A-9EC9-7FEEA11B7EFC}"/>
              </a:ext>
            </a:extLst>
          </p:cNvPr>
          <p:cNvSpPr txBox="1"/>
          <p:nvPr/>
        </p:nvSpPr>
        <p:spPr>
          <a:xfrm>
            <a:off x="6897567" y="1305497"/>
            <a:ext cx="213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물품 종류별 카테고리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: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홈인테리어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선택한 검색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B1B37899-BF46-44AA-BDB8-EEC2EF7F82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14" y="915953"/>
            <a:ext cx="2014844" cy="3293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9BA6E1F5-F16A-4E4D-B234-7375958C5E0B}"/>
              </a:ext>
            </a:extLst>
          </p:cNvPr>
          <p:cNvSpPr/>
          <p:nvPr/>
        </p:nvSpPr>
        <p:spPr>
          <a:xfrm>
            <a:off x="4994185" y="1212661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A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BA3D0EC2-6660-4EC9-8A10-3E9ADE94D7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26" y="1878753"/>
            <a:ext cx="1617234" cy="2643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44EEA6C-323F-43C7-BCFB-496965920143}"/>
              </a:ext>
            </a:extLst>
          </p:cNvPr>
          <p:cNvSpPr/>
          <p:nvPr/>
        </p:nvSpPr>
        <p:spPr>
          <a:xfrm>
            <a:off x="6146313" y="2129063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B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34028FD-D0C0-4524-8C06-1890122BA98E}"/>
              </a:ext>
            </a:extLst>
          </p:cNvPr>
          <p:cNvCxnSpPr>
            <a:cxnSpLocks/>
            <a:stCxn id="40" idx="5"/>
            <a:endCxn id="33" idx="1"/>
          </p:cNvCxnSpPr>
          <p:nvPr/>
        </p:nvCxnSpPr>
        <p:spPr>
          <a:xfrm>
            <a:off x="1802712" y="2178726"/>
            <a:ext cx="990179" cy="990179"/>
          </a:xfrm>
          <a:prstGeom prst="line">
            <a:avLst/>
          </a:prstGeom>
          <a:ln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64612AF9-4DA9-4FFF-B271-62ED0FD3E94B}"/>
              </a:ext>
            </a:extLst>
          </p:cNvPr>
          <p:cNvSpPr/>
          <p:nvPr/>
        </p:nvSpPr>
        <p:spPr>
          <a:xfrm>
            <a:off x="1763688" y="2139702"/>
            <a:ext cx="45719" cy="45719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D34028FD-D0C0-4524-8C06-1890122BA98E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2080020" y="1069275"/>
            <a:ext cx="568855" cy="1094672"/>
          </a:xfrm>
          <a:prstGeom prst="line">
            <a:avLst/>
          </a:prstGeom>
          <a:ln>
            <a:solidFill>
              <a:srgbClr val="F8A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4612AF9-4DA9-4FFF-B271-62ED0FD3E94B}"/>
              </a:ext>
            </a:extLst>
          </p:cNvPr>
          <p:cNvSpPr/>
          <p:nvPr/>
        </p:nvSpPr>
        <p:spPr>
          <a:xfrm>
            <a:off x="2057161" y="2137663"/>
            <a:ext cx="45719" cy="45719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FD4B5D97-6791-40C7-8F1C-992B7B9A1C2A}"/>
              </a:ext>
            </a:extLst>
          </p:cNvPr>
          <p:cNvSpPr/>
          <p:nvPr/>
        </p:nvSpPr>
        <p:spPr>
          <a:xfrm>
            <a:off x="2771800" y="3147814"/>
            <a:ext cx="144016" cy="144016"/>
          </a:xfrm>
          <a:prstGeom prst="ellipse">
            <a:avLst/>
          </a:prstGeom>
          <a:solidFill>
            <a:srgbClr val="F8AB6C"/>
          </a:solidFill>
          <a:ln>
            <a:solidFill>
              <a:srgbClr val="F8A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atin typeface="Arial Black" panose="020B0A04020102020204" pitchFamily="34" charset="0"/>
                <a:ea typeface="HY견고딕" panose="02030600000101010101" pitchFamily="18" charset="-127"/>
              </a:rPr>
              <a:t>A</a:t>
            </a:r>
            <a:endParaRPr lang="ko-KR" altLang="en-US" sz="600" b="1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1587</Words>
  <Application>Microsoft Office PowerPoint</Application>
  <PresentationFormat>화면 슬라이드 쇼(16:9)</PresentationFormat>
  <Paragraphs>341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226</cp:revision>
  <dcterms:created xsi:type="dcterms:W3CDTF">2021-09-16T14:50:54Z</dcterms:created>
  <dcterms:modified xsi:type="dcterms:W3CDTF">2021-09-21T15:53:51Z</dcterms:modified>
</cp:coreProperties>
</file>