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8" r:id="rId8"/>
    <p:sldId id="266" r:id="rId9"/>
    <p:sldId id="263" r:id="rId10"/>
    <p:sldId id="262" r:id="rId11"/>
    <p:sldId id="260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76" autoAdjust="0"/>
  </p:normalViewPr>
  <p:slideViewPr>
    <p:cSldViewPr>
      <p:cViewPr varScale="1">
        <p:scale>
          <a:sx n="64" d="100"/>
          <a:sy n="64" d="100"/>
        </p:scale>
        <p:origin x="-108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7076-BA11-4D5D-90BA-2C7F8A65331E}" type="datetimeFigureOut">
              <a:rPr lang="ko-KR" altLang="en-US" smtClean="0"/>
              <a:pPr/>
              <a:t>2018-03-14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F8E9-EC75-40A9-8691-38F0E9F64D2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29058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출근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43570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퇴근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358082" y="1571612"/>
            <a:ext cx="128588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286124"/>
          <a:ext cx="8501124" cy="1928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25281"/>
                <a:gridCol w="2125281"/>
                <a:gridCol w="2125281"/>
                <a:gridCol w="2125281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2928934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929058" y="2928934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야근신청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643570" y="2928934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휴가신청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7358082" y="2928934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출력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214546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2857496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2000240"/>
          <a:ext cx="8501125" cy="3071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0225"/>
                <a:gridCol w="1700225"/>
                <a:gridCol w="1700225"/>
                <a:gridCol w="1700225"/>
                <a:gridCol w="1700225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초과근무시간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1571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1643050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1643050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7358082" y="1643050"/>
            <a:ext cx="1357322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조정신청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214546" y="1643050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1571612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– </a:t>
            </a:r>
            <a:r>
              <a:rPr lang="ko-KR" altLang="en-US" dirty="0" smtClean="0"/>
              <a:t>출근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 시 팝업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71802" y="1357298"/>
            <a:ext cx="3286148" cy="4714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28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Attendance 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4678" y="17144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21431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출근시간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357686" y="1785926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57686" y="2214554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286380" y="492919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286248" y="492919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14678" y="3500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퇴근시간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57686" y="2643182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14678" y="3000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구분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357686" y="3071810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357686" y="3500438"/>
            <a:ext cx="178595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1785926"/>
            <a:ext cx="3286148" cy="321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Overtime Request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00" y="2143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타입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00100" y="2571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형태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14480" y="2214554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14480" y="2643182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71802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071670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0100" y="3071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714480" y="3143248"/>
            <a:ext cx="214314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43438" y="1785926"/>
            <a:ext cx="3286148" cy="3214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86314" y="2143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일자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5500694" y="2214554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858016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857884" y="442913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86314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500694" y="2714620"/>
            <a:ext cx="2143140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3438" y="35716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Off Request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4348" y="1500174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 login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8662" y="2786058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8662" y="32146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500166" y="2857496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00166" y="3286124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71670" y="385762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71538" y="385762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42976" y="20595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0562" y="35716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 Main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14942" y="1500174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72132" y="4071942"/>
            <a:ext cx="178595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572264" y="178592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직급관리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72132" y="178592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572264" y="250030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572132" y="250030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사원관리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572264" y="321468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572132" y="3214686"/>
            <a:ext cx="78581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통계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57158" y="1643050"/>
            <a:ext cx="250033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1643050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Dept Management, Rank Management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57158" y="1643050"/>
            <a:ext cx="857256" cy="35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14414" y="1643050"/>
            <a:ext cx="85725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2571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3000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14414" y="2643182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14414" y="3071810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14480" y="364331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14348" y="3643314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15074" y="1643050"/>
            <a:ext cx="250033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15074" y="1643050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15074" y="1643050"/>
            <a:ext cx="85725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072330" y="1643050"/>
            <a:ext cx="85725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72396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572264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429388" y="2428868"/>
            <a:ext cx="2071702" cy="1214446"/>
            <a:chOff x="357158" y="857232"/>
            <a:chExt cx="714380" cy="857256"/>
          </a:xfrm>
        </p:grpSpPr>
        <p:sp>
          <p:nvSpPr>
            <p:cNvPr id="40" name="직사각형 39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7158" y="857232"/>
              <a:ext cx="369507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코드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26665" y="857232"/>
              <a:ext cx="344873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</a:t>
              </a:r>
              <a:r>
                <a:rPr lang="ko-KR" altLang="en-US" sz="1100" dirty="0">
                  <a:solidFill>
                    <a:schemeClr val="tx1"/>
                  </a:solidFill>
                </a:rPr>
                <a:t>름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286116" y="1643050"/>
            <a:ext cx="250033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286116" y="1643050"/>
            <a:ext cx="2500330" cy="3143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86116" y="1643050"/>
            <a:ext cx="857256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143372" y="1643050"/>
            <a:ext cx="857256" cy="35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8992" y="2214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28992" y="2643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143372" y="2285992"/>
            <a:ext cx="135732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43372" y="2714620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43438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643306" y="4071942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00628" y="1643050"/>
            <a:ext cx="785818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71670" y="1643050"/>
            <a:ext cx="785818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29586" y="1643050"/>
            <a:ext cx="785818" cy="35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28992" y="3071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143372" y="3143248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2714620"/>
          <a:ext cx="8429690" cy="2500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  <a:gridCol w="842969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직급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연락처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입사날짜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퇴사날짜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51582" y="35716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Staff Management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1538" y="1214422"/>
            <a:ext cx="3214710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Staff Management – add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1538" y="1214421"/>
            <a:ext cx="3214710" cy="35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1538" y="1214421"/>
            <a:ext cx="857256" cy="3571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28794" y="1214421"/>
            <a:ext cx="857256" cy="35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3042" y="185736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43042" y="234001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</a:t>
            </a:r>
            <a:r>
              <a:rPr lang="ko-KR" altLang="en-US" dirty="0"/>
              <a:t>급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57422" y="1928802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57422" y="2411450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86050" y="464344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85918" y="464344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36099" y="285055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36099" y="3350619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350479" y="2921991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350479" y="3422057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43042" y="384548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연락처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2357422" y="3916924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flipH="1" flipV="1">
            <a:off x="3500430" y="2000240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H="1" flipV="1">
            <a:off x="3500430" y="2500306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57752" y="1214422"/>
            <a:ext cx="3214710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57752" y="1214421"/>
            <a:ext cx="3214710" cy="35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57752" y="1214421"/>
            <a:ext cx="857256" cy="357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</a:t>
            </a:r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715008" y="1214421"/>
            <a:ext cx="857256" cy="3571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9256" y="171448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29256" y="219713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직</a:t>
            </a:r>
            <a:r>
              <a:rPr lang="ko-KR" altLang="en-US" dirty="0"/>
              <a:t>급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143636" y="1785926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43636" y="2268574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572264" y="500063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572132" y="5000636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422313" y="270767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22313" y="3207743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36693" y="2779115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136693" y="3279181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429256" y="3702610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연락처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143636" y="3774048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flipH="1" flipV="1">
            <a:off x="7286644" y="1857364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flipH="1" flipV="1">
            <a:off x="7286644" y="2357430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214942" y="2786058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214942" y="2285992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214942" y="1785926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14942" y="3286124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14942" y="3786190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422313" y="414338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136693" y="4214818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286124"/>
          <a:ext cx="8429685" cy="1928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2928934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214546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2857496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9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Attendance Management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51582" y="357166"/>
            <a:ext cx="352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Attendance</a:t>
            </a:r>
            <a:r>
              <a:rPr lang="en-US" altLang="ko-KR" dirty="0" smtClean="0"/>
              <a:t> </a:t>
            </a:r>
            <a:r>
              <a:rPr lang="en-US" altLang="ko-KR" dirty="0" smtClean="0"/>
              <a:t>Management – </a:t>
            </a:r>
            <a:r>
              <a:rPr lang="en-US" altLang="ko-KR" dirty="0" smtClean="0"/>
              <a:t>Edit</a:t>
            </a:r>
            <a:endParaRPr lang="en-US" altLang="ko-KR" dirty="0" smtClean="0"/>
          </a:p>
        </p:txBody>
      </p:sp>
      <p:sp>
        <p:nvSpPr>
          <p:cNvPr id="51" name="직사각형 50"/>
          <p:cNvSpPr/>
          <p:nvPr/>
        </p:nvSpPr>
        <p:spPr>
          <a:xfrm>
            <a:off x="2928926" y="1428736"/>
            <a:ext cx="3214710" cy="3643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57554" y="178592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출근시</a:t>
            </a:r>
            <a:r>
              <a:rPr lang="ko-KR" altLang="en-US" dirty="0" smtClean="0"/>
              <a:t>간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57554" y="226857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퇴근시간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643438" y="1857364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643438" y="2340012"/>
            <a:ext cx="1357322" cy="2857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643438" y="4500570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3643306" y="4500570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71" name="이등변 삼각형 70"/>
          <p:cNvSpPr/>
          <p:nvPr/>
        </p:nvSpPr>
        <p:spPr>
          <a:xfrm flipH="1" flipV="1">
            <a:off x="5786446" y="1928802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/>
          <p:cNvSpPr/>
          <p:nvPr/>
        </p:nvSpPr>
        <p:spPr>
          <a:xfrm flipH="1" flipV="1">
            <a:off x="5786446" y="2428868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143240" y="2357430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143240" y="1857364"/>
            <a:ext cx="142876" cy="142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350611" y="278605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36495" y="2857496"/>
            <a:ext cx="1357322" cy="1000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4143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286124"/>
          <a:ext cx="8429687" cy="1928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4241"/>
                <a:gridCol w="1204241"/>
                <a:gridCol w="1204241"/>
                <a:gridCol w="1204241"/>
                <a:gridCol w="1204241"/>
                <a:gridCol w="1204241"/>
                <a:gridCol w="1204241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사번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지각횟수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야근횟수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초과근무시간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휴가횟수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857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00100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071802" y="2928934"/>
            <a:ext cx="642942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2214546" y="2928934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857356" y="2857496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~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Statistics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44" y="1285860"/>
            <a:ext cx="8858312" cy="5357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6"/>
          <p:cNvGrpSpPr/>
          <p:nvPr/>
        </p:nvGrpSpPr>
        <p:grpSpPr>
          <a:xfrm>
            <a:off x="357158" y="1571612"/>
            <a:ext cx="857256" cy="857256"/>
            <a:chOff x="357158" y="857232"/>
            <a:chExt cx="714380" cy="857256"/>
          </a:xfrm>
        </p:grpSpPr>
        <p:sp>
          <p:nvSpPr>
            <p:cNvPr id="5" name="직사각형 4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</a:t>
              </a:r>
            </a:p>
          </p:txBody>
        </p:sp>
      </p:grpSp>
      <p:grpSp>
        <p:nvGrpSpPr>
          <p:cNvPr id="3" name="그룹 7"/>
          <p:cNvGrpSpPr/>
          <p:nvPr/>
        </p:nvGrpSpPr>
        <p:grpSpPr>
          <a:xfrm>
            <a:off x="1428728" y="1571612"/>
            <a:ext cx="857256" cy="857256"/>
            <a:chOff x="357158" y="857232"/>
            <a:chExt cx="714380" cy="857256"/>
          </a:xfrm>
        </p:grpSpPr>
        <p:sp>
          <p:nvSpPr>
            <p:cNvPr id="9" name="직사각형 8"/>
            <p:cNvSpPr/>
            <p:nvPr/>
          </p:nvSpPr>
          <p:spPr>
            <a:xfrm>
              <a:off x="357158" y="857232"/>
              <a:ext cx="714380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7158" y="857232"/>
              <a:ext cx="714380" cy="285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사번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모서리가 둥근 직사각형 10"/>
          <p:cNvSpPr/>
          <p:nvPr/>
        </p:nvSpPr>
        <p:spPr>
          <a:xfrm>
            <a:off x="2643174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86644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57158" y="3000372"/>
          <a:ext cx="8429685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7158" y="2571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야근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51582" y="357166"/>
            <a:ext cx="201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Etc. Management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72132" y="1571612"/>
            <a:ext cx="1428760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857620" y="1571612"/>
            <a:ext cx="9286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전체보기</a:t>
            </a:r>
            <a:endParaRPr lang="en-US" altLang="ko-KR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57158" y="4357694"/>
          <a:ext cx="8429685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7158" y="392906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휴가 신청 현황</a:t>
            </a:r>
            <a:endParaRPr lang="en-US" altLang="ko-KR" dirty="0" smtClean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357158" y="5715016"/>
          <a:ext cx="8429685" cy="785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5937"/>
                <a:gridCol w="1685937"/>
                <a:gridCol w="1685937"/>
                <a:gridCol w="1685937"/>
                <a:gridCol w="1685937"/>
              </a:tblGrid>
              <a:tr h="500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출근시간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퇴근시간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초과 근무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57158" y="52863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출결 조정 신청 현황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235</Words>
  <Application>Microsoft Office PowerPoint</Application>
  <PresentationFormat>화면 슬라이드 쇼(4:3)</PresentationFormat>
  <Paragraphs>185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77</cp:revision>
  <dcterms:created xsi:type="dcterms:W3CDTF">2018-02-01T02:13:14Z</dcterms:created>
  <dcterms:modified xsi:type="dcterms:W3CDTF">2018-03-14T07:50:18Z</dcterms:modified>
</cp:coreProperties>
</file>