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6" r:id="rId8"/>
    <p:sldId id="263" r:id="rId9"/>
    <p:sldId id="262" r:id="rId10"/>
    <p:sldId id="260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76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2018-02-21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2018-02-21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2018-02-21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7076-BA11-4D5D-90BA-2C7F8A65331E}" type="datetimeFigureOut">
              <a:rPr lang="ko-KR" altLang="en-US" smtClean="0"/>
              <a:pPr/>
              <a:t>2018-02-21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57158" y="1571612"/>
            <a:ext cx="857256" cy="857256"/>
            <a:chOff x="357158" y="857232"/>
            <a:chExt cx="714380" cy="857256"/>
          </a:xfrm>
        </p:grpSpPr>
        <p:sp>
          <p:nvSpPr>
            <p:cNvPr id="5" name="직사각형 4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428728" y="1571612"/>
            <a:ext cx="857256" cy="857256"/>
            <a:chOff x="357158" y="857232"/>
            <a:chExt cx="714380" cy="857256"/>
          </a:xfrm>
        </p:grpSpPr>
        <p:sp>
          <p:nvSpPr>
            <p:cNvPr id="9" name="직사각형 8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사번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643174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29058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출근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43570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퇴근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358082" y="1571612"/>
            <a:ext cx="128588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3286124"/>
          <a:ext cx="8501124" cy="19288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5281"/>
                <a:gridCol w="2125281"/>
                <a:gridCol w="2125281"/>
                <a:gridCol w="2125281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28574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00100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71802" y="2928934"/>
            <a:ext cx="64294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endParaRPr lang="en-US" altLang="ko-KR" sz="11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929058" y="2928934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야근신청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643570" y="2928934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휴가신청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7358082" y="2928934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출력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214546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57356" y="2857496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~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71802" y="1785926"/>
            <a:ext cx="3286148" cy="4714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28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Attendance Request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214678" y="2143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</a:t>
            </a:r>
            <a:r>
              <a:rPr lang="ko-KR" altLang="en-US" dirty="0" smtClean="0"/>
              <a:t>짜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214678" y="2571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출근시</a:t>
            </a:r>
            <a:r>
              <a:rPr lang="ko-KR" altLang="en-US" dirty="0" smtClean="0"/>
              <a:t>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357686" y="2214554"/>
            <a:ext cx="178595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57686" y="2643182"/>
            <a:ext cx="178595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286380" y="5357826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286248" y="5357826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14678" y="39290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14678" y="30003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퇴</a:t>
            </a:r>
            <a:r>
              <a:rPr lang="ko-KR" altLang="en-US" dirty="0" smtClean="0"/>
              <a:t>근시간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357686" y="3071810"/>
            <a:ext cx="178595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14678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구분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357686" y="3500438"/>
            <a:ext cx="178595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357686" y="3929066"/>
            <a:ext cx="178595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1785926"/>
            <a:ext cx="3286148" cy="321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Overtime </a:t>
            </a:r>
            <a:r>
              <a:rPr lang="en-US" altLang="ko-KR" dirty="0" smtClean="0"/>
              <a:t>Request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00100" y="2143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타입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00100" y="2571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형태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14480" y="2214554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14480" y="2643182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71802" y="442913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071670" y="442913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0100" y="3071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714480" y="3143248"/>
            <a:ext cx="214314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43438" y="1785926"/>
            <a:ext cx="3286148" cy="321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86314" y="2143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일자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500694" y="2214554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858016" y="442913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857884" y="442913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86314" y="264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500694" y="2714620"/>
            <a:ext cx="214314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43438" y="357166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Off </a:t>
            </a:r>
            <a:r>
              <a:rPr lang="en-US" altLang="ko-KR" dirty="0" smtClean="0"/>
              <a:t>Request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4348" y="1500174"/>
            <a:ext cx="2500330" cy="314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Manager login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8662" y="278605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8662" y="32146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500166" y="2857496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00166" y="3286124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71670" y="3857628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71538" y="3857628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42976" y="20595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로그인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0562" y="35716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Manager Main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14942" y="1500174"/>
            <a:ext cx="2500330" cy="314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72132" y="4071942"/>
            <a:ext cx="178595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72264" y="178592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직급관리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72132" y="178592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부서관리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572264" y="250030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출결관리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572132" y="250030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사원관리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572264" y="321468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572132" y="321468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통계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43042" y="1643050"/>
            <a:ext cx="250033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43042" y="1643050"/>
            <a:ext cx="2500330" cy="314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Dept Management, Rank Management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43042" y="1643050"/>
            <a:ext cx="857256" cy="3571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00298" y="1643050"/>
            <a:ext cx="85725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5918" y="2571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85918" y="30003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98" y="2643182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00298" y="3071810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00364" y="3643314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000232" y="3643314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14942" y="1643050"/>
            <a:ext cx="250033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14942" y="1643050"/>
            <a:ext cx="2500330" cy="314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14942" y="1643050"/>
            <a:ext cx="85725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72198" y="1643050"/>
            <a:ext cx="857256" cy="3571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572264" y="407194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572132" y="407194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5429256" y="2428868"/>
            <a:ext cx="2071702" cy="1214446"/>
            <a:chOff x="357158" y="857232"/>
            <a:chExt cx="714380" cy="857256"/>
          </a:xfrm>
        </p:grpSpPr>
        <p:sp>
          <p:nvSpPr>
            <p:cNvPr id="40" name="직사각형 39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7158" y="857232"/>
              <a:ext cx="369507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26665" y="857232"/>
              <a:ext cx="344873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</a:t>
              </a:r>
              <a:r>
                <a:rPr lang="ko-KR" altLang="en-US" sz="1100" dirty="0">
                  <a:solidFill>
                    <a:schemeClr val="tx1"/>
                  </a:solidFill>
                </a:rPr>
                <a:t>름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"/>
          <p:cNvGrpSpPr/>
          <p:nvPr/>
        </p:nvGrpSpPr>
        <p:grpSpPr>
          <a:xfrm>
            <a:off x="357158" y="1571612"/>
            <a:ext cx="857256" cy="857256"/>
            <a:chOff x="357158" y="857232"/>
            <a:chExt cx="714380" cy="857256"/>
          </a:xfrm>
        </p:grpSpPr>
        <p:sp>
          <p:nvSpPr>
            <p:cNvPr id="5" name="직사각형 4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</a:t>
              </a:r>
            </a:p>
          </p:txBody>
        </p:sp>
      </p:grpSp>
      <p:grpSp>
        <p:nvGrpSpPr>
          <p:cNvPr id="3" name="그룹 7"/>
          <p:cNvGrpSpPr/>
          <p:nvPr/>
        </p:nvGrpSpPr>
        <p:grpSpPr>
          <a:xfrm>
            <a:off x="1428728" y="1571612"/>
            <a:ext cx="857256" cy="857256"/>
            <a:chOff x="357158" y="857232"/>
            <a:chExt cx="714380" cy="857256"/>
          </a:xfrm>
        </p:grpSpPr>
        <p:sp>
          <p:nvSpPr>
            <p:cNvPr id="9" name="직사각형 8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사번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643174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86644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2714620"/>
          <a:ext cx="8429690" cy="25003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2969"/>
                <a:gridCol w="842969"/>
                <a:gridCol w="842969"/>
                <a:gridCol w="842969"/>
                <a:gridCol w="842969"/>
                <a:gridCol w="842969"/>
                <a:gridCol w="842969"/>
                <a:gridCol w="842969"/>
                <a:gridCol w="842969"/>
                <a:gridCol w="842969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사번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직급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연락처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입사날짜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퇴사날짜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51582" y="357166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Staff Management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72132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7620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전체보기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00364" y="1214422"/>
            <a:ext cx="3214710" cy="435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Staff </a:t>
            </a:r>
            <a:r>
              <a:rPr lang="en-US" altLang="ko-KR" dirty="0" smtClean="0"/>
              <a:t>Management – </a:t>
            </a:r>
            <a:r>
              <a:rPr lang="en-US" altLang="ko-KR" dirty="0" smtClean="0"/>
              <a:t>add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00364" y="1214421"/>
            <a:ext cx="3214710" cy="35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00364" y="1214421"/>
            <a:ext cx="857256" cy="3571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57620" y="1214421"/>
            <a:ext cx="857256" cy="35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868" y="185736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1868" y="2340012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</a:t>
            </a:r>
            <a:r>
              <a:rPr lang="ko-KR" altLang="en-US" dirty="0"/>
              <a:t>급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86248" y="1928802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86248" y="2411450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14876" y="4643446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14744" y="4643446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64925" y="2850553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64925" y="3350619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</a:t>
            </a:r>
            <a:r>
              <a:rPr lang="ko-KR" altLang="en-US" dirty="0"/>
              <a:t>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279305" y="2921991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79305" y="3422057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571868" y="384548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연락처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4286248" y="3916924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flipH="1" flipV="1">
            <a:off x="5429256" y="2000240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flipH="1" flipV="1">
            <a:off x="5429256" y="2500306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"/>
          <p:cNvGrpSpPr/>
          <p:nvPr/>
        </p:nvGrpSpPr>
        <p:grpSpPr>
          <a:xfrm>
            <a:off x="357158" y="1571612"/>
            <a:ext cx="857256" cy="857256"/>
            <a:chOff x="357158" y="857232"/>
            <a:chExt cx="714380" cy="857256"/>
          </a:xfrm>
        </p:grpSpPr>
        <p:sp>
          <p:nvSpPr>
            <p:cNvPr id="5" name="직사각형 4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</a:t>
              </a:r>
            </a:p>
          </p:txBody>
        </p:sp>
      </p:grpSp>
      <p:grpSp>
        <p:nvGrpSpPr>
          <p:cNvPr id="3" name="그룹 7"/>
          <p:cNvGrpSpPr/>
          <p:nvPr/>
        </p:nvGrpSpPr>
        <p:grpSpPr>
          <a:xfrm>
            <a:off x="1428728" y="1571612"/>
            <a:ext cx="857256" cy="857256"/>
            <a:chOff x="357158" y="857232"/>
            <a:chExt cx="714380" cy="857256"/>
          </a:xfrm>
        </p:grpSpPr>
        <p:sp>
          <p:nvSpPr>
            <p:cNvPr id="9" name="직사각형 8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사번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643174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86644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3286124"/>
          <a:ext cx="8429685" cy="19288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937"/>
                <a:gridCol w="1685937"/>
                <a:gridCol w="1685937"/>
                <a:gridCol w="1685937"/>
                <a:gridCol w="1685937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 근무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28574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00100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71802" y="2928934"/>
            <a:ext cx="64294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endParaRPr lang="en-US" altLang="ko-KR" sz="11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214546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57356" y="2857496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~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9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Attendance Management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72132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</a:t>
            </a:r>
            <a:r>
              <a:rPr lang="ko-KR" altLang="en-US" dirty="0" smtClean="0"/>
              <a:t>소</a:t>
            </a:r>
            <a:endParaRPr lang="en-US" altLang="ko-KR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7620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전체보기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"/>
          <p:cNvGrpSpPr/>
          <p:nvPr/>
        </p:nvGrpSpPr>
        <p:grpSpPr>
          <a:xfrm>
            <a:off x="357158" y="1571612"/>
            <a:ext cx="857256" cy="857256"/>
            <a:chOff x="357158" y="857232"/>
            <a:chExt cx="714380" cy="857256"/>
          </a:xfrm>
        </p:grpSpPr>
        <p:sp>
          <p:nvSpPr>
            <p:cNvPr id="5" name="직사각형 4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</a:t>
              </a:r>
            </a:p>
          </p:txBody>
        </p:sp>
      </p:grpSp>
      <p:grpSp>
        <p:nvGrpSpPr>
          <p:cNvPr id="3" name="그룹 7"/>
          <p:cNvGrpSpPr/>
          <p:nvPr/>
        </p:nvGrpSpPr>
        <p:grpSpPr>
          <a:xfrm>
            <a:off x="1428728" y="1571612"/>
            <a:ext cx="857256" cy="857256"/>
            <a:chOff x="357158" y="857232"/>
            <a:chExt cx="714380" cy="857256"/>
          </a:xfrm>
        </p:grpSpPr>
        <p:sp>
          <p:nvSpPr>
            <p:cNvPr id="9" name="직사각형 8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사번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643174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86644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3286124"/>
          <a:ext cx="8429687" cy="19288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4241"/>
                <a:gridCol w="1204241"/>
                <a:gridCol w="1204241"/>
                <a:gridCol w="1204241"/>
                <a:gridCol w="1204241"/>
                <a:gridCol w="1204241"/>
                <a:gridCol w="1204241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사번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지각횟수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야근횟수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초과근무시간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휴가횟수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28574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00100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71802" y="2928934"/>
            <a:ext cx="64294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endParaRPr lang="en-US" altLang="ko-KR" sz="11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214546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57356" y="2857496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~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Statistics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72132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</a:t>
            </a:r>
            <a:r>
              <a:rPr lang="ko-KR" altLang="en-US" dirty="0" smtClean="0"/>
              <a:t>소</a:t>
            </a:r>
            <a:endParaRPr lang="en-US" altLang="ko-KR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7620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전체보기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535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"/>
          <p:cNvGrpSpPr/>
          <p:nvPr/>
        </p:nvGrpSpPr>
        <p:grpSpPr>
          <a:xfrm>
            <a:off x="357158" y="1571612"/>
            <a:ext cx="857256" cy="857256"/>
            <a:chOff x="357158" y="857232"/>
            <a:chExt cx="714380" cy="857256"/>
          </a:xfrm>
        </p:grpSpPr>
        <p:sp>
          <p:nvSpPr>
            <p:cNvPr id="5" name="직사각형 4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</a:t>
              </a:r>
            </a:p>
          </p:txBody>
        </p:sp>
      </p:grpSp>
      <p:grpSp>
        <p:nvGrpSpPr>
          <p:cNvPr id="3" name="그룹 7"/>
          <p:cNvGrpSpPr/>
          <p:nvPr/>
        </p:nvGrpSpPr>
        <p:grpSpPr>
          <a:xfrm>
            <a:off x="1428728" y="1571612"/>
            <a:ext cx="857256" cy="857256"/>
            <a:chOff x="357158" y="857232"/>
            <a:chExt cx="714380" cy="857256"/>
          </a:xfrm>
        </p:grpSpPr>
        <p:sp>
          <p:nvSpPr>
            <p:cNvPr id="9" name="직사각형 8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사번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643174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86644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3000372"/>
          <a:ext cx="8429685" cy="785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937"/>
                <a:gridCol w="1685937"/>
                <a:gridCol w="1685937"/>
                <a:gridCol w="1685937"/>
                <a:gridCol w="1685937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 근무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2571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야</a:t>
            </a:r>
            <a:r>
              <a:rPr lang="ko-KR" altLang="en-US" dirty="0" smtClean="0"/>
              <a:t>근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01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Etc. Management</a:t>
            </a:r>
            <a:endParaRPr lang="en-US" altLang="ko-KR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72132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</a:t>
            </a:r>
            <a:r>
              <a:rPr lang="ko-KR" altLang="en-US" dirty="0" smtClean="0"/>
              <a:t>소</a:t>
            </a:r>
            <a:endParaRPr lang="en-US" altLang="ko-KR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7620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전체보기</a:t>
            </a:r>
            <a:endParaRPr lang="en-US" altLang="ko-KR" dirty="0" smtClean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57158" y="4357694"/>
          <a:ext cx="8429685" cy="785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937"/>
                <a:gridCol w="1685937"/>
                <a:gridCol w="1685937"/>
                <a:gridCol w="1685937"/>
                <a:gridCol w="1685937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 근무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7158" y="392906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휴가 신청 현황</a:t>
            </a:r>
            <a:endParaRPr lang="en-US" altLang="ko-KR" dirty="0" smtClean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57158" y="5715016"/>
          <a:ext cx="8429685" cy="785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937"/>
                <a:gridCol w="1685937"/>
                <a:gridCol w="1685937"/>
                <a:gridCol w="1685937"/>
                <a:gridCol w="1685937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 근무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57158" y="52863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출결 조정 신청 현황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2000240"/>
          <a:ext cx="8501125" cy="3071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0225"/>
                <a:gridCol w="1700225"/>
                <a:gridCol w="1700225"/>
                <a:gridCol w="1700225"/>
                <a:gridCol w="1700225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초과근무시간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1571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00100" y="1643050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71802" y="1643050"/>
            <a:ext cx="64294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endParaRPr lang="en-US" altLang="ko-KR" sz="11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7358082" y="1643050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조정신청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214546" y="1643050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57356" y="1571612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~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– </a:t>
            </a:r>
            <a:r>
              <a:rPr lang="ko-KR" altLang="en-US" dirty="0" smtClean="0"/>
              <a:t>출근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 시 팝업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205</Words>
  <Application>Microsoft Office PowerPoint</Application>
  <PresentationFormat>화면 슬라이드 쇼(4:3)</PresentationFormat>
  <Paragraphs>158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19</cp:revision>
  <dcterms:created xsi:type="dcterms:W3CDTF">2018-02-01T02:13:14Z</dcterms:created>
  <dcterms:modified xsi:type="dcterms:W3CDTF">2018-02-21T09:04:58Z</dcterms:modified>
</cp:coreProperties>
</file>