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5" r:id="rId6"/>
    <p:sldId id="263" r:id="rId7"/>
    <p:sldId id="270" r:id="rId8"/>
    <p:sldId id="261" r:id="rId9"/>
    <p:sldId id="268" r:id="rId10"/>
    <p:sldId id="260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7248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20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077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에너자이조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E58B7-09A1-3A12-34E8-98B84758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35" y="966458"/>
            <a:ext cx="5683129" cy="5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39905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 및 시퀀스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이민서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신승민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및 시퀀스 다이어그램 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이민서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B5E1F-2644-BA1E-D216-C9EB9E39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2" y="1248697"/>
            <a:ext cx="7968595" cy="49334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9888CA3B-070F-E4AD-5A7D-7E5437CAA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" y="857100"/>
            <a:ext cx="7476696" cy="54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5" name="그림 4" descr="텍스트, 번호, 평행, 도표이(가) 표시된 사진&#10;&#10;자동 생성된 설명">
            <a:extLst>
              <a:ext uri="{FF2B5EF4-FFF2-40B4-BE49-F238E27FC236}">
                <a16:creationId xmlns:a16="http://schemas.microsoft.com/office/drawing/2014/main" id="{15504D95-88DB-BDE0-B717-9DF5C8D1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" y="830114"/>
            <a:ext cx="8599982" cy="54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D6F694-CD4E-58A8-8C05-AD19BF35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9" y="1109307"/>
            <a:ext cx="713522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17BF8F-35C6-5E81-AA6E-C3A59EA2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029137"/>
            <a:ext cx="5676900" cy="52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CC7F14-6CB0-60ED-9C1C-32F7F002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3" y="1294077"/>
            <a:ext cx="8352153" cy="4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에너자이조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B1991-1B05-8C89-AB9D-0D295B5C23C4}"/>
              </a:ext>
            </a:extLst>
          </p:cNvPr>
          <p:cNvSpPr txBox="1"/>
          <p:nvPr/>
        </p:nvSpPr>
        <p:spPr>
          <a:xfrm>
            <a:off x="1211580" y="259080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TodoList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AA2810-5F3E-67DE-68E1-F0DA3608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42" y="1052052"/>
            <a:ext cx="6838316" cy="52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1909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5593</TotalTime>
  <Words>57</Words>
  <Application>Microsoft Office PowerPoint</Application>
  <PresentationFormat>화면 슬라이드 쇼(4:3)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506</cp:revision>
  <cp:lastPrinted>2001-07-23T08:42:52Z</cp:lastPrinted>
  <dcterms:created xsi:type="dcterms:W3CDTF">2011-02-22T01:37:12Z</dcterms:created>
  <dcterms:modified xsi:type="dcterms:W3CDTF">2023-06-20T18:57:24Z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