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9" r:id="rId9"/>
    <p:sldId id="263" r:id="rId10"/>
    <p:sldId id="270" r:id="rId11"/>
    <p:sldId id="261" r:id="rId12"/>
    <p:sldId id="267" r:id="rId13"/>
    <p:sldId id="271" r:id="rId14"/>
    <p:sldId id="272" r:id="rId15"/>
    <p:sldId id="273" r:id="rId16"/>
    <p:sldId id="268" r:id="rId17"/>
    <p:sldId id="260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7248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512" y="12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77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에너자이조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DDFE25FE-783C-B60D-B995-ABAAF991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42" y="834390"/>
            <a:ext cx="6323478" cy="54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491F61BB-78F8-3B88-61AD-E49E98D2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" y="1375410"/>
            <a:ext cx="839972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4B74C4D4-C4FF-BE68-6645-69F5840E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264920"/>
            <a:ext cx="8562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A37BF267-1ED2-B63D-BACF-4E0AEE7F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02" y="1091948"/>
            <a:ext cx="5751195" cy="50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2CE3532F-0CFE-94C2-80A2-DB6ABE10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07" y="1036320"/>
            <a:ext cx="5946386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4D39788A-DDED-2C4F-AE3B-94F93AEF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15" y="983933"/>
            <a:ext cx="6223169" cy="52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3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B304C25B-7BA3-FF4F-3A11-5FA57490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970717"/>
            <a:ext cx="7600950" cy="52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1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A0EF200F-6D5B-F77D-4B97-CABC3F05A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1" y="880336"/>
            <a:ext cx="6792277" cy="54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09363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 및 시퀀스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이민서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신승민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815C1B-73E7-729F-E5CC-7C348615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2" y="1272540"/>
            <a:ext cx="8690816" cy="44500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9888CA3B-070F-E4AD-5A7D-7E5437CAA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" y="857100"/>
            <a:ext cx="7476696" cy="54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번호, 평행, 도표이(가) 표시된 사진&#10;&#10;자동 생성된 설명">
            <a:extLst>
              <a:ext uri="{FF2B5EF4-FFF2-40B4-BE49-F238E27FC236}">
                <a16:creationId xmlns:a16="http://schemas.microsoft.com/office/drawing/2014/main" id="{15504D95-88DB-BDE0-B717-9DF5C8D1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" y="830114"/>
            <a:ext cx="8599982" cy="54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1EF248C7-0D9B-7134-2980-2A7979C2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7" y="1034917"/>
            <a:ext cx="8293526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A6601F5E-4557-76A1-8AC0-ABBDB182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" y="874395"/>
            <a:ext cx="7279005" cy="54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43914272-EEB3-721E-6558-15A6B074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56" y="893128"/>
            <a:ext cx="6338888" cy="53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3E9DB2C0-01AC-C920-CE5C-CA615952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082992"/>
            <a:ext cx="7743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394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5477</TotalTime>
  <Words>59</Words>
  <Application>Microsoft Office PowerPoint</Application>
  <PresentationFormat>화면 슬라이드 쇼(4:3)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502</cp:revision>
  <cp:lastPrinted>2001-07-23T08:42:52Z</cp:lastPrinted>
  <dcterms:created xsi:type="dcterms:W3CDTF">2011-02-22T01:37:12Z</dcterms:created>
  <dcterms:modified xsi:type="dcterms:W3CDTF">2023-06-07T08:00:13Z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