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rubicom" initials="r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99" autoAdjust="0"/>
    <p:restoredTop sz="85125" autoAdjust="0"/>
  </p:normalViewPr>
  <p:slideViewPr>
    <p:cSldViewPr>
      <p:cViewPr varScale="1">
        <p:scale>
          <a:sx n="100" d="100"/>
          <a:sy n="100" d="100"/>
        </p:scale>
        <p:origin x="1613" y="53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-35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990" y="62"/>
      </p:cViewPr>
      <p:guideLst>
        <p:guide orient="horz" pos="3222"/>
        <p:guide pos="2235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4"/>
            <a:ext cx="3079202" cy="512305"/>
          </a:xfrm>
          <a:prstGeom prst="rect">
            <a:avLst/>
          </a:prstGeom>
        </p:spPr>
        <p:txBody>
          <a:bodyPr vert="horz" lIns="94746" tIns="47373" rIns="94746" bIns="47373"/>
          <a:lstStyle>
            <a:lvl1pPr algn="l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208" y="4"/>
            <a:ext cx="3079202" cy="512305"/>
          </a:xfrm>
          <a:prstGeom prst="rect">
            <a:avLst/>
          </a:prstGeom>
        </p:spPr>
        <p:txBody>
          <a:bodyPr vert="horz" lIns="94746" tIns="47373" rIns="94746" bIns="47373"/>
          <a:lstStyle>
            <a:lvl1pPr algn="r">
              <a:defRPr sz="1300"/>
            </a:lvl1pPr>
          </a:lstStyle>
          <a:p>
            <a:pPr lvl="0">
              <a:defRPr/>
            </a:pPr>
            <a:fld id="{73E0E980-2F90-433E-BC6C-339094E698BF}" type="datetime1">
              <a:rPr lang="ko-KR" altLang="en-US"/>
              <a:pPr lvl="0">
                <a:defRPr/>
              </a:pPr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anchor="b"/>
          <a:lstStyle>
            <a:lvl1pPr algn="l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208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anchor="b"/>
          <a:lstStyle>
            <a:lvl1pPr algn="r">
              <a:defRPr sz="1300"/>
            </a:lvl1pPr>
          </a:lstStyle>
          <a:p>
            <a:pPr lvl="0">
              <a:defRPr/>
            </a:pPr>
            <a:fld id="{F403B7F6-3E8B-49E6-96F4-0F7A8256C45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4"/>
            <a:ext cx="3079202" cy="512305"/>
          </a:xfrm>
          <a:prstGeom prst="rect">
            <a:avLst/>
          </a:prstGeom>
        </p:spPr>
        <p:txBody>
          <a:bodyPr vert="horz" lIns="94746" tIns="47373" rIns="94746" bIns="47373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8" y="4"/>
            <a:ext cx="3079202" cy="512305"/>
          </a:xfrm>
          <a:prstGeom prst="rect">
            <a:avLst/>
          </a:prstGeom>
        </p:spPr>
        <p:txBody>
          <a:bodyPr vert="horz" lIns="94746" tIns="47373" rIns="94746" bIns="47373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6D6DA2A-119C-4519-A66E-A5FAF429B13E}" type="datetime1">
              <a:rPr lang="ko-KR" altLang="en-US"/>
              <a:pPr>
                <a:defRPr/>
              </a:pPr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6" tIns="47373" rIns="94746" bIns="47373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6" y="4861155"/>
            <a:ext cx="5683914" cy="4605822"/>
          </a:xfrm>
          <a:prstGeom prst="rect">
            <a:avLst/>
          </a:prstGeom>
        </p:spPr>
        <p:txBody>
          <a:bodyPr vert="horz" lIns="94746" tIns="47373" rIns="94746" bIns="47373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8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7D276C9-75B2-4BF1-8DDC-C800969690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C9AB2856-87D3-4C7F-A102-57A08BFF66B1}"/>
              </a:ext>
            </a:extLst>
          </p:cNvPr>
          <p:cNvSpPr/>
          <p:nvPr userDrawn="1"/>
        </p:nvSpPr>
        <p:spPr bwMode="auto">
          <a:xfrm>
            <a:off x="2314707" y="6454967"/>
            <a:ext cx="576064" cy="408909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9F5307-D633-4BF2-84AE-2ECE439AC252}"/>
              </a:ext>
            </a:extLst>
          </p:cNvPr>
          <p:cNvSpPr/>
          <p:nvPr userDrawn="1"/>
        </p:nvSpPr>
        <p:spPr bwMode="auto">
          <a:xfrm>
            <a:off x="0" y="6462893"/>
            <a:ext cx="233975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051050" cy="6400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005512" cy="6400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14201" y="1195200"/>
            <a:ext cx="8715601" cy="511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807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>
            <a:lvl1pPr marL="342900" indent="-3429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1pPr>
            <a:lvl2pPr marL="742950" indent="-28575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2pPr>
            <a:lvl3pPr marL="1143000" indent="-2286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3pPr>
            <a:lvl4pPr marL="1600200" indent="-22860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4pPr>
            <a:lvl5pPr>
              <a:buClr>
                <a:srgbClr val="3399FF"/>
              </a:buClr>
              <a:defRPr sz="20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764704"/>
            <a:ext cx="907300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2474" y="648440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B8147FD-4EAA-48FF-AB13-B0462380870E}" type="slidenum">
              <a:rPr kumimoji="0" lang="en-US" altLang="ko-KR" sz="1600" b="1" kern="1200" smtClean="0">
                <a:solidFill>
                  <a:schemeClr val="tx1"/>
                </a:solidFill>
                <a:latin typeface="굴림" pitchFamily="50" charset="-127"/>
                <a:ea typeface="돋움체" pitchFamily="49" charset="-127"/>
                <a:cs typeface="+mn-cs"/>
              </a:rPr>
              <a:pPr/>
              <a:t>‹#›</a:t>
            </a:fld>
            <a:endParaRPr lang="ko-KR" altLang="en-US" sz="1600" b="1" dirty="0">
              <a:latin typeface="+mn-lt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628A366-25A0-4B0B-BF6E-616A218B0DA3}"/>
              </a:ext>
            </a:extLst>
          </p:cNvPr>
          <p:cNvSpPr/>
          <p:nvPr userDrawn="1"/>
        </p:nvSpPr>
        <p:spPr bwMode="auto">
          <a:xfrm>
            <a:off x="2314707" y="6454967"/>
            <a:ext cx="576064" cy="408909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33E79E-A811-4E59-B6FD-206194FB4D69}"/>
              </a:ext>
            </a:extLst>
          </p:cNvPr>
          <p:cNvSpPr/>
          <p:nvPr userDrawn="1"/>
        </p:nvSpPr>
        <p:spPr bwMode="auto">
          <a:xfrm>
            <a:off x="0" y="6462893"/>
            <a:ext cx="233975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8" r:id="rId1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6102827" cy="1656184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3</a:t>
            </a:r>
            <a:r>
              <a:rPr lang="ko-KR" altLang="en-US" sz="2400"/>
              <a:t>팀</a:t>
            </a:r>
            <a:r>
              <a:rPr lang="en-US" altLang="ko-KR" sz="2400"/>
              <a:t>:</a:t>
            </a:r>
            <a:r>
              <a:rPr lang="ko-KR" altLang="en-US" sz="2400"/>
              <a:t>허승현</a:t>
            </a:r>
            <a:r>
              <a:rPr lang="en-US" altLang="ko-KR" sz="2400"/>
              <a:t>,</a:t>
            </a:r>
            <a:r>
              <a:rPr lang="ko-KR" altLang="en-US" sz="2400"/>
              <a:t> 신규진</a:t>
            </a:r>
            <a:r>
              <a:rPr lang="en-US" altLang="ko-KR" sz="2400"/>
              <a:t>,</a:t>
            </a:r>
            <a:r>
              <a:rPr lang="ko-KR" altLang="en-US" sz="2400"/>
              <a:t> 박재형 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en-US" altLang="ko-KR" sz="2400" b="1"/>
              <a:t>&lt;AI</a:t>
            </a:r>
            <a:r>
              <a:rPr lang="ko-KR" altLang="en-US" sz="2400" b="1"/>
              <a:t>기술을 통한 리듬게임</a:t>
            </a:r>
            <a:r>
              <a:rPr lang="en-US" altLang="ko-KR" sz="2400" b="1"/>
              <a:t>&gt;</a:t>
            </a:r>
            <a:r>
              <a:rPr lang="ko-KR" altLang="en-US" sz="2400" b="1"/>
              <a:t> </a:t>
            </a:r>
            <a:endParaRPr lang="ko-KR" altLang="en-US" sz="2400" b="1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276872"/>
            <a:ext cx="9144000" cy="1512288"/>
          </a:xfrm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Team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Project Presentation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Template</a:t>
            </a:r>
            <a:endParaRPr lang="ko-KR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95784" y="1268760"/>
            <a:ext cx="3924688" cy="2944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 b="1">
                <a:effectLst/>
                <a:sym typeface="Wingdings"/>
              </a:rPr>
              <a:t>레트로 감성의 리듬게임과 </a:t>
            </a:r>
            <a:r>
              <a:rPr lang="en-US" altLang="ko-KR" sz="3000" b="1">
                <a:effectLst/>
                <a:sym typeface="Wingdings"/>
              </a:rPr>
              <a:t>AI</a:t>
            </a:r>
            <a:r>
              <a:rPr lang="ko-KR" altLang="en-US" sz="3000" b="1">
                <a:effectLst/>
                <a:sym typeface="Wingdings"/>
              </a:rPr>
              <a:t>기술의 융합</a:t>
            </a:r>
            <a:endParaRPr lang="ko-KR" altLang="en-US" sz="3000" b="1">
              <a:effectLst/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marL="0" lvl="0" indent="0">
              <a:buNone/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r>
              <a:rPr lang="en-US" altLang="ko-KR" b="1">
                <a:sym typeface="Wingdings"/>
              </a:rPr>
              <a:t>“</a:t>
            </a:r>
            <a:r>
              <a:rPr lang="ko-KR" altLang="en-US" b="1">
                <a:sym typeface="Wingdings"/>
              </a:rPr>
              <a:t>레트로 감성</a:t>
            </a:r>
            <a:r>
              <a:rPr lang="en-US" altLang="ko-KR" b="1">
                <a:sym typeface="Wingdings"/>
              </a:rPr>
              <a:t>”+</a:t>
            </a:r>
            <a:r>
              <a:rPr lang="ko-KR" altLang="en-US" b="1">
                <a:sym typeface="Wingdings"/>
              </a:rPr>
              <a:t> </a:t>
            </a:r>
            <a:r>
              <a:rPr lang="en-US" altLang="ko-KR" b="1">
                <a:sym typeface="Wingdings"/>
              </a:rPr>
              <a:t>“</a:t>
            </a:r>
            <a:r>
              <a:rPr lang="ko-KR" altLang="en-US" b="1">
                <a:sym typeface="Wingdings"/>
              </a:rPr>
              <a:t>활동성</a:t>
            </a:r>
            <a:r>
              <a:rPr lang="en-US" altLang="ko-KR" b="1">
                <a:sym typeface="Wingdings"/>
              </a:rPr>
              <a:t>”</a:t>
            </a:r>
            <a:r>
              <a:rPr lang="ko-KR" altLang="en-US" b="1">
                <a:sym typeface="Wingdings"/>
              </a:rPr>
              <a:t> </a:t>
            </a:r>
            <a:r>
              <a:rPr lang="en-US" altLang="ko-KR" b="1">
                <a:sym typeface="Wingdings"/>
              </a:rPr>
              <a:t>+</a:t>
            </a:r>
            <a:r>
              <a:rPr lang="ko-KR" altLang="en-US" b="1">
                <a:sym typeface="Wingdings"/>
              </a:rPr>
              <a:t> </a:t>
            </a:r>
            <a:r>
              <a:rPr lang="en-US" altLang="ko-KR" b="1">
                <a:sym typeface="Wingdings"/>
              </a:rPr>
              <a:t>“</a:t>
            </a:r>
            <a:r>
              <a:rPr lang="ko-KR" altLang="en-US" b="1">
                <a:sym typeface="Wingdings"/>
              </a:rPr>
              <a:t>재미</a:t>
            </a:r>
            <a:r>
              <a:rPr lang="en-US" altLang="ko-KR" b="1">
                <a:sym typeface="Wingdings"/>
              </a:rPr>
              <a:t>”</a:t>
            </a:r>
            <a:r>
              <a:rPr lang="ko-KR" altLang="en-US" b="1">
                <a:sym typeface="Wingdings"/>
              </a:rPr>
              <a:t> </a:t>
            </a: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r>
              <a:rPr lang="en-US" altLang="ko-KR" sz="1800" b="1">
                <a:sym typeface="Wingdings"/>
              </a:rPr>
              <a:t>Uncontact</a:t>
            </a:r>
            <a:r>
              <a:rPr lang="ko-KR" altLang="en-US" sz="1800" b="1">
                <a:sym typeface="Wingdings"/>
              </a:rPr>
              <a:t> 시대에 맞춘 상대방과의 점수 교류 </a:t>
            </a:r>
            <a:r>
              <a:rPr lang="ko-KR" altLang="en-US" b="1">
                <a:sym typeface="Wingdings"/>
              </a:rPr>
              <a:t> </a:t>
            </a: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r>
              <a:rPr lang="ko-KR" altLang="en-US" b="1">
                <a:sym typeface="Wingdings"/>
              </a:rPr>
              <a:t>게임 설정과 플레이를 음성인식과 모션인식으로만 제어</a:t>
            </a: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r>
              <a:rPr lang="ko-KR" altLang="en-US" b="1">
                <a:sym typeface="Wingdings"/>
              </a:rPr>
              <a:t>음성인식을 통한 게임 초기설정 관리</a:t>
            </a: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r>
              <a:rPr lang="ko-KR" altLang="en-US" b="1">
                <a:sym typeface="Wingdings"/>
              </a:rPr>
              <a:t>손에 대한 모션인식을 통한 </a:t>
            </a:r>
            <a:r>
              <a:rPr lang="en-US" altLang="ko-KR" b="1">
                <a:sym typeface="Wingdings"/>
              </a:rPr>
              <a:t>Play</a:t>
            </a:r>
            <a:endParaRPr lang="en-US" altLang="ko-KR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endParaRPr lang="en-US" altLang="ko-KR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실제 게임 구현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3000" b="1">
              <a:effectLst/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endParaRPr lang="en-US" altLang="ko-KR" b="1">
              <a:sym typeface="Wingdings"/>
            </a:endParaRPr>
          </a:p>
          <a:p>
            <a:pPr lvl="0">
              <a:defRPr/>
            </a:pPr>
            <a:endParaRPr lang="ko-KR" altLang="en-US" b="1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984" y="1101583"/>
            <a:ext cx="8442480" cy="5063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</a:t>
            </a:r>
            <a:r>
              <a:rPr lang="en-US" altLang="ko-KR"/>
              <a:t>PLAY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스타트 버튼을 클릭하여 게임 시작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 시작 초기화면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672" y="1556792"/>
            <a:ext cx="5265876" cy="421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</a:t>
            </a:r>
            <a:r>
              <a:rPr lang="en-US" altLang="ko-KR"/>
              <a:t>PLAY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게임 설정에서 노래를 직접 고르고 플레이 버튼을 눌러 게임시작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최고점수가 기록되어 저장되어서 나타남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30" y="1628800"/>
            <a:ext cx="7691286" cy="4183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</a:t>
            </a:r>
            <a:r>
              <a:rPr lang="en-US" altLang="ko-KR"/>
              <a:t>PLAY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방향에서 날아오는 부채꼴 모형을 타이밍에 맞춰 가운데원을 회전시키면서 맞추는 게임</a:t>
            </a:r>
            <a:r>
              <a:rPr lang="en-US" altLang="ko-KR"/>
              <a:t>,</a:t>
            </a:r>
            <a:r>
              <a:rPr lang="ko-KR" altLang="en-US"/>
              <a:t> 가운데 원판은 키보드 방향키를 누르면 회전가능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916832"/>
            <a:ext cx="7920880" cy="4206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팀원 역할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pPr lvl="0">
              <a:defRPr/>
            </a:pPr>
            <a:r>
              <a:rPr lang="ko-KR" altLang="en-US" sz="1600"/>
              <a:t>팀장</a:t>
            </a:r>
            <a:r>
              <a:rPr lang="en-US" altLang="ko-KR" sz="1600"/>
              <a:t>:</a:t>
            </a:r>
            <a:r>
              <a:rPr lang="ko-KR" altLang="en-US" sz="1600"/>
              <a:t>허승현</a:t>
            </a:r>
            <a:endParaRPr lang="ko-KR" altLang="en-US" sz="1600"/>
          </a:p>
          <a:p>
            <a:pPr lvl="1">
              <a:defRPr/>
            </a:pPr>
            <a:r>
              <a:rPr lang="en-US" altLang="ko-KR" sz="1600"/>
              <a:t>git</a:t>
            </a:r>
            <a:r>
              <a:rPr lang="ko-KR" altLang="en-US" sz="1600"/>
              <a:t> 계정 통합 관리</a:t>
            </a:r>
            <a:endParaRPr lang="ko-KR" altLang="en-US" sz="1600"/>
          </a:p>
          <a:p>
            <a:pPr lvl="1">
              <a:defRPr/>
            </a:pPr>
            <a:r>
              <a:rPr lang="en-US" altLang="ko-KR" sz="1600"/>
              <a:t>LED</a:t>
            </a:r>
            <a:r>
              <a:rPr lang="ko-KR" altLang="en-US" sz="1600"/>
              <a:t>매트릭스 점수 출력 제작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리듬게임 오픈소스 총괄적인 코드 분석 및 수정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모션인식 관련 오픈소스 가져오기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구글 </a:t>
            </a:r>
            <a:r>
              <a:rPr lang="en-US" altLang="ko-KR" sz="1600"/>
              <a:t>ASSISTANT </a:t>
            </a:r>
            <a:r>
              <a:rPr lang="ko-KR" altLang="en-US" sz="1600"/>
              <a:t>설치 및 웹캠을 통한 얼굴 인식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팀원</a:t>
            </a:r>
            <a:r>
              <a:rPr lang="en-US" altLang="ko-KR" sz="1600"/>
              <a:t>:</a:t>
            </a:r>
            <a:r>
              <a:rPr lang="ko-KR" altLang="en-US" sz="1600"/>
              <a:t>신규진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음성인식 및 모션인식 </a:t>
            </a:r>
            <a:r>
              <a:rPr lang="en-US" altLang="ko-KR" sz="1600"/>
              <a:t>HW</a:t>
            </a:r>
            <a:r>
              <a:rPr lang="ko-KR" altLang="en-US" sz="1600"/>
              <a:t> 구축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전반적인 오픈소스 및 게임코드 분석 및 수정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음성인식 관련 오픈소스 가져오기</a:t>
            </a:r>
            <a:endParaRPr lang="ko-KR" altLang="en-US" sz="1600"/>
          </a:p>
          <a:p>
            <a:pPr lvl="1">
              <a:defRPr/>
            </a:pPr>
            <a:r>
              <a:rPr lang="en-US" altLang="ko-KR" sz="1600"/>
              <a:t>opencv</a:t>
            </a:r>
            <a:r>
              <a:rPr lang="ko-KR" altLang="en-US" sz="1600"/>
              <a:t>설치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LED </a:t>
            </a:r>
            <a:r>
              <a:rPr lang="ko-KR" altLang="en-US" sz="1600"/>
              <a:t>매트릭스 연결 제작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구글 </a:t>
            </a:r>
            <a:r>
              <a:rPr lang="en-US" altLang="ko-KR" sz="1600"/>
              <a:t>ASSISTANT</a:t>
            </a:r>
            <a:r>
              <a:rPr lang="ko-KR" altLang="en-US" sz="1600"/>
              <a:t>설치 및 웹캠을 통한 얼굴인식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팀원</a:t>
            </a:r>
            <a:r>
              <a:rPr lang="en-US" altLang="ko-KR" sz="1600"/>
              <a:t>:</a:t>
            </a:r>
            <a:r>
              <a:rPr lang="ko-KR" altLang="en-US" sz="1600"/>
              <a:t>박재형</a:t>
            </a:r>
            <a:endParaRPr lang="ko-KR" altLang="en-US" sz="1600"/>
          </a:p>
          <a:p>
            <a:pPr lvl="1">
              <a:defRPr/>
            </a:pPr>
            <a:r>
              <a:rPr lang="en-US" altLang="ko-KR" sz="1600"/>
              <a:t>LED </a:t>
            </a:r>
            <a:r>
              <a:rPr lang="ko-KR" altLang="en-US" sz="1600"/>
              <a:t>매트릭스에 </a:t>
            </a:r>
            <a:r>
              <a:rPr lang="en-US" altLang="ko-KR" sz="1600"/>
              <a:t>score</a:t>
            </a:r>
            <a:r>
              <a:rPr lang="ko-KR" altLang="en-US" sz="1600"/>
              <a:t>판 출력 제작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얼굴인식 관련 오픈소스 가져오기 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모션인식 관련 오픈소스 분석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웹캠을 통한 얼굴인식 관련 오픈소스 코드 분석 및 수정</a:t>
            </a:r>
            <a:endParaRPr lang="ko-KR" altLang="en-US" sz="1600"/>
          </a:p>
          <a:p>
            <a:pPr lvl="1">
              <a:defRPr/>
            </a:pPr>
            <a:r>
              <a:rPr lang="ko-KR" altLang="en-US" sz="1600"/>
              <a:t>구글 </a:t>
            </a:r>
            <a:r>
              <a:rPr lang="en-US" altLang="ko-KR" sz="1600"/>
              <a:t>ASSISTANT </a:t>
            </a:r>
            <a:r>
              <a:rPr lang="ko-KR" altLang="en-US" sz="1600"/>
              <a:t>연동 코드 분석</a:t>
            </a: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endParaRPr lang="ko-KR" altLang="en-US" sz="16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개선 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HW</a:t>
            </a:r>
            <a:r>
              <a:rPr lang="ko-KR" altLang="en-US"/>
              <a:t>를 다 설치했지만 오픈소스를 잘 활용하지 못한 점이 아쉽다</a:t>
            </a:r>
            <a:r>
              <a:rPr lang="en-US" altLang="ko-KR"/>
              <a:t>.</a:t>
            </a:r>
            <a:r>
              <a:rPr lang="ko-KR" altLang="en-US"/>
              <a:t> 에러를 잡아내지 못해 전반적인 구현이 미흡했던 것 같다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게임 자체를 </a:t>
            </a:r>
            <a:r>
              <a:rPr lang="en-US" altLang="ko-KR"/>
              <a:t>LED</a:t>
            </a:r>
            <a:r>
              <a:rPr lang="ko-KR" altLang="en-US"/>
              <a:t>매트릭스에 구현하고 싶었지만 </a:t>
            </a:r>
            <a:r>
              <a:rPr lang="en-US" altLang="ko-KR"/>
              <a:t>img</a:t>
            </a:r>
            <a:r>
              <a:rPr lang="ko-KR" altLang="en-US"/>
              <a:t>파일을 </a:t>
            </a:r>
            <a:r>
              <a:rPr lang="en-US" altLang="ko-KR"/>
              <a:t>LED</a:t>
            </a:r>
            <a:r>
              <a:rPr lang="ko-KR" altLang="en-US"/>
              <a:t>로 가져오지 못해 점수만 출력한 점이 아쉽다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모션인식 부분에서는 캠을 설치하고 오픈소스를 활용하여 얼굴 인식을 시도했지만 캠이 너무 느리고 얼굴 인식을 정확히 구현하지 못하는 점이 매우 아쉬웠다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GOOGLE</a:t>
            </a:r>
            <a:r>
              <a:rPr lang="ko-KR" altLang="en-US"/>
              <a:t> </a:t>
            </a:r>
            <a:r>
              <a:rPr lang="en-US" altLang="ko-KR"/>
              <a:t>ASSISTANT</a:t>
            </a:r>
            <a:r>
              <a:rPr lang="ko-KR" altLang="en-US"/>
              <a:t>를 사용하여 음성인식을 시도하였지만 똑같은 에러의 반복으로 게임에 직접 구현하지 못한 것이 아쉽다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almpalm-overview">
  <a:themeElements>
    <a:clrScheme name="palmpalm-overvi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lmpalm-overview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sz="1600" b="1" i="0" u="none" strike="noStrike" cap="none" normalizeH="0" baseline="0" dirty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400" b="0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ctr">
          <a:buClr>
            <a:srgbClr val="3399ff"/>
          </a:buClr>
          <a:defRPr sz="1600" b="1" kern="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auney</ep:Company>
  <ep:Words>222</ep:Words>
  <ep:PresentationFormat>화면 슬라이드 쇼(4:3)</ep:PresentationFormat>
  <ep:Paragraphs>43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palmpalm-overview</vt:lpstr>
      <vt:lpstr>Team Project Presentation Template</vt:lpstr>
      <vt:lpstr>프로젝트 목표</vt:lpstr>
      <vt:lpstr>실제 게임 구현</vt:lpstr>
      <vt:lpstr>게임 PLAY</vt:lpstr>
      <vt:lpstr>게임 PLAY</vt:lpstr>
      <vt:lpstr>게임 PLAY</vt:lpstr>
      <vt:lpstr>팀원 역할</vt:lpstr>
      <vt:lpstr>개선 사항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2012-03-05T16:57:15.000</dcterms:created>
  <dc:creator>최진영</dc:creator>
  <cp:lastModifiedBy>tlsrb</cp:lastModifiedBy>
  <dcterms:modified xsi:type="dcterms:W3CDTF">2020-12-02T10:33:30.585</dcterms:modified>
  <cp:revision>10261</cp:revision>
  <dc:title>PowerPoint 프레젠테이션</dc:title>
  <cp:version/>
</cp:coreProperties>
</file>