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A075E-03D3-BFB4-FB4A-3979CA10985F}" v="11" dt="2024-06-22T15:38:06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육각형 6">
            <a:extLst>
              <a:ext uri="{FF2B5EF4-FFF2-40B4-BE49-F238E27FC236}">
                <a16:creationId xmlns:a16="http://schemas.microsoft.com/office/drawing/2014/main" id="{E6AF1428-0FAC-DECD-8052-AA59800C31FB}"/>
              </a:ext>
            </a:extLst>
          </p:cNvPr>
          <p:cNvSpPr/>
          <p:nvPr/>
        </p:nvSpPr>
        <p:spPr>
          <a:xfrm>
            <a:off x="4109357" y="987878"/>
            <a:ext cx="981075" cy="82867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Eureka</a:t>
            </a:r>
            <a:endParaRPr lang="ko-KR" altLang="en-US" sz="10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54A57-2E7F-A846-9FCB-3ADD0F093BD6}"/>
              </a:ext>
            </a:extLst>
          </p:cNvPr>
          <p:cNvSpPr/>
          <p:nvPr/>
        </p:nvSpPr>
        <p:spPr>
          <a:xfrm>
            <a:off x="7673067" y="244928"/>
            <a:ext cx="704850" cy="2609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Kafka</a:t>
            </a:r>
            <a:endParaRPr lang="ko-KR" dirty="0" err="1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Connect</a:t>
            </a:r>
            <a:endParaRPr lang="ko-KR" altLang="en-US" sz="10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EB1FEA-9630-6B7B-241D-419B501CD9A7}"/>
              </a:ext>
            </a:extLst>
          </p:cNvPr>
          <p:cNvSpPr/>
          <p:nvPr/>
        </p:nvSpPr>
        <p:spPr>
          <a:xfrm>
            <a:off x="2358117" y="244928"/>
            <a:ext cx="5000625" cy="5562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BEAEDE-D843-2F72-CFE4-8B559A998CD3}"/>
              </a:ext>
            </a:extLst>
          </p:cNvPr>
          <p:cNvSpPr/>
          <p:nvPr/>
        </p:nvSpPr>
        <p:spPr>
          <a:xfrm>
            <a:off x="3739242" y="2502353"/>
            <a:ext cx="3048000" cy="304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6082D6A-DFC9-34F2-B076-8C8F31FD3F39}"/>
              </a:ext>
            </a:extLst>
          </p:cNvPr>
          <p:cNvCxnSpPr/>
          <p:nvPr/>
        </p:nvCxnSpPr>
        <p:spPr>
          <a:xfrm flipV="1">
            <a:off x="3090182" y="1253217"/>
            <a:ext cx="638175" cy="18002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4902F2-45E5-74FD-9025-A2CEB0531B29}"/>
              </a:ext>
            </a:extLst>
          </p:cNvPr>
          <p:cNvCxnSpPr/>
          <p:nvPr/>
        </p:nvCxnSpPr>
        <p:spPr>
          <a:xfrm>
            <a:off x="3083378" y="3060245"/>
            <a:ext cx="647700" cy="5524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육각형 13">
            <a:extLst>
              <a:ext uri="{FF2B5EF4-FFF2-40B4-BE49-F238E27FC236}">
                <a16:creationId xmlns:a16="http://schemas.microsoft.com/office/drawing/2014/main" id="{11A7B903-FF03-8390-48D7-582177C3A11A}"/>
              </a:ext>
            </a:extLst>
          </p:cNvPr>
          <p:cNvSpPr/>
          <p:nvPr/>
        </p:nvSpPr>
        <p:spPr>
          <a:xfrm>
            <a:off x="4109357" y="3531053"/>
            <a:ext cx="981075" cy="82867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인증</a:t>
            </a:r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8AE9EB9C-0F6F-361E-B3CB-334BC5C8D197}"/>
              </a:ext>
            </a:extLst>
          </p:cNvPr>
          <p:cNvSpPr/>
          <p:nvPr/>
        </p:nvSpPr>
        <p:spPr>
          <a:xfrm>
            <a:off x="4109357" y="4502603"/>
            <a:ext cx="981075" cy="82867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CURD</a:t>
            </a:r>
            <a:endParaRPr lang="ko-KR" sz="1000" dirty="0">
              <a:solidFill>
                <a:schemeClr val="tx1"/>
              </a:solidFill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826508F6-52D8-0A1F-478D-BC179CBD207C}"/>
              </a:ext>
            </a:extLst>
          </p:cNvPr>
          <p:cNvSpPr/>
          <p:nvPr/>
        </p:nvSpPr>
        <p:spPr>
          <a:xfrm>
            <a:off x="5461907" y="3264353"/>
            <a:ext cx="981075" cy="82867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대기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등록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8272BA24-8627-5357-EEE7-C8738E63F556}"/>
              </a:ext>
            </a:extLst>
          </p:cNvPr>
          <p:cNvSpPr/>
          <p:nvPr/>
        </p:nvSpPr>
        <p:spPr>
          <a:xfrm>
            <a:off x="5461907" y="4416878"/>
            <a:ext cx="981075" cy="82867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알람 PUSH</a:t>
            </a: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AE1DE8CB-C438-6861-B9A6-50D34EACFC56}"/>
              </a:ext>
            </a:extLst>
          </p:cNvPr>
          <p:cNvSpPr/>
          <p:nvPr/>
        </p:nvSpPr>
        <p:spPr>
          <a:xfrm>
            <a:off x="4109357" y="2597603"/>
            <a:ext cx="981075" cy="82867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기타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연동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161AC9-459A-47D5-3B8C-D8F2245B24CD}"/>
              </a:ext>
            </a:extLst>
          </p:cNvPr>
          <p:cNvSpPr/>
          <p:nvPr/>
        </p:nvSpPr>
        <p:spPr>
          <a:xfrm>
            <a:off x="2624817" y="625928"/>
            <a:ext cx="457200" cy="49244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API G/W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22B815C1-89A1-040B-76BF-409EED5CB782}"/>
              </a:ext>
            </a:extLst>
          </p:cNvPr>
          <p:cNvSpPr/>
          <p:nvPr/>
        </p:nvSpPr>
        <p:spPr>
          <a:xfrm>
            <a:off x="9067799" y="689161"/>
            <a:ext cx="695325" cy="59055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ea typeface="맑은 고딕"/>
              </a:rPr>
              <a:t>DB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929CBB4-CE6F-1839-4266-B71E70BE9707}"/>
              </a:ext>
            </a:extLst>
          </p:cNvPr>
          <p:cNvCxnSpPr/>
          <p:nvPr/>
        </p:nvCxnSpPr>
        <p:spPr>
          <a:xfrm flipH="1">
            <a:off x="8376956" y="984436"/>
            <a:ext cx="695325" cy="8382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C15331-770D-723C-7FF4-FCF2F3B6B1DC}"/>
              </a:ext>
            </a:extLst>
          </p:cNvPr>
          <p:cNvCxnSpPr/>
          <p:nvPr/>
        </p:nvCxnSpPr>
        <p:spPr>
          <a:xfrm flipH="1">
            <a:off x="6785721" y="1822075"/>
            <a:ext cx="895350" cy="11906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889065-3B17-D0CC-51F7-B997488EBE30}"/>
              </a:ext>
            </a:extLst>
          </p:cNvPr>
          <p:cNvSpPr/>
          <p:nvPr/>
        </p:nvSpPr>
        <p:spPr>
          <a:xfrm>
            <a:off x="7682592" y="3197678"/>
            <a:ext cx="704850" cy="2609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Kafka</a:t>
            </a:r>
            <a:endParaRPr lang="ko-KR" dirty="0">
              <a:solidFill>
                <a:schemeClr val="tx1"/>
              </a:solidFill>
              <a:ea typeface="맑은 고딕" panose="020B0503020000020004" pitchFamily="34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436A4B2-32DB-BC25-CC7D-4BB02DBF3BAC}"/>
              </a:ext>
            </a:extLst>
          </p:cNvPr>
          <p:cNvCxnSpPr/>
          <p:nvPr/>
        </p:nvCxnSpPr>
        <p:spPr>
          <a:xfrm flipV="1">
            <a:off x="6442879" y="4203418"/>
            <a:ext cx="1228725" cy="6286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25E3A51-9AF3-A434-2F0B-F89E5EB54191}"/>
              </a:ext>
            </a:extLst>
          </p:cNvPr>
          <p:cNvCxnSpPr/>
          <p:nvPr/>
        </p:nvCxnSpPr>
        <p:spPr>
          <a:xfrm>
            <a:off x="6442637" y="3682316"/>
            <a:ext cx="1228725" cy="5238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0046A3-E2B8-F95C-F17D-2A2DE6BCDE40}"/>
              </a:ext>
            </a:extLst>
          </p:cNvPr>
          <p:cNvSpPr/>
          <p:nvPr/>
        </p:nvSpPr>
        <p:spPr>
          <a:xfrm>
            <a:off x="3739242" y="2264228"/>
            <a:ext cx="3048000" cy="238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Application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6F58E1-D502-A0A8-8FEB-71E2A380E916}"/>
              </a:ext>
            </a:extLst>
          </p:cNvPr>
          <p:cNvSpPr/>
          <p:nvPr/>
        </p:nvSpPr>
        <p:spPr>
          <a:xfrm>
            <a:off x="3739242" y="883103"/>
            <a:ext cx="3048000" cy="10382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46F1E3-C3B4-186F-98E7-52FA21EACBC6}"/>
              </a:ext>
            </a:extLst>
          </p:cNvPr>
          <p:cNvSpPr/>
          <p:nvPr/>
        </p:nvSpPr>
        <p:spPr>
          <a:xfrm>
            <a:off x="3739242" y="692603"/>
            <a:ext cx="3048000" cy="190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Discovery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F481C2-EB96-7C3F-7C5A-221D30A21ED7}"/>
              </a:ext>
            </a:extLst>
          </p:cNvPr>
          <p:cNvSpPr/>
          <p:nvPr/>
        </p:nvSpPr>
        <p:spPr>
          <a:xfrm>
            <a:off x="2853417" y="3683453"/>
            <a:ext cx="116205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Load </a:t>
            </a:r>
            <a:endParaRPr lang="ko-KR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Balancing</a:t>
            </a:r>
            <a:endParaRPr lang="ko-KR" altLang="en-US" sz="100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32" name="그림 31" descr="휴대 전화, 스크린샷, 스마트폰, 전화이(가) 표시된 사진&#10;&#10;자동 생성된 설명">
            <a:extLst>
              <a:ext uri="{FF2B5EF4-FFF2-40B4-BE49-F238E27FC236}">
                <a16:creationId xmlns:a16="http://schemas.microsoft.com/office/drawing/2014/main" id="{E729CB3C-1DE9-11C3-00EF-E10E144C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552575"/>
            <a:ext cx="504825" cy="876300"/>
          </a:xfrm>
          <a:prstGeom prst="rect">
            <a:avLst/>
          </a:prstGeom>
        </p:spPr>
      </p:pic>
      <p:sp>
        <p:nvSpPr>
          <p:cNvPr id="33" name="원통형 32">
            <a:extLst>
              <a:ext uri="{FF2B5EF4-FFF2-40B4-BE49-F238E27FC236}">
                <a16:creationId xmlns:a16="http://schemas.microsoft.com/office/drawing/2014/main" id="{6695B61E-6755-A44D-7BDC-1DF79B1B6EA9}"/>
              </a:ext>
            </a:extLst>
          </p:cNvPr>
          <p:cNvSpPr/>
          <p:nvPr/>
        </p:nvSpPr>
        <p:spPr>
          <a:xfrm>
            <a:off x="2457449" y="6070785"/>
            <a:ext cx="790575" cy="5715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ea typeface="맑은 고딕"/>
              </a:rPr>
              <a:t>Redis</a:t>
            </a:r>
          </a:p>
        </p:txBody>
      </p:sp>
      <p:pic>
        <p:nvPicPr>
          <p:cNvPr id="36" name="그림 35" descr="휴대 전화, 스크린샷, 스마트폰, 전화이(가) 표시된 사진&#10;&#10;자동 생성된 설명">
            <a:extLst>
              <a:ext uri="{FF2B5EF4-FFF2-40B4-BE49-F238E27FC236}">
                <a16:creationId xmlns:a16="http://schemas.microsoft.com/office/drawing/2014/main" id="{57C53DD6-3983-74CB-8EA7-68815222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49" y="5915025"/>
            <a:ext cx="504825" cy="8763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A37063B-9964-DBAD-9291-4FAEB245A5A1}"/>
              </a:ext>
            </a:extLst>
          </p:cNvPr>
          <p:cNvCxnSpPr/>
          <p:nvPr/>
        </p:nvCxnSpPr>
        <p:spPr>
          <a:xfrm>
            <a:off x="5948612" y="5243260"/>
            <a:ext cx="9525" cy="65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그림 37" descr="휴대 전화, 스크린샷, 스마트폰, 전화이(가) 표시된 사진&#10;&#10;자동 생성된 설명">
            <a:extLst>
              <a:ext uri="{FF2B5EF4-FFF2-40B4-BE49-F238E27FC236}">
                <a16:creationId xmlns:a16="http://schemas.microsoft.com/office/drawing/2014/main" id="{A8B0693F-E2DD-A4FE-6768-39B43907B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3686175"/>
            <a:ext cx="504825" cy="876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FE48C86-6C1A-CD8E-921D-C1E2975B1AE9}"/>
              </a:ext>
            </a:extLst>
          </p:cNvPr>
          <p:cNvSpPr txBox="1"/>
          <p:nvPr/>
        </p:nvSpPr>
        <p:spPr>
          <a:xfrm>
            <a:off x="1324610" y="1280795"/>
            <a:ext cx="6286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>
                <a:ea typeface="맑은 고딕"/>
              </a:rPr>
              <a:t>Client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BDE91-DC1E-1A9B-23D9-8C614586F39C}"/>
              </a:ext>
            </a:extLst>
          </p:cNvPr>
          <p:cNvSpPr txBox="1"/>
          <p:nvPr/>
        </p:nvSpPr>
        <p:spPr>
          <a:xfrm>
            <a:off x="1324610" y="3404870"/>
            <a:ext cx="6286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>
                <a:ea typeface="맑은 고딕"/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60B89D-EA42-1596-86E2-6DBCD2017A81}"/>
              </a:ext>
            </a:extLst>
          </p:cNvPr>
          <p:cNvSpPr txBox="1"/>
          <p:nvPr/>
        </p:nvSpPr>
        <p:spPr>
          <a:xfrm>
            <a:off x="5258435" y="6233795"/>
            <a:ext cx="6286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>
                <a:ea typeface="맑은 고딕"/>
              </a:rPr>
              <a:t>Client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C8870E8-5770-C62C-CD88-CF6F8956A050}"/>
              </a:ext>
            </a:extLst>
          </p:cNvPr>
          <p:cNvCxnSpPr/>
          <p:nvPr/>
        </p:nvCxnSpPr>
        <p:spPr>
          <a:xfrm>
            <a:off x="1868805" y="1932304"/>
            <a:ext cx="752475" cy="11144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089C2B56-D8D7-CE51-07B2-B141E3FE61BB}"/>
              </a:ext>
            </a:extLst>
          </p:cNvPr>
          <p:cNvCxnSpPr>
            <a:cxnSpLocks/>
          </p:cNvCxnSpPr>
          <p:nvPr/>
        </p:nvCxnSpPr>
        <p:spPr>
          <a:xfrm flipV="1">
            <a:off x="1868805" y="3046728"/>
            <a:ext cx="752475" cy="11144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5A37D10-9262-C122-B3E2-EDF5BDA1E9F8}"/>
              </a:ext>
            </a:extLst>
          </p:cNvPr>
          <p:cNvCxnSpPr/>
          <p:nvPr/>
        </p:nvCxnSpPr>
        <p:spPr>
          <a:xfrm>
            <a:off x="2847975" y="5572125"/>
            <a:ext cx="9525" cy="514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232</cp:revision>
  <dcterms:created xsi:type="dcterms:W3CDTF">2024-06-05T13:31:04Z</dcterms:created>
  <dcterms:modified xsi:type="dcterms:W3CDTF">2024-06-22T15:39:09Z</dcterms:modified>
</cp:coreProperties>
</file>