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261" r:id="rId5"/>
    <p:sldId id="275" r:id="rId6"/>
    <p:sldId id="292" r:id="rId7"/>
    <p:sldId id="302" r:id="rId8"/>
    <p:sldId id="301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F4"/>
    <a:srgbClr val="9AD3E9"/>
    <a:srgbClr val="F8B2A3"/>
    <a:srgbClr val="98DFBB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113" d="100"/>
          <a:sy n="113" d="100"/>
        </p:scale>
        <p:origin x="480" y="8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sv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780" y="2571750"/>
            <a:ext cx="5220072" cy="1080120"/>
          </a:xfrm>
        </p:spPr>
        <p:txBody>
          <a:bodyPr/>
          <a:lstStyle/>
          <a:p>
            <a:pPr lvl="0"/>
            <a:r>
              <a:rPr lang="en-US" altLang="ko-KR" sz="44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Mobile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579862"/>
            <a:ext cx="5219924" cy="64807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2017125081 </a:t>
            </a:r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유승경</a:t>
            </a:r>
            <a:endParaRPr lang="en-US" altLang="ko-KR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2016125091 </a:t>
            </a:r>
            <a:r>
              <a:rPr lang="ko-KR" altLang="en-US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오치르</a:t>
            </a:r>
            <a:endParaRPr lang="en-US" altLang="ko-KR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2018125045 </a:t>
            </a:r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이수빈</a:t>
            </a:r>
            <a:endParaRPr lang="en-US" altLang="ko-KR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CONTENTS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324482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기획 의도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DA35764C-A7D5-4BF2-9F17-CA331D1AB38A}"/>
              </a:ext>
            </a:extLst>
          </p:cNvPr>
          <p:cNvSpPr txBox="1"/>
          <p:nvPr/>
        </p:nvSpPr>
        <p:spPr bwMode="auto">
          <a:xfrm>
            <a:off x="3412826" y="2239754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사용례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7740B8EA-E228-435E-A729-FDA0776A7B4F}"/>
              </a:ext>
            </a:extLst>
          </p:cNvPr>
          <p:cNvSpPr txBox="1"/>
          <p:nvPr/>
        </p:nvSpPr>
        <p:spPr bwMode="auto">
          <a:xfrm>
            <a:off x="3418997" y="3126377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연구일정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1E3ED0F9-7C8C-4D7A-ADE3-0055F9443708}"/>
              </a:ext>
            </a:extLst>
          </p:cNvPr>
          <p:cNvSpPr txBox="1"/>
          <p:nvPr/>
        </p:nvSpPr>
        <p:spPr bwMode="auto">
          <a:xfrm>
            <a:off x="3423838" y="4098048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QnA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기획의도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8"/>
            <a:ext cx="5622296" cy="624475"/>
            <a:chOff x="803640" y="3362835"/>
            <a:chExt cx="2059657" cy="47400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게임은 현대인의 일상적인 오락거리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5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STEP1</a:t>
              </a:r>
              <a:endParaRPr lang="ko-KR" altLang="en-US" sz="1600" b="1" dirty="0">
                <a:solidFill>
                  <a:schemeClr val="accent3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1"/>
            <a:ext cx="5123464" cy="593419"/>
            <a:chOff x="803640" y="3362835"/>
            <a:chExt cx="2059657" cy="505319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8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게임을 단순히 재미 뿐 아니라 교육을 위해 활용할 수 없을까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8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STEP2</a:t>
              </a:r>
              <a:endParaRPr lang="ko-KR" altLang="en-US" sz="1600" b="1" dirty="0">
                <a:solidFill>
                  <a:schemeClr val="accent2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5123464" cy="555581"/>
            <a:chOff x="803640" y="3362835"/>
            <a:chExt cx="2059657" cy="555581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성인과 어린이 모두 사용하기 쉬운 게임 개발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  <a:cs typeface="Arial" pitchFamily="34" charset="0"/>
                </a:rPr>
                <a:t>STEP3</a:t>
              </a:r>
              <a:endParaRPr lang="ko-KR" altLang="en-US" sz="1600" b="1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09496" y="129577"/>
            <a:ext cx="2376264" cy="576064"/>
          </a:xfrm>
        </p:spPr>
        <p:txBody>
          <a:bodyPr/>
          <a:lstStyle/>
          <a:p>
            <a:pPr algn="l"/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Use Case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8598" y="1430223"/>
            <a:ext cx="3590813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간단한 국기 맞추기 게임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제한 시간 내 국기를 보고 맞추기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난이도 조절 가능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답을 입력하거나 음성인식으로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정답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점 오답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-5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PASS -1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</p:txBody>
      </p:sp>
      <p:grpSp>
        <p:nvGrpSpPr>
          <p:cNvPr id="67" name="Group 5">
            <a:extLst>
              <a:ext uri="{FF2B5EF4-FFF2-40B4-BE49-F238E27FC236}">
                <a16:creationId xmlns:a16="http://schemas.microsoft.com/office/drawing/2014/main" id="{98D90C6A-876D-4A17-9968-1CC34C616253}"/>
              </a:ext>
            </a:extLst>
          </p:cNvPr>
          <p:cNvGrpSpPr/>
          <p:nvPr/>
        </p:nvGrpSpPr>
        <p:grpSpPr>
          <a:xfrm>
            <a:off x="2176103" y="3026658"/>
            <a:ext cx="129393" cy="1440160"/>
            <a:chOff x="3424672" y="2643758"/>
            <a:chExt cx="283232" cy="1584176"/>
          </a:xfrm>
        </p:grpSpPr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0CD03552-B902-47B2-A4D5-972A8E9D6B26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9543D2E6-3649-4683-A814-88EE4D83C711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4BAAEF8A-F5BD-456C-8E7B-A4EC496740B7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35A26F81-3162-4411-891D-EE97DF708B03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BB6DCF-453D-42EE-963F-248FEF918269}"/>
              </a:ext>
            </a:extLst>
          </p:cNvPr>
          <p:cNvSpPr/>
          <p:nvPr/>
        </p:nvSpPr>
        <p:spPr>
          <a:xfrm>
            <a:off x="217264" y="843558"/>
            <a:ext cx="2376264" cy="4032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2E56E7-A186-4D53-88BA-2B0F7A3A1660}"/>
              </a:ext>
            </a:extLst>
          </p:cNvPr>
          <p:cNvSpPr/>
          <p:nvPr/>
        </p:nvSpPr>
        <p:spPr>
          <a:xfrm>
            <a:off x="217264" y="843558"/>
            <a:ext cx="2376264" cy="40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6F09D3A-9D34-45A1-88CA-C8C1BD626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6759" b="3692"/>
          <a:stretch/>
        </p:blipFill>
        <p:spPr>
          <a:xfrm>
            <a:off x="212592" y="2222781"/>
            <a:ext cx="2413959" cy="141801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06FED20-B567-4650-B27C-4D5AB63B6F63}"/>
              </a:ext>
            </a:extLst>
          </p:cNvPr>
          <p:cNvSpPr txBox="1"/>
          <p:nvPr/>
        </p:nvSpPr>
        <p:spPr>
          <a:xfrm>
            <a:off x="433288" y="1582760"/>
            <a:ext cx="201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국기 맞추기  </a:t>
            </a:r>
          </a:p>
        </p:txBody>
      </p:sp>
      <p:pic>
        <p:nvPicPr>
          <p:cNvPr id="76" name="그래픽 75" descr="돋보기">
            <a:extLst>
              <a:ext uri="{FF2B5EF4-FFF2-40B4-BE49-F238E27FC236}">
                <a16:creationId xmlns:a16="http://schemas.microsoft.com/office/drawing/2014/main" id="{176B873C-44F2-4D0E-8A96-96DA85FB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694" y="3957044"/>
            <a:ext cx="509774" cy="509774"/>
          </a:xfrm>
          <a:prstGeom prst="rect">
            <a:avLst/>
          </a:prstGeom>
        </p:spPr>
      </p:pic>
      <p:pic>
        <p:nvPicPr>
          <p:cNvPr id="77" name="그래픽 76" descr="게임 컨트롤러">
            <a:extLst>
              <a:ext uri="{FF2B5EF4-FFF2-40B4-BE49-F238E27FC236}">
                <a16:creationId xmlns:a16="http://schemas.microsoft.com/office/drawing/2014/main" id="{D90BF1D5-5F8D-4183-8D56-356FD2723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028" y="3957044"/>
            <a:ext cx="509774" cy="509774"/>
          </a:xfrm>
          <a:prstGeom prst="rect">
            <a:avLst/>
          </a:prstGeom>
        </p:spPr>
      </p:pic>
      <p:pic>
        <p:nvPicPr>
          <p:cNvPr id="78" name="그래픽 77" descr="펼쳐진 책">
            <a:extLst>
              <a:ext uri="{FF2B5EF4-FFF2-40B4-BE49-F238E27FC236}">
                <a16:creationId xmlns:a16="http://schemas.microsoft.com/office/drawing/2014/main" id="{0E1C33A2-E284-4D3A-93A6-504C3ED34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2057" y="3943164"/>
            <a:ext cx="509774" cy="509774"/>
          </a:xfrm>
          <a:prstGeom prst="rect">
            <a:avLst/>
          </a:prstGeom>
        </p:spPr>
      </p:pic>
      <p:pic>
        <p:nvPicPr>
          <p:cNvPr id="79" name="그래픽 78" descr="도움말">
            <a:extLst>
              <a:ext uri="{FF2B5EF4-FFF2-40B4-BE49-F238E27FC236}">
                <a16:creationId xmlns:a16="http://schemas.microsoft.com/office/drawing/2014/main" id="{B31A247F-EDCC-414E-9A72-00740D5C26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4722" y="1363025"/>
            <a:ext cx="288030" cy="288030"/>
          </a:xfrm>
          <a:prstGeom prst="rect">
            <a:avLst/>
          </a:prstGeom>
        </p:spPr>
      </p:pic>
      <p:grpSp>
        <p:nvGrpSpPr>
          <p:cNvPr id="80" name="Group 5">
            <a:extLst>
              <a:ext uri="{FF2B5EF4-FFF2-40B4-BE49-F238E27FC236}">
                <a16:creationId xmlns:a16="http://schemas.microsoft.com/office/drawing/2014/main" id="{F57D4604-1A9B-49CF-90DA-904FB6E6ED4B}"/>
              </a:ext>
            </a:extLst>
          </p:cNvPr>
          <p:cNvGrpSpPr/>
          <p:nvPr/>
        </p:nvGrpSpPr>
        <p:grpSpPr>
          <a:xfrm>
            <a:off x="4655370" y="3026658"/>
            <a:ext cx="129393" cy="1440160"/>
            <a:chOff x="3424672" y="2643758"/>
            <a:chExt cx="283232" cy="1584176"/>
          </a:xfrm>
        </p:grpSpPr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5231E644-E447-4C0E-B023-DAADE5B5EC3B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5DF05519-5494-48B8-B81B-7438F4EC9982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56924B28-EAE5-41B3-A51B-D8CADE876085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9">
              <a:extLst>
                <a:ext uri="{FF2B5EF4-FFF2-40B4-BE49-F238E27FC236}">
                  <a16:creationId xmlns:a16="http://schemas.microsoft.com/office/drawing/2014/main" id="{A035C03D-CF22-4B95-B69D-2434F8AC22A2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6FE1520-4853-4EF8-AE98-7FD660956BE2}"/>
              </a:ext>
            </a:extLst>
          </p:cNvPr>
          <p:cNvSpPr/>
          <p:nvPr/>
        </p:nvSpPr>
        <p:spPr>
          <a:xfrm>
            <a:off x="2696531" y="843558"/>
            <a:ext cx="2376264" cy="4032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9F4549-0BB1-4FC2-80CB-E6DA209F642F}"/>
              </a:ext>
            </a:extLst>
          </p:cNvPr>
          <p:cNvSpPr/>
          <p:nvPr/>
        </p:nvSpPr>
        <p:spPr>
          <a:xfrm>
            <a:off x="2696531" y="843558"/>
            <a:ext cx="2376264" cy="40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49EF1E98-1591-4CC5-A88F-9B71AA42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6759" b="3692"/>
          <a:stretch/>
        </p:blipFill>
        <p:spPr>
          <a:xfrm>
            <a:off x="2691859" y="2222781"/>
            <a:ext cx="2413959" cy="1418018"/>
          </a:xfrm>
          <a:prstGeom prst="rect">
            <a:avLst/>
          </a:prstGeom>
        </p:spPr>
      </p:pic>
      <p:pic>
        <p:nvPicPr>
          <p:cNvPr id="89" name="그래픽 88" descr="돋보기">
            <a:extLst>
              <a:ext uri="{FF2B5EF4-FFF2-40B4-BE49-F238E27FC236}">
                <a16:creationId xmlns:a16="http://schemas.microsoft.com/office/drawing/2014/main" id="{7EE0F357-C5FA-40EE-8ABD-681B3B1CD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5961" y="3957044"/>
            <a:ext cx="509774" cy="509774"/>
          </a:xfrm>
          <a:prstGeom prst="rect">
            <a:avLst/>
          </a:prstGeom>
        </p:spPr>
      </p:pic>
      <p:pic>
        <p:nvPicPr>
          <p:cNvPr id="90" name="그래픽 89" descr="게임 컨트롤러">
            <a:extLst>
              <a:ext uri="{FF2B5EF4-FFF2-40B4-BE49-F238E27FC236}">
                <a16:creationId xmlns:a16="http://schemas.microsoft.com/office/drawing/2014/main" id="{E739FD1D-AB5C-4BF8-9B20-6F72DAC7A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9295" y="3957044"/>
            <a:ext cx="509774" cy="509774"/>
          </a:xfrm>
          <a:prstGeom prst="rect">
            <a:avLst/>
          </a:prstGeom>
        </p:spPr>
      </p:pic>
      <p:pic>
        <p:nvPicPr>
          <p:cNvPr id="91" name="그래픽 90" descr="펼쳐진 책">
            <a:extLst>
              <a:ext uri="{FF2B5EF4-FFF2-40B4-BE49-F238E27FC236}">
                <a16:creationId xmlns:a16="http://schemas.microsoft.com/office/drawing/2014/main" id="{5F0E72D6-3FA9-4AF0-90FB-D0656269D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1324" y="3943164"/>
            <a:ext cx="509774" cy="50977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60C3B75-5015-45C5-84A4-883B5984E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0" y="1813849"/>
            <a:ext cx="1313755" cy="87561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8162E6-C135-4F64-8BA0-AA7EF769BE99}"/>
              </a:ext>
            </a:extLst>
          </p:cNvPr>
          <p:cNvSpPr txBox="1"/>
          <p:nvPr/>
        </p:nvSpPr>
        <p:spPr>
          <a:xfrm>
            <a:off x="2809552" y="1387764"/>
            <a:ext cx="827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 w="15875">
                  <a:noFill/>
                </a:ln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Time:48</a:t>
            </a:r>
            <a:endParaRPr lang="ko-KR" altLang="en-US" sz="1400" b="1" dirty="0">
              <a:ln w="15875">
                <a:noFill/>
              </a:ln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A882BE-E7D7-4183-9F46-7B1F856521F1}"/>
              </a:ext>
            </a:extLst>
          </p:cNvPr>
          <p:cNvSpPr txBox="1"/>
          <p:nvPr/>
        </p:nvSpPr>
        <p:spPr>
          <a:xfrm>
            <a:off x="4130033" y="1396341"/>
            <a:ext cx="82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Score:7</a:t>
            </a:r>
            <a:endParaRPr lang="ko-KR" altLang="en-US" sz="1400" b="1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FB0548C-8A1F-422D-AA81-177957B2C996}"/>
              </a:ext>
            </a:extLst>
          </p:cNvPr>
          <p:cNvSpPr/>
          <p:nvPr/>
        </p:nvSpPr>
        <p:spPr>
          <a:xfrm>
            <a:off x="2855212" y="3375282"/>
            <a:ext cx="1247963" cy="345147"/>
          </a:xfrm>
          <a:prstGeom prst="roundRect">
            <a:avLst/>
          </a:prstGeom>
          <a:solidFill>
            <a:srgbClr val="CCE9F4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래픽 97" descr="오른쪽으로 굽은 화살표">
            <a:extLst>
              <a:ext uri="{FF2B5EF4-FFF2-40B4-BE49-F238E27FC236}">
                <a16:creationId xmlns:a16="http://schemas.microsoft.com/office/drawing/2014/main" id="{401390A6-0810-481F-8124-1F1DFA735F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2492" y="3357371"/>
            <a:ext cx="344541" cy="344541"/>
          </a:xfrm>
          <a:prstGeom prst="rect">
            <a:avLst/>
          </a:prstGeom>
        </p:spPr>
      </p:pic>
      <p:pic>
        <p:nvPicPr>
          <p:cNvPr id="100" name="그래픽 99" descr="확인 표시">
            <a:extLst>
              <a:ext uri="{FF2B5EF4-FFF2-40B4-BE49-F238E27FC236}">
                <a16:creationId xmlns:a16="http://schemas.microsoft.com/office/drawing/2014/main" id="{8EE3472B-F65C-421F-984E-C95DBBC4FA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63092" y="3352828"/>
            <a:ext cx="334536" cy="3345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9B7AC90-DE86-4DD2-8756-25BAB6710BAA}"/>
              </a:ext>
            </a:extLst>
          </p:cNvPr>
          <p:cNvSpPr txBox="1"/>
          <p:nvPr/>
        </p:nvSpPr>
        <p:spPr>
          <a:xfrm>
            <a:off x="2919661" y="3377965"/>
            <a:ext cx="93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인도</a:t>
            </a:r>
          </a:p>
        </p:txBody>
      </p:sp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5508104" y="1927730"/>
            <a:ext cx="3590813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검색을 통한 학습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검색한 나라의 지도 보기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</p:txBody>
      </p:sp>
      <p:grpSp>
        <p:nvGrpSpPr>
          <p:cNvPr id="67" name="Group 5">
            <a:extLst>
              <a:ext uri="{FF2B5EF4-FFF2-40B4-BE49-F238E27FC236}">
                <a16:creationId xmlns:a16="http://schemas.microsoft.com/office/drawing/2014/main" id="{98D90C6A-876D-4A17-9968-1CC34C616253}"/>
              </a:ext>
            </a:extLst>
          </p:cNvPr>
          <p:cNvGrpSpPr/>
          <p:nvPr/>
        </p:nvGrpSpPr>
        <p:grpSpPr>
          <a:xfrm>
            <a:off x="2159626" y="3003797"/>
            <a:ext cx="129393" cy="1440160"/>
            <a:chOff x="3424672" y="2643758"/>
            <a:chExt cx="283232" cy="1584176"/>
          </a:xfrm>
        </p:grpSpPr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0CD03552-B902-47B2-A4D5-972A8E9D6B26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9543D2E6-3649-4683-A814-88EE4D83C711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4BAAEF8A-F5BD-456C-8E7B-A4EC496740B7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35A26F81-3162-4411-891D-EE97DF708B03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BB6DCF-453D-42EE-963F-248FEF918269}"/>
              </a:ext>
            </a:extLst>
          </p:cNvPr>
          <p:cNvSpPr/>
          <p:nvPr/>
        </p:nvSpPr>
        <p:spPr>
          <a:xfrm>
            <a:off x="200787" y="820697"/>
            <a:ext cx="2376264" cy="4032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2E56E7-A186-4D53-88BA-2B0F7A3A1660}"/>
              </a:ext>
            </a:extLst>
          </p:cNvPr>
          <p:cNvSpPr/>
          <p:nvPr/>
        </p:nvSpPr>
        <p:spPr>
          <a:xfrm>
            <a:off x="200787" y="820697"/>
            <a:ext cx="2376264" cy="40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래픽 75" descr="돋보기">
            <a:extLst>
              <a:ext uri="{FF2B5EF4-FFF2-40B4-BE49-F238E27FC236}">
                <a16:creationId xmlns:a16="http://schemas.microsoft.com/office/drawing/2014/main" id="{176B873C-44F2-4D0E-8A96-96DA85FBF7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1128" y="4208374"/>
            <a:ext cx="339808" cy="339808"/>
          </a:xfrm>
          <a:prstGeom prst="rect">
            <a:avLst/>
          </a:prstGeom>
        </p:spPr>
      </p:pic>
      <p:grpSp>
        <p:nvGrpSpPr>
          <p:cNvPr id="80" name="Group 5">
            <a:extLst>
              <a:ext uri="{FF2B5EF4-FFF2-40B4-BE49-F238E27FC236}">
                <a16:creationId xmlns:a16="http://schemas.microsoft.com/office/drawing/2014/main" id="{F57D4604-1A9B-49CF-90DA-904FB6E6ED4B}"/>
              </a:ext>
            </a:extLst>
          </p:cNvPr>
          <p:cNvGrpSpPr/>
          <p:nvPr/>
        </p:nvGrpSpPr>
        <p:grpSpPr>
          <a:xfrm>
            <a:off x="4638893" y="3003797"/>
            <a:ext cx="129393" cy="1440160"/>
            <a:chOff x="3424672" y="2643758"/>
            <a:chExt cx="283232" cy="1584176"/>
          </a:xfrm>
        </p:grpSpPr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5231E644-E447-4C0E-B023-DAADE5B5EC3B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5DF05519-5494-48B8-B81B-7438F4EC9982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56924B28-EAE5-41B3-A51B-D8CADE876085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9">
              <a:extLst>
                <a:ext uri="{FF2B5EF4-FFF2-40B4-BE49-F238E27FC236}">
                  <a16:creationId xmlns:a16="http://schemas.microsoft.com/office/drawing/2014/main" id="{A035C03D-CF22-4B95-B69D-2434F8AC22A2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6FE1520-4853-4EF8-AE98-7FD660956BE2}"/>
              </a:ext>
            </a:extLst>
          </p:cNvPr>
          <p:cNvSpPr/>
          <p:nvPr/>
        </p:nvSpPr>
        <p:spPr>
          <a:xfrm>
            <a:off x="2680054" y="854796"/>
            <a:ext cx="2376264" cy="4032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9F4549-0BB1-4FC2-80CB-E6DA209F642F}"/>
              </a:ext>
            </a:extLst>
          </p:cNvPr>
          <p:cNvSpPr/>
          <p:nvPr/>
        </p:nvSpPr>
        <p:spPr>
          <a:xfrm>
            <a:off x="2680054" y="820697"/>
            <a:ext cx="2376264" cy="40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FB0548C-8A1F-422D-AA81-177957B2C996}"/>
              </a:ext>
            </a:extLst>
          </p:cNvPr>
          <p:cNvSpPr/>
          <p:nvPr/>
        </p:nvSpPr>
        <p:spPr>
          <a:xfrm>
            <a:off x="580701" y="4200953"/>
            <a:ext cx="1247963" cy="345147"/>
          </a:xfrm>
          <a:prstGeom prst="roundRect">
            <a:avLst/>
          </a:prstGeom>
          <a:solidFill>
            <a:srgbClr val="CCE9F4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B7AC90-DE86-4DD2-8756-25BAB6710BAA}"/>
              </a:ext>
            </a:extLst>
          </p:cNvPr>
          <p:cNvSpPr txBox="1"/>
          <p:nvPr/>
        </p:nvSpPr>
        <p:spPr>
          <a:xfrm>
            <a:off x="647153" y="4208374"/>
            <a:ext cx="93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인도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|</a:t>
            </a:r>
            <a:endParaRPr lang="ko-KR" altLang="en-US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5B61188-B148-4BB2-84D6-26A1BC0619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6759" b="3692"/>
          <a:stretch/>
        </p:blipFill>
        <p:spPr>
          <a:xfrm>
            <a:off x="201482" y="2369043"/>
            <a:ext cx="2413959" cy="141801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CD00132-E207-4F9D-ACD0-DBF22E2B5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6" y="1407156"/>
            <a:ext cx="1313755" cy="875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854F4-E906-4FEC-A925-2573E2F8DE1D}"/>
              </a:ext>
            </a:extLst>
          </p:cNvPr>
          <p:cNvSpPr txBox="1"/>
          <p:nvPr/>
        </p:nvSpPr>
        <p:spPr>
          <a:xfrm>
            <a:off x="217766" y="2419355"/>
            <a:ext cx="237626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수도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뉴델리</a:t>
            </a:r>
            <a:endParaRPr lang="en-US" altLang="ko-KR" sz="11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언어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힌디어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(40%)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외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14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개 공용어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영어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상용어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</a:t>
            </a:r>
          </a:p>
          <a:p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면적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3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억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2,872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만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5,900㏊ 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세계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7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위</a:t>
            </a:r>
          </a:p>
          <a:p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인구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13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억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6,873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만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7,513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명 세계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위 </a:t>
            </a:r>
          </a:p>
          <a:p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GDP: 2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조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5,974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억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9,116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만 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2,897.7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달러 세계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6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위</a:t>
            </a:r>
          </a:p>
          <a:p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기후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위도로 볼 때 기후가 아열대에서 온대에 위치하지만</a:t>
            </a:r>
            <a:r>
              <a:rPr lang="en-US" altLang="ko-KR" sz="11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...</a:t>
            </a:r>
          </a:p>
          <a:p>
            <a:endParaRPr lang="ko-KR" altLang="en-US" sz="1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872094-8FFB-473C-8CFF-B5167586F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58" r="30280" b="477"/>
          <a:stretch/>
        </p:blipFill>
        <p:spPr>
          <a:xfrm>
            <a:off x="2701863" y="1491630"/>
            <a:ext cx="2332645" cy="2952327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1D7F12B4-BF43-4E39-ADA7-829F6051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3868" y="113761"/>
            <a:ext cx="2376264" cy="576064"/>
          </a:xfrm>
        </p:spPr>
        <p:txBody>
          <a:bodyPr/>
          <a:lstStyle/>
          <a:p>
            <a:pPr algn="l"/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Use Case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연구일정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6000" kern="120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6000" kern="120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6000" kern="1200"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9" name="TextBox 18"/>
          <p:cNvSpPr txBox="1"/>
          <p:nvPr/>
        </p:nvSpPr>
        <p:spPr>
          <a:xfrm>
            <a:off x="938839" y="3388180"/>
            <a:ext cx="157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국가공공데이터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국가별 자료수집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7651" y="2915149"/>
            <a:ext cx="146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Open API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연동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기능구현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9824" y="2477065"/>
            <a:ext cx="146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Map kit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활용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데이라잇 R" panose="02020603020101020101" pitchFamily="18" charset="-127"/>
              <a:ea typeface="210 데이라잇 R" panose="020206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지도 연동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42445" y="2009137"/>
            <a:ext cx="146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  <a:cs typeface="Arial" pitchFamily="34" charset="0"/>
              </a:rPr>
              <a:t>사운드 및 디자인 작업</a:t>
            </a: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1874DD13-4432-49BC-8BB7-C1478732AE7F}"/>
              </a:ext>
            </a:extLst>
          </p:cNvPr>
          <p:cNvSpPr>
            <a:spLocks noChangeAspect="1"/>
          </p:cNvSpPr>
          <p:nvPr/>
        </p:nvSpPr>
        <p:spPr>
          <a:xfrm>
            <a:off x="621957" y="3475191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29426104-FC23-465F-93A9-DBDD280B5A35}"/>
              </a:ext>
            </a:extLst>
          </p:cNvPr>
          <p:cNvSpPr/>
          <p:nvPr/>
        </p:nvSpPr>
        <p:spPr>
          <a:xfrm>
            <a:off x="2746193" y="301575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0188BF4D-B5CA-4987-AEE8-9F4D4D13BD77}"/>
              </a:ext>
            </a:extLst>
          </p:cNvPr>
          <p:cNvSpPr/>
          <p:nvPr/>
        </p:nvSpPr>
        <p:spPr>
          <a:xfrm>
            <a:off x="4908968" y="25895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1BECF029-EBF0-4A3D-9DBE-43E5659F47D0}"/>
              </a:ext>
            </a:extLst>
          </p:cNvPr>
          <p:cNvSpPr/>
          <p:nvPr/>
        </p:nvSpPr>
        <p:spPr>
          <a:xfrm rot="9900000">
            <a:off x="6992731" y="2114604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4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sz="4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Thank you</a:t>
            </a:r>
            <a:endParaRPr lang="ko-KR" altLang="en-US" sz="4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180</Words>
  <Application>Microsoft Office PowerPoint</Application>
  <PresentationFormat>화면 슬라이드 쇼(16:9)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210 데이라잇 R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이수빈</cp:lastModifiedBy>
  <cp:revision>93</cp:revision>
  <dcterms:created xsi:type="dcterms:W3CDTF">2016-12-05T23:26:54Z</dcterms:created>
  <dcterms:modified xsi:type="dcterms:W3CDTF">2019-09-16T13:08:56Z</dcterms:modified>
</cp:coreProperties>
</file>