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470" r:id="rId3"/>
    <p:sldId id="426" r:id="rId4"/>
    <p:sldId id="430" r:id="rId5"/>
    <p:sldId id="471" r:id="rId6"/>
    <p:sldId id="472" r:id="rId7"/>
    <p:sldId id="473" r:id="rId8"/>
    <p:sldId id="444" r:id="rId9"/>
    <p:sldId id="32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0104"/>
    <a:srgbClr val="EA00EB"/>
    <a:srgbClr val="D3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35"/>
  </p:normalViewPr>
  <p:slideViewPr>
    <p:cSldViewPr snapToGrid="0" snapToObjects="1">
      <p:cViewPr varScale="1">
        <p:scale>
          <a:sx n="78" d="100"/>
          <a:sy n="78" d="100"/>
        </p:scale>
        <p:origin x="1032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56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fb.com/groups/tailieu.hutech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b.com/groups/tailieu.hutech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fb.com/groups/tailieu.hutech/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hyperlink" Target="http://fb.com/groups/tailieu.hutech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.png"/><Relationship Id="rId5" Type="http://schemas.microsoft.com/office/2007/relationships/hdphoto" Target="../media/hdphoto2.wdp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548500-1260-0F43-B006-5F6311CB6B41}"/>
              </a:ext>
            </a:extLst>
          </p:cNvPr>
          <p:cNvGrpSpPr/>
          <p:nvPr userDrawn="1"/>
        </p:nvGrpSpPr>
        <p:grpSpPr>
          <a:xfrm>
            <a:off x="1441218" y="6971225"/>
            <a:ext cx="6830863" cy="1422501"/>
            <a:chOff x="1441218" y="6971225"/>
            <a:chExt cx="6830863" cy="14225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BB0201-D062-D04A-BB25-EEB78DAB23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1ECF51-167A-B743-B262-CE0087BAE922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61382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02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379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9D2F99-3279-4648-B4B9-A28F863C7218}"/>
              </a:ext>
            </a:extLst>
          </p:cNvPr>
          <p:cNvSpPr/>
          <p:nvPr userDrawn="1"/>
        </p:nvSpPr>
        <p:spPr>
          <a:xfrm>
            <a:off x="0" y="1089639"/>
            <a:ext cx="9149148" cy="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C1788-6A8D-4CDB-B5C6-C72E8CD18961}"/>
              </a:ext>
            </a:extLst>
          </p:cNvPr>
          <p:cNvGrpSpPr/>
          <p:nvPr userDrawn="1"/>
        </p:nvGrpSpPr>
        <p:grpSpPr>
          <a:xfrm>
            <a:off x="5316331" y="1109225"/>
            <a:ext cx="3827669" cy="372734"/>
            <a:chOff x="3103" y="0"/>
            <a:chExt cx="2409882" cy="148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44C62C-7A65-4736-8859-BF8F99B64A50}"/>
                </a:ext>
              </a:extLst>
            </p:cNvPr>
            <p:cNvSpPr/>
            <p:nvPr/>
          </p:nvSpPr>
          <p:spPr>
            <a:xfrm>
              <a:off x="147995" y="10571"/>
              <a:ext cx="2264990" cy="1377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2BEF87CE-9AB1-43C7-B1FA-8644E0305B13}"/>
                </a:ext>
              </a:extLst>
            </p:cNvPr>
            <p:cNvSpPr/>
            <p:nvPr/>
          </p:nvSpPr>
          <p:spPr>
            <a:xfrm rot="10800000">
              <a:off x="3103" y="0"/>
              <a:ext cx="147588" cy="14728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CDDA8-C8E0-42F7-A290-1D56BB7EEF65}"/>
              </a:ext>
            </a:extLst>
          </p:cNvPr>
          <p:cNvGrpSpPr/>
          <p:nvPr userDrawn="1"/>
        </p:nvGrpSpPr>
        <p:grpSpPr>
          <a:xfrm>
            <a:off x="0" y="6504305"/>
            <a:ext cx="9144000" cy="359044"/>
            <a:chOff x="0" y="0"/>
            <a:chExt cx="6997148" cy="359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B069E-5067-492E-A52E-674F8D5270A0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802A92-84F9-4FF0-820A-FB7BD324E0A2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D2C2C985-41EE-4DE0-BA31-9603F4B5EC77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EF9D2-4A23-45CD-992C-CD47750772D4}"/>
              </a:ext>
            </a:extLst>
          </p:cNvPr>
          <p:cNvSpPr/>
          <p:nvPr userDrawn="1"/>
        </p:nvSpPr>
        <p:spPr>
          <a:xfrm>
            <a:off x="8534401" y="6244047"/>
            <a:ext cx="614748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89ECF4-3991-459D-835C-1F45D382590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4" y="120410"/>
            <a:ext cx="2680048" cy="89481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5198AB-3010-4284-BEB9-0D3F29D46393}"/>
              </a:ext>
            </a:extLst>
          </p:cNvPr>
          <p:cNvGrpSpPr/>
          <p:nvPr userDrawn="1"/>
        </p:nvGrpSpPr>
        <p:grpSpPr>
          <a:xfrm>
            <a:off x="7048117" y="285188"/>
            <a:ext cx="1790387" cy="558212"/>
            <a:chOff x="0" y="0"/>
            <a:chExt cx="1724274" cy="54356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E77C9-2327-48E9-AC20-4C65DC62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44" y="0"/>
              <a:ext cx="849630" cy="5435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25BD6EC-11BA-4C21-8CEF-901D6F1D8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0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EECB6E-3905-428D-A2EE-B631354E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405517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34" name="Slide Number Placeholder 55">
            <a:extLst>
              <a:ext uri="{FF2B5EF4-FFF2-40B4-BE49-F238E27FC236}">
                <a16:creationId xmlns:a16="http://schemas.microsoft.com/office/drawing/2014/main" id="{7BFDDAF7-BB70-9E44-9F60-D7ECA5077256}"/>
              </a:ext>
            </a:extLst>
          </p:cNvPr>
          <p:cNvSpPr txBox="1">
            <a:spLocks/>
          </p:cNvSpPr>
          <p:nvPr userDrawn="1"/>
        </p:nvSpPr>
        <p:spPr>
          <a:xfrm>
            <a:off x="8702448" y="6408704"/>
            <a:ext cx="250339" cy="416637"/>
          </a:xfrm>
          <a:prstGeom prst="rect">
            <a:avLst/>
          </a:prstGeom>
          <a:noFill/>
        </p:spPr>
        <p:txBody>
          <a:bodyPr vert="horz" lIns="0" tIns="54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350" smtClean="0">
                <a:solidFill>
                  <a:schemeClr val="bg1"/>
                </a:solidFill>
              </a:rPr>
              <a:pPr algn="ctr"/>
              <a:t>‹#›</a:t>
            </a:fld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D8AB64-8490-4F40-ACF8-7E777CFC1281}"/>
              </a:ext>
            </a:extLst>
          </p:cNvPr>
          <p:cNvGrpSpPr/>
          <p:nvPr userDrawn="1"/>
        </p:nvGrpSpPr>
        <p:grpSpPr>
          <a:xfrm>
            <a:off x="1441218" y="6971225"/>
            <a:ext cx="6830863" cy="1422501"/>
            <a:chOff x="1441218" y="6971225"/>
            <a:chExt cx="6830863" cy="1422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652EF-251A-F64E-AE03-7E62AF43B5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493FF0-780D-4A4C-A6C5-05A2E18F9C10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1A2DC-14AA-4C5B-A954-0DFAE8473A8E}"/>
              </a:ext>
            </a:extLst>
          </p:cNvPr>
          <p:cNvSpPr/>
          <p:nvPr userDrawn="1"/>
        </p:nvSpPr>
        <p:spPr>
          <a:xfrm>
            <a:off x="0" y="-1"/>
            <a:ext cx="9144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A833D-EB6D-4C46-8AB8-B403CCC9729D}"/>
              </a:ext>
            </a:extLst>
          </p:cNvPr>
          <p:cNvSpPr/>
          <p:nvPr userDrawn="1"/>
        </p:nvSpPr>
        <p:spPr>
          <a:xfrm>
            <a:off x="5003881" y="52635"/>
            <a:ext cx="4140119" cy="3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A5B360A-C5AF-403F-93E2-00FEF8E9F5DC}"/>
              </a:ext>
            </a:extLst>
          </p:cNvPr>
          <p:cNvSpPr/>
          <p:nvPr userDrawn="1"/>
        </p:nvSpPr>
        <p:spPr>
          <a:xfrm rot="10800000">
            <a:off x="4641545" y="52633"/>
            <a:ext cx="362336" cy="3587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90ACFA-3105-2543-B65B-02BA47AB02A1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5" y="99964"/>
            <a:ext cx="2680048" cy="89481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57A98DB-2358-944A-B739-EBFE3489EB96}"/>
              </a:ext>
            </a:extLst>
          </p:cNvPr>
          <p:cNvGrpSpPr/>
          <p:nvPr userDrawn="1"/>
        </p:nvGrpSpPr>
        <p:grpSpPr>
          <a:xfrm>
            <a:off x="0" y="6504305"/>
            <a:ext cx="9144000" cy="359044"/>
            <a:chOff x="0" y="0"/>
            <a:chExt cx="6997148" cy="35915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79F8A4-CCB1-154A-BEF2-FCE4E09972F0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B1F8D5-95C0-4644-9783-CB6D7127ABD5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BD4DB37F-8B2C-3749-9BC9-6C2168D661B5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DAA5CBB-730F-1A49-A423-E90E8CF55C8F}"/>
              </a:ext>
            </a:extLst>
          </p:cNvPr>
          <p:cNvSpPr/>
          <p:nvPr userDrawn="1"/>
        </p:nvSpPr>
        <p:spPr>
          <a:xfrm>
            <a:off x="8534401" y="6244047"/>
            <a:ext cx="614748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sp>
        <p:nvSpPr>
          <p:cNvPr id="30" name="Slide Number Placeholder 55">
            <a:extLst>
              <a:ext uri="{FF2B5EF4-FFF2-40B4-BE49-F238E27FC236}">
                <a16:creationId xmlns:a16="http://schemas.microsoft.com/office/drawing/2014/main" id="{F835AA12-B03E-2D45-9900-FFB627876B38}"/>
              </a:ext>
            </a:extLst>
          </p:cNvPr>
          <p:cNvSpPr txBox="1">
            <a:spLocks/>
          </p:cNvSpPr>
          <p:nvPr userDrawn="1"/>
        </p:nvSpPr>
        <p:spPr>
          <a:xfrm>
            <a:off x="8702448" y="6408704"/>
            <a:ext cx="250339" cy="416637"/>
          </a:xfrm>
          <a:prstGeom prst="rect">
            <a:avLst/>
          </a:prstGeom>
          <a:noFill/>
        </p:spPr>
        <p:txBody>
          <a:bodyPr vert="horz" lIns="0" tIns="54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350" smtClean="0">
                <a:solidFill>
                  <a:schemeClr val="bg1"/>
                </a:solidFill>
              </a:rPr>
              <a:pPr algn="ctr"/>
              <a:t>‹#›</a:t>
            </a:fld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97B7A3-BE6D-6347-B275-64077E75014C}"/>
              </a:ext>
            </a:extLst>
          </p:cNvPr>
          <p:cNvGrpSpPr/>
          <p:nvPr userDrawn="1"/>
        </p:nvGrpSpPr>
        <p:grpSpPr>
          <a:xfrm>
            <a:off x="1441218" y="6971225"/>
            <a:ext cx="6830863" cy="1422501"/>
            <a:chOff x="1441218" y="6971225"/>
            <a:chExt cx="6830863" cy="142250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6ABBCFE-F484-B14D-9568-43CC062E65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B383E5-5FDD-BC40-BAAF-4A581360C795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415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68350E-D18D-4229-990E-BBDB75884912}"/>
              </a:ext>
            </a:extLst>
          </p:cNvPr>
          <p:cNvGrpSpPr/>
          <p:nvPr userDrawn="1"/>
        </p:nvGrpSpPr>
        <p:grpSpPr>
          <a:xfrm>
            <a:off x="-13097" y="5783022"/>
            <a:ext cx="9144991" cy="725488"/>
            <a:chOff x="24939" y="6173782"/>
            <a:chExt cx="12142123" cy="725488"/>
          </a:xfrm>
        </p:grpSpPr>
        <p:sp>
          <p:nvSpPr>
            <p:cNvPr id="3" name="Freeform 640">
              <a:extLst>
                <a:ext uri="{FF2B5EF4-FFF2-40B4-BE49-F238E27FC236}">
                  <a16:creationId xmlns:a16="http://schemas.microsoft.com/office/drawing/2014/main" id="{B16F7E69-8DC7-4973-AD18-85CE19E9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1563 w 3792"/>
                <a:gd name="T1" fmla="*/ 31 h 456"/>
                <a:gd name="T2" fmla="*/ 1657 w 3792"/>
                <a:gd name="T3" fmla="*/ 70 h 456"/>
                <a:gd name="T4" fmla="*/ 1755 w 3792"/>
                <a:gd name="T5" fmla="*/ 88 h 456"/>
                <a:gd name="T6" fmla="*/ 1853 w 3792"/>
                <a:gd name="T7" fmla="*/ 87 h 456"/>
                <a:gd name="T8" fmla="*/ 1945 w 3792"/>
                <a:gd name="T9" fmla="*/ 72 h 456"/>
                <a:gd name="T10" fmla="*/ 2028 w 3792"/>
                <a:gd name="T11" fmla="*/ 50 h 456"/>
                <a:gd name="T12" fmla="*/ 2067 w 3792"/>
                <a:gd name="T13" fmla="*/ 38 h 456"/>
                <a:gd name="T14" fmla="*/ 2090 w 3792"/>
                <a:gd name="T15" fmla="*/ 49 h 456"/>
                <a:gd name="T16" fmla="*/ 2135 w 3792"/>
                <a:gd name="T17" fmla="*/ 67 h 456"/>
                <a:gd name="T18" fmla="*/ 2196 w 3792"/>
                <a:gd name="T19" fmla="*/ 88 h 456"/>
                <a:gd name="T20" fmla="*/ 2271 w 3792"/>
                <a:gd name="T21" fmla="*/ 108 h 456"/>
                <a:gd name="T22" fmla="*/ 2356 w 3792"/>
                <a:gd name="T23" fmla="*/ 121 h 456"/>
                <a:gd name="T24" fmla="*/ 2444 w 3792"/>
                <a:gd name="T25" fmla="*/ 122 h 456"/>
                <a:gd name="T26" fmla="*/ 2539 w 3792"/>
                <a:gd name="T27" fmla="*/ 110 h 456"/>
                <a:gd name="T28" fmla="*/ 2648 w 3792"/>
                <a:gd name="T29" fmla="*/ 83 h 456"/>
                <a:gd name="T30" fmla="*/ 2763 w 3792"/>
                <a:gd name="T31" fmla="*/ 38 h 456"/>
                <a:gd name="T32" fmla="*/ 2839 w 3792"/>
                <a:gd name="T33" fmla="*/ 97 h 456"/>
                <a:gd name="T34" fmla="*/ 2920 w 3792"/>
                <a:gd name="T35" fmla="*/ 133 h 456"/>
                <a:gd name="T36" fmla="*/ 3007 w 3792"/>
                <a:gd name="T37" fmla="*/ 147 h 456"/>
                <a:gd name="T38" fmla="*/ 3092 w 3792"/>
                <a:gd name="T39" fmla="*/ 144 h 456"/>
                <a:gd name="T40" fmla="*/ 3173 w 3792"/>
                <a:gd name="T41" fmla="*/ 130 h 456"/>
                <a:gd name="T42" fmla="*/ 3248 w 3792"/>
                <a:gd name="T43" fmla="*/ 106 h 456"/>
                <a:gd name="T44" fmla="*/ 3312 w 3792"/>
                <a:gd name="T45" fmla="*/ 79 h 456"/>
                <a:gd name="T46" fmla="*/ 3361 w 3792"/>
                <a:gd name="T47" fmla="*/ 50 h 456"/>
                <a:gd name="T48" fmla="*/ 3396 w 3792"/>
                <a:gd name="T49" fmla="*/ 27 h 456"/>
                <a:gd name="T50" fmla="*/ 3407 w 3792"/>
                <a:gd name="T51" fmla="*/ 11 h 456"/>
                <a:gd name="T52" fmla="*/ 3420 w 3792"/>
                <a:gd name="T53" fmla="*/ 16 h 456"/>
                <a:gd name="T54" fmla="*/ 3454 w 3792"/>
                <a:gd name="T55" fmla="*/ 31 h 456"/>
                <a:gd name="T56" fmla="*/ 3507 w 3792"/>
                <a:gd name="T57" fmla="*/ 50 h 456"/>
                <a:gd name="T58" fmla="*/ 3570 w 3792"/>
                <a:gd name="T59" fmla="*/ 72 h 456"/>
                <a:gd name="T60" fmla="*/ 3643 w 3792"/>
                <a:gd name="T61" fmla="*/ 95 h 456"/>
                <a:gd name="T62" fmla="*/ 3718 w 3792"/>
                <a:gd name="T63" fmla="*/ 114 h 456"/>
                <a:gd name="T64" fmla="*/ 3792 w 3792"/>
                <a:gd name="T65" fmla="*/ 126 h 456"/>
                <a:gd name="T66" fmla="*/ 0 w 3792"/>
                <a:gd name="T67" fmla="*/ 456 h 456"/>
                <a:gd name="T68" fmla="*/ 46 w 3792"/>
                <a:gd name="T69" fmla="*/ 50 h 456"/>
                <a:gd name="T70" fmla="*/ 124 w 3792"/>
                <a:gd name="T71" fmla="*/ 21 h 456"/>
                <a:gd name="T72" fmla="*/ 161 w 3792"/>
                <a:gd name="T73" fmla="*/ 11 h 456"/>
                <a:gd name="T74" fmla="*/ 180 w 3792"/>
                <a:gd name="T75" fmla="*/ 25 h 456"/>
                <a:gd name="T76" fmla="*/ 209 w 3792"/>
                <a:gd name="T77" fmla="*/ 44 h 456"/>
                <a:gd name="T78" fmla="*/ 248 w 3792"/>
                <a:gd name="T79" fmla="*/ 63 h 456"/>
                <a:gd name="T80" fmla="*/ 303 w 3792"/>
                <a:gd name="T81" fmla="*/ 80 h 456"/>
                <a:gd name="T82" fmla="*/ 379 w 3792"/>
                <a:gd name="T83" fmla="*/ 93 h 456"/>
                <a:gd name="T84" fmla="*/ 479 w 3792"/>
                <a:gd name="T85" fmla="*/ 97 h 456"/>
                <a:gd name="T86" fmla="*/ 589 w 3792"/>
                <a:gd name="T87" fmla="*/ 91 h 456"/>
                <a:gd name="T88" fmla="*/ 677 w 3792"/>
                <a:gd name="T89" fmla="*/ 75 h 456"/>
                <a:gd name="T90" fmla="*/ 743 w 3792"/>
                <a:gd name="T91" fmla="*/ 55 h 456"/>
                <a:gd name="T92" fmla="*/ 788 w 3792"/>
                <a:gd name="T93" fmla="*/ 37 h 456"/>
                <a:gd name="T94" fmla="*/ 811 w 3792"/>
                <a:gd name="T95" fmla="*/ 24 h 456"/>
                <a:gd name="T96" fmla="*/ 855 w 3792"/>
                <a:gd name="T97" fmla="*/ 42 h 456"/>
                <a:gd name="T98" fmla="*/ 948 w 3792"/>
                <a:gd name="T99" fmla="*/ 72 h 456"/>
                <a:gd name="T100" fmla="*/ 1054 w 3792"/>
                <a:gd name="T101" fmla="*/ 89 h 456"/>
                <a:gd name="T102" fmla="*/ 1166 w 3792"/>
                <a:gd name="T103" fmla="*/ 93 h 456"/>
                <a:gd name="T104" fmla="*/ 1276 w 3792"/>
                <a:gd name="T105" fmla="*/ 86 h 456"/>
                <a:gd name="T106" fmla="*/ 1377 w 3792"/>
                <a:gd name="T107" fmla="*/ 67 h 456"/>
                <a:gd name="T108" fmla="*/ 1461 w 3792"/>
                <a:gd name="T109" fmla="*/ 38 h 456"/>
                <a:gd name="T110" fmla="*/ 1518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1518" y="0"/>
                  </a:moveTo>
                  <a:lnTo>
                    <a:pt x="1563" y="31"/>
                  </a:lnTo>
                  <a:lnTo>
                    <a:pt x="1609" y="54"/>
                  </a:lnTo>
                  <a:lnTo>
                    <a:pt x="1657" y="70"/>
                  </a:lnTo>
                  <a:lnTo>
                    <a:pt x="1705" y="82"/>
                  </a:lnTo>
                  <a:lnTo>
                    <a:pt x="1755" y="88"/>
                  </a:lnTo>
                  <a:lnTo>
                    <a:pt x="1805" y="89"/>
                  </a:lnTo>
                  <a:lnTo>
                    <a:pt x="1853" y="87"/>
                  </a:lnTo>
                  <a:lnTo>
                    <a:pt x="1901" y="82"/>
                  </a:lnTo>
                  <a:lnTo>
                    <a:pt x="1945" y="72"/>
                  </a:lnTo>
                  <a:lnTo>
                    <a:pt x="1988" y="62"/>
                  </a:lnTo>
                  <a:lnTo>
                    <a:pt x="2028" y="50"/>
                  </a:lnTo>
                  <a:lnTo>
                    <a:pt x="2064" y="36"/>
                  </a:lnTo>
                  <a:lnTo>
                    <a:pt x="2067" y="38"/>
                  </a:lnTo>
                  <a:lnTo>
                    <a:pt x="2076" y="42"/>
                  </a:lnTo>
                  <a:lnTo>
                    <a:pt x="2090" y="49"/>
                  </a:lnTo>
                  <a:lnTo>
                    <a:pt x="2110" y="58"/>
                  </a:lnTo>
                  <a:lnTo>
                    <a:pt x="2135" y="67"/>
                  </a:lnTo>
                  <a:lnTo>
                    <a:pt x="2164" y="78"/>
                  </a:lnTo>
                  <a:lnTo>
                    <a:pt x="2196" y="88"/>
                  </a:lnTo>
                  <a:lnTo>
                    <a:pt x="2232" y="99"/>
                  </a:lnTo>
                  <a:lnTo>
                    <a:pt x="2271" y="108"/>
                  </a:lnTo>
                  <a:lnTo>
                    <a:pt x="2313" y="116"/>
                  </a:lnTo>
                  <a:lnTo>
                    <a:pt x="2356" y="121"/>
                  </a:lnTo>
                  <a:lnTo>
                    <a:pt x="2402" y="123"/>
                  </a:lnTo>
                  <a:lnTo>
                    <a:pt x="2444" y="122"/>
                  </a:lnTo>
                  <a:lnTo>
                    <a:pt x="2490" y="118"/>
                  </a:lnTo>
                  <a:lnTo>
                    <a:pt x="2539" y="110"/>
                  </a:lnTo>
                  <a:lnTo>
                    <a:pt x="2593" y="99"/>
                  </a:lnTo>
                  <a:lnTo>
                    <a:pt x="2648" y="83"/>
                  </a:lnTo>
                  <a:lnTo>
                    <a:pt x="2706" y="63"/>
                  </a:lnTo>
                  <a:lnTo>
                    <a:pt x="2763" y="38"/>
                  </a:lnTo>
                  <a:lnTo>
                    <a:pt x="2800" y="71"/>
                  </a:lnTo>
                  <a:lnTo>
                    <a:pt x="2839" y="97"/>
                  </a:lnTo>
                  <a:lnTo>
                    <a:pt x="2878" y="118"/>
                  </a:lnTo>
                  <a:lnTo>
                    <a:pt x="2920" y="133"/>
                  </a:lnTo>
                  <a:lnTo>
                    <a:pt x="2964" y="142"/>
                  </a:lnTo>
                  <a:lnTo>
                    <a:pt x="3007" y="147"/>
                  </a:lnTo>
                  <a:lnTo>
                    <a:pt x="3049" y="148"/>
                  </a:lnTo>
                  <a:lnTo>
                    <a:pt x="3092" y="144"/>
                  </a:lnTo>
                  <a:lnTo>
                    <a:pt x="3132" y="138"/>
                  </a:lnTo>
                  <a:lnTo>
                    <a:pt x="3173" y="130"/>
                  </a:lnTo>
                  <a:lnTo>
                    <a:pt x="3211" y="118"/>
                  </a:lnTo>
                  <a:lnTo>
                    <a:pt x="3248" y="106"/>
                  </a:lnTo>
                  <a:lnTo>
                    <a:pt x="3280" y="92"/>
                  </a:lnTo>
                  <a:lnTo>
                    <a:pt x="3312" y="79"/>
                  </a:lnTo>
                  <a:lnTo>
                    <a:pt x="3339" y="65"/>
                  </a:lnTo>
                  <a:lnTo>
                    <a:pt x="3361" y="50"/>
                  </a:lnTo>
                  <a:lnTo>
                    <a:pt x="3381" y="38"/>
                  </a:lnTo>
                  <a:lnTo>
                    <a:pt x="3396" y="27"/>
                  </a:lnTo>
                  <a:lnTo>
                    <a:pt x="3405" y="17"/>
                  </a:lnTo>
                  <a:lnTo>
                    <a:pt x="3407" y="11"/>
                  </a:lnTo>
                  <a:lnTo>
                    <a:pt x="3411" y="12"/>
                  </a:lnTo>
                  <a:lnTo>
                    <a:pt x="3420" y="16"/>
                  </a:lnTo>
                  <a:lnTo>
                    <a:pt x="3435" y="23"/>
                  </a:lnTo>
                  <a:lnTo>
                    <a:pt x="3454" y="31"/>
                  </a:lnTo>
                  <a:lnTo>
                    <a:pt x="3478" y="40"/>
                  </a:lnTo>
                  <a:lnTo>
                    <a:pt x="3507" y="50"/>
                  </a:lnTo>
                  <a:lnTo>
                    <a:pt x="3537" y="61"/>
                  </a:lnTo>
                  <a:lnTo>
                    <a:pt x="3570" y="72"/>
                  </a:lnTo>
                  <a:lnTo>
                    <a:pt x="3605" y="84"/>
                  </a:lnTo>
                  <a:lnTo>
                    <a:pt x="3643" y="95"/>
                  </a:lnTo>
                  <a:lnTo>
                    <a:pt x="3680" y="105"/>
                  </a:lnTo>
                  <a:lnTo>
                    <a:pt x="3718" y="114"/>
                  </a:lnTo>
                  <a:lnTo>
                    <a:pt x="3756" y="121"/>
                  </a:lnTo>
                  <a:lnTo>
                    <a:pt x="3792" y="126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62"/>
                  </a:lnTo>
                  <a:lnTo>
                    <a:pt x="46" y="50"/>
                  </a:lnTo>
                  <a:lnTo>
                    <a:pt x="87" y="36"/>
                  </a:lnTo>
                  <a:lnTo>
                    <a:pt x="124" y="21"/>
                  </a:lnTo>
                  <a:lnTo>
                    <a:pt x="153" y="6"/>
                  </a:lnTo>
                  <a:lnTo>
                    <a:pt x="161" y="11"/>
                  </a:lnTo>
                  <a:lnTo>
                    <a:pt x="170" y="17"/>
                  </a:lnTo>
                  <a:lnTo>
                    <a:pt x="180" y="25"/>
                  </a:lnTo>
                  <a:lnTo>
                    <a:pt x="193" y="34"/>
                  </a:lnTo>
                  <a:lnTo>
                    <a:pt x="209" y="44"/>
                  </a:lnTo>
                  <a:lnTo>
                    <a:pt x="226" y="54"/>
                  </a:lnTo>
                  <a:lnTo>
                    <a:pt x="248" y="63"/>
                  </a:lnTo>
                  <a:lnTo>
                    <a:pt x="273" y="72"/>
                  </a:lnTo>
                  <a:lnTo>
                    <a:pt x="303" y="80"/>
                  </a:lnTo>
                  <a:lnTo>
                    <a:pt x="339" y="87"/>
                  </a:lnTo>
                  <a:lnTo>
                    <a:pt x="379" y="93"/>
                  </a:lnTo>
                  <a:lnTo>
                    <a:pt x="425" y="96"/>
                  </a:lnTo>
                  <a:lnTo>
                    <a:pt x="479" y="97"/>
                  </a:lnTo>
                  <a:lnTo>
                    <a:pt x="536" y="96"/>
                  </a:lnTo>
                  <a:lnTo>
                    <a:pt x="589" y="91"/>
                  </a:lnTo>
                  <a:lnTo>
                    <a:pt x="636" y="84"/>
                  </a:lnTo>
                  <a:lnTo>
                    <a:pt x="677" y="75"/>
                  </a:lnTo>
                  <a:lnTo>
                    <a:pt x="713" y="66"/>
                  </a:lnTo>
                  <a:lnTo>
                    <a:pt x="743" y="55"/>
                  </a:lnTo>
                  <a:lnTo>
                    <a:pt x="768" y="46"/>
                  </a:lnTo>
                  <a:lnTo>
                    <a:pt x="788" y="37"/>
                  </a:lnTo>
                  <a:lnTo>
                    <a:pt x="802" y="29"/>
                  </a:lnTo>
                  <a:lnTo>
                    <a:pt x="811" y="24"/>
                  </a:lnTo>
                  <a:lnTo>
                    <a:pt x="814" y="21"/>
                  </a:lnTo>
                  <a:lnTo>
                    <a:pt x="855" y="42"/>
                  </a:lnTo>
                  <a:lnTo>
                    <a:pt x="899" y="59"/>
                  </a:lnTo>
                  <a:lnTo>
                    <a:pt x="948" y="72"/>
                  </a:lnTo>
                  <a:lnTo>
                    <a:pt x="1000" y="82"/>
                  </a:lnTo>
                  <a:lnTo>
                    <a:pt x="1054" y="89"/>
                  </a:lnTo>
                  <a:lnTo>
                    <a:pt x="1110" y="92"/>
                  </a:lnTo>
                  <a:lnTo>
                    <a:pt x="1166" y="93"/>
                  </a:lnTo>
                  <a:lnTo>
                    <a:pt x="1222" y="91"/>
                  </a:lnTo>
                  <a:lnTo>
                    <a:pt x="1276" y="86"/>
                  </a:lnTo>
                  <a:lnTo>
                    <a:pt x="1328" y="78"/>
                  </a:lnTo>
                  <a:lnTo>
                    <a:pt x="1377" y="67"/>
                  </a:lnTo>
                  <a:lnTo>
                    <a:pt x="1421" y="54"/>
                  </a:lnTo>
                  <a:lnTo>
                    <a:pt x="1461" y="38"/>
                  </a:lnTo>
                  <a:lnTo>
                    <a:pt x="1493" y="2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05A1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" name="Freeform 641">
              <a:extLst>
                <a:ext uri="{FF2B5EF4-FFF2-40B4-BE49-F238E27FC236}">
                  <a16:creationId xmlns:a16="http://schemas.microsoft.com/office/drawing/2014/main" id="{3F739844-CA68-4FCC-B12C-3FA670EB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2300 w 3792"/>
                <a:gd name="T1" fmla="*/ 20 h 456"/>
                <a:gd name="T2" fmla="*/ 2372 w 3792"/>
                <a:gd name="T3" fmla="*/ 53 h 456"/>
                <a:gd name="T4" fmla="*/ 2465 w 3792"/>
                <a:gd name="T5" fmla="*/ 77 h 456"/>
                <a:gd name="T6" fmla="*/ 2571 w 3792"/>
                <a:gd name="T7" fmla="*/ 91 h 456"/>
                <a:gd name="T8" fmla="*/ 2683 w 3792"/>
                <a:gd name="T9" fmla="*/ 92 h 456"/>
                <a:gd name="T10" fmla="*/ 2795 w 3792"/>
                <a:gd name="T11" fmla="*/ 81 h 456"/>
                <a:gd name="T12" fmla="*/ 2895 w 3792"/>
                <a:gd name="T13" fmla="*/ 58 h 456"/>
                <a:gd name="T14" fmla="*/ 2979 w 3792"/>
                <a:gd name="T15" fmla="*/ 21 h 456"/>
                <a:gd name="T16" fmla="*/ 2991 w 3792"/>
                <a:gd name="T17" fmla="*/ 29 h 456"/>
                <a:gd name="T18" fmla="*/ 3025 w 3792"/>
                <a:gd name="T19" fmla="*/ 45 h 456"/>
                <a:gd name="T20" fmla="*/ 3081 w 3792"/>
                <a:gd name="T21" fmla="*/ 64 h 456"/>
                <a:gd name="T22" fmla="*/ 3159 w 3792"/>
                <a:gd name="T23" fmla="*/ 84 h 456"/>
                <a:gd name="T24" fmla="*/ 3257 w 3792"/>
                <a:gd name="T25" fmla="*/ 95 h 456"/>
                <a:gd name="T26" fmla="*/ 3368 w 3792"/>
                <a:gd name="T27" fmla="*/ 96 h 456"/>
                <a:gd name="T28" fmla="*/ 3456 w 3792"/>
                <a:gd name="T29" fmla="*/ 87 h 456"/>
                <a:gd name="T30" fmla="*/ 3520 w 3792"/>
                <a:gd name="T31" fmla="*/ 71 h 456"/>
                <a:gd name="T32" fmla="*/ 3567 w 3792"/>
                <a:gd name="T33" fmla="*/ 53 h 456"/>
                <a:gd name="T34" fmla="*/ 3600 w 3792"/>
                <a:gd name="T35" fmla="*/ 34 h 456"/>
                <a:gd name="T36" fmla="*/ 3623 w 3792"/>
                <a:gd name="T37" fmla="*/ 17 h 456"/>
                <a:gd name="T38" fmla="*/ 3642 w 3792"/>
                <a:gd name="T39" fmla="*/ 5 h 456"/>
                <a:gd name="T40" fmla="*/ 3706 w 3792"/>
                <a:gd name="T41" fmla="*/ 36 h 456"/>
                <a:gd name="T42" fmla="*/ 3792 w 3792"/>
                <a:gd name="T43" fmla="*/ 60 h 456"/>
                <a:gd name="T44" fmla="*/ 0 w 3792"/>
                <a:gd name="T45" fmla="*/ 456 h 456"/>
                <a:gd name="T46" fmla="*/ 36 w 3792"/>
                <a:gd name="T47" fmla="*/ 121 h 456"/>
                <a:gd name="T48" fmla="*/ 112 w 3792"/>
                <a:gd name="T49" fmla="*/ 105 h 456"/>
                <a:gd name="T50" fmla="*/ 187 w 3792"/>
                <a:gd name="T51" fmla="*/ 84 h 456"/>
                <a:gd name="T52" fmla="*/ 255 w 3792"/>
                <a:gd name="T53" fmla="*/ 60 h 456"/>
                <a:gd name="T54" fmla="*/ 314 w 3792"/>
                <a:gd name="T55" fmla="*/ 40 h 456"/>
                <a:gd name="T56" fmla="*/ 358 w 3792"/>
                <a:gd name="T57" fmla="*/ 21 h 456"/>
                <a:gd name="T58" fmla="*/ 382 w 3792"/>
                <a:gd name="T59" fmla="*/ 12 h 456"/>
                <a:gd name="T60" fmla="*/ 390 w 3792"/>
                <a:gd name="T61" fmla="*/ 17 h 456"/>
                <a:gd name="T62" fmla="*/ 412 w 3792"/>
                <a:gd name="T63" fmla="*/ 37 h 456"/>
                <a:gd name="T64" fmla="*/ 455 w 3792"/>
                <a:gd name="T65" fmla="*/ 63 h 456"/>
                <a:gd name="T66" fmla="*/ 513 w 3792"/>
                <a:gd name="T67" fmla="*/ 92 h 456"/>
                <a:gd name="T68" fmla="*/ 582 w 3792"/>
                <a:gd name="T69" fmla="*/ 118 h 456"/>
                <a:gd name="T70" fmla="*/ 661 w 3792"/>
                <a:gd name="T71" fmla="*/ 138 h 456"/>
                <a:gd name="T72" fmla="*/ 745 w 3792"/>
                <a:gd name="T73" fmla="*/ 147 h 456"/>
                <a:gd name="T74" fmla="*/ 830 w 3792"/>
                <a:gd name="T75" fmla="*/ 142 h 456"/>
                <a:gd name="T76" fmla="*/ 915 w 3792"/>
                <a:gd name="T77" fmla="*/ 118 h 456"/>
                <a:gd name="T78" fmla="*/ 993 w 3792"/>
                <a:gd name="T79" fmla="*/ 71 h 456"/>
                <a:gd name="T80" fmla="*/ 1089 w 3792"/>
                <a:gd name="T81" fmla="*/ 62 h 456"/>
                <a:gd name="T82" fmla="*/ 1201 w 3792"/>
                <a:gd name="T83" fmla="*/ 98 h 456"/>
                <a:gd name="T84" fmla="*/ 1304 w 3792"/>
                <a:gd name="T85" fmla="*/ 118 h 456"/>
                <a:gd name="T86" fmla="*/ 1391 w 3792"/>
                <a:gd name="T87" fmla="*/ 122 h 456"/>
                <a:gd name="T88" fmla="*/ 1480 w 3792"/>
                <a:gd name="T89" fmla="*/ 114 h 456"/>
                <a:gd name="T90" fmla="*/ 1561 w 3792"/>
                <a:gd name="T91" fmla="*/ 98 h 456"/>
                <a:gd name="T92" fmla="*/ 1630 w 3792"/>
                <a:gd name="T93" fmla="*/ 77 h 456"/>
                <a:gd name="T94" fmla="*/ 1683 w 3792"/>
                <a:gd name="T95" fmla="*/ 57 h 456"/>
                <a:gd name="T96" fmla="*/ 1717 w 3792"/>
                <a:gd name="T97" fmla="*/ 42 h 456"/>
                <a:gd name="T98" fmla="*/ 1730 w 3792"/>
                <a:gd name="T99" fmla="*/ 36 h 456"/>
                <a:gd name="T100" fmla="*/ 1805 w 3792"/>
                <a:gd name="T101" fmla="*/ 60 h 456"/>
                <a:gd name="T102" fmla="*/ 1893 w 3792"/>
                <a:gd name="T103" fmla="*/ 80 h 456"/>
                <a:gd name="T104" fmla="*/ 1990 w 3792"/>
                <a:gd name="T105" fmla="*/ 88 h 456"/>
                <a:gd name="T106" fmla="*/ 2088 w 3792"/>
                <a:gd name="T107" fmla="*/ 81 h 456"/>
                <a:gd name="T108" fmla="*/ 2185 w 3792"/>
                <a:gd name="T109" fmla="*/ 53 h 456"/>
                <a:gd name="T110" fmla="*/ 2275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2275" y="0"/>
                  </a:moveTo>
                  <a:lnTo>
                    <a:pt x="2300" y="20"/>
                  </a:lnTo>
                  <a:lnTo>
                    <a:pt x="2333" y="38"/>
                  </a:lnTo>
                  <a:lnTo>
                    <a:pt x="2372" y="53"/>
                  </a:lnTo>
                  <a:lnTo>
                    <a:pt x="2416" y="66"/>
                  </a:lnTo>
                  <a:lnTo>
                    <a:pt x="2465" y="77"/>
                  </a:lnTo>
                  <a:lnTo>
                    <a:pt x="2517" y="85"/>
                  </a:lnTo>
                  <a:lnTo>
                    <a:pt x="2571" y="91"/>
                  </a:lnTo>
                  <a:lnTo>
                    <a:pt x="2627" y="92"/>
                  </a:lnTo>
                  <a:lnTo>
                    <a:pt x="2683" y="92"/>
                  </a:lnTo>
                  <a:lnTo>
                    <a:pt x="2740" y="88"/>
                  </a:lnTo>
                  <a:lnTo>
                    <a:pt x="2795" y="81"/>
                  </a:lnTo>
                  <a:lnTo>
                    <a:pt x="2846" y="71"/>
                  </a:lnTo>
                  <a:lnTo>
                    <a:pt x="2895" y="58"/>
                  </a:lnTo>
                  <a:lnTo>
                    <a:pt x="2940" y="41"/>
                  </a:lnTo>
                  <a:lnTo>
                    <a:pt x="2979" y="21"/>
                  </a:lnTo>
                  <a:lnTo>
                    <a:pt x="2982" y="24"/>
                  </a:lnTo>
                  <a:lnTo>
                    <a:pt x="2991" y="29"/>
                  </a:lnTo>
                  <a:lnTo>
                    <a:pt x="3005" y="36"/>
                  </a:lnTo>
                  <a:lnTo>
                    <a:pt x="3025" y="45"/>
                  </a:lnTo>
                  <a:lnTo>
                    <a:pt x="3050" y="55"/>
                  </a:lnTo>
                  <a:lnTo>
                    <a:pt x="3081" y="64"/>
                  </a:lnTo>
                  <a:lnTo>
                    <a:pt x="3117" y="75"/>
                  </a:lnTo>
                  <a:lnTo>
                    <a:pt x="3159" y="84"/>
                  </a:lnTo>
                  <a:lnTo>
                    <a:pt x="3204" y="91"/>
                  </a:lnTo>
                  <a:lnTo>
                    <a:pt x="3257" y="95"/>
                  </a:lnTo>
                  <a:lnTo>
                    <a:pt x="3314" y="97"/>
                  </a:lnTo>
                  <a:lnTo>
                    <a:pt x="3368" y="96"/>
                  </a:lnTo>
                  <a:lnTo>
                    <a:pt x="3415" y="92"/>
                  </a:lnTo>
                  <a:lnTo>
                    <a:pt x="3456" y="87"/>
                  </a:lnTo>
                  <a:lnTo>
                    <a:pt x="3490" y="80"/>
                  </a:lnTo>
                  <a:lnTo>
                    <a:pt x="3520" y="71"/>
                  </a:lnTo>
                  <a:lnTo>
                    <a:pt x="3546" y="62"/>
                  </a:lnTo>
                  <a:lnTo>
                    <a:pt x="3567" y="53"/>
                  </a:lnTo>
                  <a:lnTo>
                    <a:pt x="3585" y="43"/>
                  </a:lnTo>
                  <a:lnTo>
                    <a:pt x="3600" y="34"/>
                  </a:lnTo>
                  <a:lnTo>
                    <a:pt x="3613" y="25"/>
                  </a:lnTo>
                  <a:lnTo>
                    <a:pt x="3623" y="17"/>
                  </a:lnTo>
                  <a:lnTo>
                    <a:pt x="3632" y="11"/>
                  </a:lnTo>
                  <a:lnTo>
                    <a:pt x="3642" y="5"/>
                  </a:lnTo>
                  <a:lnTo>
                    <a:pt x="3669" y="20"/>
                  </a:lnTo>
                  <a:lnTo>
                    <a:pt x="3706" y="36"/>
                  </a:lnTo>
                  <a:lnTo>
                    <a:pt x="3746" y="49"/>
                  </a:lnTo>
                  <a:lnTo>
                    <a:pt x="3792" y="60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126"/>
                  </a:lnTo>
                  <a:lnTo>
                    <a:pt x="36" y="121"/>
                  </a:lnTo>
                  <a:lnTo>
                    <a:pt x="74" y="114"/>
                  </a:lnTo>
                  <a:lnTo>
                    <a:pt x="112" y="105"/>
                  </a:lnTo>
                  <a:lnTo>
                    <a:pt x="149" y="95"/>
                  </a:lnTo>
                  <a:lnTo>
                    <a:pt x="187" y="84"/>
                  </a:lnTo>
                  <a:lnTo>
                    <a:pt x="222" y="72"/>
                  </a:lnTo>
                  <a:lnTo>
                    <a:pt x="255" y="60"/>
                  </a:lnTo>
                  <a:lnTo>
                    <a:pt x="286" y="50"/>
                  </a:lnTo>
                  <a:lnTo>
                    <a:pt x="314" y="40"/>
                  </a:lnTo>
                  <a:lnTo>
                    <a:pt x="339" y="30"/>
                  </a:lnTo>
                  <a:lnTo>
                    <a:pt x="358" y="21"/>
                  </a:lnTo>
                  <a:lnTo>
                    <a:pt x="373" y="16"/>
                  </a:lnTo>
                  <a:lnTo>
                    <a:pt x="382" y="12"/>
                  </a:lnTo>
                  <a:lnTo>
                    <a:pt x="386" y="11"/>
                  </a:lnTo>
                  <a:lnTo>
                    <a:pt x="390" y="17"/>
                  </a:lnTo>
                  <a:lnTo>
                    <a:pt x="399" y="26"/>
                  </a:lnTo>
                  <a:lnTo>
                    <a:pt x="412" y="37"/>
                  </a:lnTo>
                  <a:lnTo>
                    <a:pt x="432" y="50"/>
                  </a:lnTo>
                  <a:lnTo>
                    <a:pt x="455" y="63"/>
                  </a:lnTo>
                  <a:lnTo>
                    <a:pt x="481" y="77"/>
                  </a:lnTo>
                  <a:lnTo>
                    <a:pt x="513" y="92"/>
                  </a:lnTo>
                  <a:lnTo>
                    <a:pt x="546" y="105"/>
                  </a:lnTo>
                  <a:lnTo>
                    <a:pt x="582" y="118"/>
                  </a:lnTo>
                  <a:lnTo>
                    <a:pt x="620" y="129"/>
                  </a:lnTo>
                  <a:lnTo>
                    <a:pt x="661" y="138"/>
                  </a:lnTo>
                  <a:lnTo>
                    <a:pt x="703" y="144"/>
                  </a:lnTo>
                  <a:lnTo>
                    <a:pt x="745" y="147"/>
                  </a:lnTo>
                  <a:lnTo>
                    <a:pt x="788" y="147"/>
                  </a:lnTo>
                  <a:lnTo>
                    <a:pt x="830" y="142"/>
                  </a:lnTo>
                  <a:lnTo>
                    <a:pt x="873" y="132"/>
                  </a:lnTo>
                  <a:lnTo>
                    <a:pt x="915" y="118"/>
                  </a:lnTo>
                  <a:lnTo>
                    <a:pt x="955" y="97"/>
                  </a:lnTo>
                  <a:lnTo>
                    <a:pt x="993" y="71"/>
                  </a:lnTo>
                  <a:lnTo>
                    <a:pt x="1031" y="37"/>
                  </a:lnTo>
                  <a:lnTo>
                    <a:pt x="1089" y="62"/>
                  </a:lnTo>
                  <a:lnTo>
                    <a:pt x="1145" y="83"/>
                  </a:lnTo>
                  <a:lnTo>
                    <a:pt x="1201" y="98"/>
                  </a:lnTo>
                  <a:lnTo>
                    <a:pt x="1254" y="110"/>
                  </a:lnTo>
                  <a:lnTo>
                    <a:pt x="1304" y="118"/>
                  </a:lnTo>
                  <a:lnTo>
                    <a:pt x="1351" y="122"/>
                  </a:lnTo>
                  <a:lnTo>
                    <a:pt x="1391" y="122"/>
                  </a:lnTo>
                  <a:lnTo>
                    <a:pt x="1437" y="119"/>
                  </a:lnTo>
                  <a:lnTo>
                    <a:pt x="1480" y="114"/>
                  </a:lnTo>
                  <a:lnTo>
                    <a:pt x="1522" y="108"/>
                  </a:lnTo>
                  <a:lnTo>
                    <a:pt x="1561" y="98"/>
                  </a:lnTo>
                  <a:lnTo>
                    <a:pt x="1597" y="88"/>
                  </a:lnTo>
                  <a:lnTo>
                    <a:pt x="1630" y="77"/>
                  </a:lnTo>
                  <a:lnTo>
                    <a:pt x="1658" y="67"/>
                  </a:lnTo>
                  <a:lnTo>
                    <a:pt x="1683" y="57"/>
                  </a:lnTo>
                  <a:lnTo>
                    <a:pt x="1703" y="49"/>
                  </a:lnTo>
                  <a:lnTo>
                    <a:pt x="1717" y="42"/>
                  </a:lnTo>
                  <a:lnTo>
                    <a:pt x="1726" y="37"/>
                  </a:lnTo>
                  <a:lnTo>
                    <a:pt x="1730" y="36"/>
                  </a:lnTo>
                  <a:lnTo>
                    <a:pt x="1766" y="49"/>
                  </a:lnTo>
                  <a:lnTo>
                    <a:pt x="1805" y="60"/>
                  </a:lnTo>
                  <a:lnTo>
                    <a:pt x="1848" y="72"/>
                  </a:lnTo>
                  <a:lnTo>
                    <a:pt x="1893" y="80"/>
                  </a:lnTo>
                  <a:lnTo>
                    <a:pt x="1941" y="87"/>
                  </a:lnTo>
                  <a:lnTo>
                    <a:pt x="1990" y="88"/>
                  </a:lnTo>
                  <a:lnTo>
                    <a:pt x="2038" y="87"/>
                  </a:lnTo>
                  <a:lnTo>
                    <a:pt x="2088" y="81"/>
                  </a:lnTo>
                  <a:lnTo>
                    <a:pt x="2137" y="70"/>
                  </a:lnTo>
                  <a:lnTo>
                    <a:pt x="2185" y="53"/>
                  </a:lnTo>
                  <a:lnTo>
                    <a:pt x="2230" y="29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" name="Freeform 642">
              <a:extLst>
                <a:ext uri="{FF2B5EF4-FFF2-40B4-BE49-F238E27FC236}">
                  <a16:creationId xmlns:a16="http://schemas.microsoft.com/office/drawing/2014/main" id="{62BC85C1-63DC-4E54-BCDF-4478DA8AB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3782"/>
              <a:ext cx="12142123" cy="725488"/>
            </a:xfrm>
            <a:custGeom>
              <a:avLst/>
              <a:gdLst>
                <a:gd name="T0" fmla="*/ 1559 w 3792"/>
                <a:gd name="T1" fmla="*/ 30 h 457"/>
                <a:gd name="T2" fmla="*/ 1652 w 3792"/>
                <a:gd name="T3" fmla="*/ 71 h 457"/>
                <a:gd name="T4" fmla="*/ 1751 w 3792"/>
                <a:gd name="T5" fmla="*/ 88 h 457"/>
                <a:gd name="T6" fmla="*/ 1848 w 3792"/>
                <a:gd name="T7" fmla="*/ 88 h 457"/>
                <a:gd name="T8" fmla="*/ 1941 w 3792"/>
                <a:gd name="T9" fmla="*/ 73 h 457"/>
                <a:gd name="T10" fmla="*/ 2024 w 3792"/>
                <a:gd name="T11" fmla="*/ 50 h 457"/>
                <a:gd name="T12" fmla="*/ 2063 w 3792"/>
                <a:gd name="T13" fmla="*/ 38 h 457"/>
                <a:gd name="T14" fmla="*/ 2086 w 3792"/>
                <a:gd name="T15" fmla="*/ 50 h 457"/>
                <a:gd name="T16" fmla="*/ 2131 w 3792"/>
                <a:gd name="T17" fmla="*/ 68 h 457"/>
                <a:gd name="T18" fmla="*/ 2192 w 3792"/>
                <a:gd name="T19" fmla="*/ 89 h 457"/>
                <a:gd name="T20" fmla="*/ 2267 w 3792"/>
                <a:gd name="T21" fmla="*/ 108 h 457"/>
                <a:gd name="T22" fmla="*/ 2352 w 3792"/>
                <a:gd name="T23" fmla="*/ 121 h 457"/>
                <a:gd name="T24" fmla="*/ 2439 w 3792"/>
                <a:gd name="T25" fmla="*/ 123 h 457"/>
                <a:gd name="T26" fmla="*/ 2535 w 3792"/>
                <a:gd name="T27" fmla="*/ 111 h 457"/>
                <a:gd name="T28" fmla="*/ 2644 w 3792"/>
                <a:gd name="T29" fmla="*/ 84 h 457"/>
                <a:gd name="T30" fmla="*/ 2758 w 3792"/>
                <a:gd name="T31" fmla="*/ 38 h 457"/>
                <a:gd name="T32" fmla="*/ 2834 w 3792"/>
                <a:gd name="T33" fmla="*/ 98 h 457"/>
                <a:gd name="T34" fmla="*/ 2916 w 3792"/>
                <a:gd name="T35" fmla="*/ 134 h 457"/>
                <a:gd name="T36" fmla="*/ 3001 w 3792"/>
                <a:gd name="T37" fmla="*/ 148 h 457"/>
                <a:gd name="T38" fmla="*/ 3087 w 3792"/>
                <a:gd name="T39" fmla="*/ 145 h 457"/>
                <a:gd name="T40" fmla="*/ 3169 w 3792"/>
                <a:gd name="T41" fmla="*/ 130 h 457"/>
                <a:gd name="T42" fmla="*/ 3244 w 3792"/>
                <a:gd name="T43" fmla="*/ 106 h 457"/>
                <a:gd name="T44" fmla="*/ 3308 w 3792"/>
                <a:gd name="T45" fmla="*/ 79 h 457"/>
                <a:gd name="T46" fmla="*/ 3358 w 3792"/>
                <a:gd name="T47" fmla="*/ 51 h 457"/>
                <a:gd name="T48" fmla="*/ 3390 w 3792"/>
                <a:gd name="T49" fmla="*/ 28 h 457"/>
                <a:gd name="T50" fmla="*/ 3403 w 3792"/>
                <a:gd name="T51" fmla="*/ 12 h 457"/>
                <a:gd name="T52" fmla="*/ 3416 w 3792"/>
                <a:gd name="T53" fmla="*/ 17 h 457"/>
                <a:gd name="T54" fmla="*/ 3451 w 3792"/>
                <a:gd name="T55" fmla="*/ 32 h 457"/>
                <a:gd name="T56" fmla="*/ 3503 w 3792"/>
                <a:gd name="T57" fmla="*/ 51 h 457"/>
                <a:gd name="T58" fmla="*/ 3568 w 3792"/>
                <a:gd name="T59" fmla="*/ 73 h 457"/>
                <a:gd name="T60" fmla="*/ 3642 w 3792"/>
                <a:gd name="T61" fmla="*/ 96 h 457"/>
                <a:gd name="T62" fmla="*/ 3718 w 3792"/>
                <a:gd name="T63" fmla="*/ 115 h 457"/>
                <a:gd name="T64" fmla="*/ 3792 w 3792"/>
                <a:gd name="T65" fmla="*/ 127 h 457"/>
                <a:gd name="T66" fmla="*/ 0 w 3792"/>
                <a:gd name="T67" fmla="*/ 457 h 457"/>
                <a:gd name="T68" fmla="*/ 44 w 3792"/>
                <a:gd name="T69" fmla="*/ 50 h 457"/>
                <a:gd name="T70" fmla="*/ 120 w 3792"/>
                <a:gd name="T71" fmla="*/ 21 h 457"/>
                <a:gd name="T72" fmla="*/ 157 w 3792"/>
                <a:gd name="T73" fmla="*/ 12 h 457"/>
                <a:gd name="T74" fmla="*/ 176 w 3792"/>
                <a:gd name="T75" fmla="*/ 26 h 457"/>
                <a:gd name="T76" fmla="*/ 204 w 3792"/>
                <a:gd name="T77" fmla="*/ 45 h 457"/>
                <a:gd name="T78" fmla="*/ 243 w 3792"/>
                <a:gd name="T79" fmla="*/ 63 h 457"/>
                <a:gd name="T80" fmla="*/ 300 w 3792"/>
                <a:gd name="T81" fmla="*/ 81 h 457"/>
                <a:gd name="T82" fmla="*/ 374 w 3792"/>
                <a:gd name="T83" fmla="*/ 93 h 457"/>
                <a:gd name="T84" fmla="*/ 475 w 3792"/>
                <a:gd name="T85" fmla="*/ 98 h 457"/>
                <a:gd name="T86" fmla="*/ 585 w 3792"/>
                <a:gd name="T87" fmla="*/ 92 h 457"/>
                <a:gd name="T88" fmla="*/ 673 w 3792"/>
                <a:gd name="T89" fmla="*/ 76 h 457"/>
                <a:gd name="T90" fmla="*/ 739 w 3792"/>
                <a:gd name="T91" fmla="*/ 56 h 457"/>
                <a:gd name="T92" fmla="*/ 784 w 3792"/>
                <a:gd name="T93" fmla="*/ 37 h 457"/>
                <a:gd name="T94" fmla="*/ 807 w 3792"/>
                <a:gd name="T95" fmla="*/ 25 h 457"/>
                <a:gd name="T96" fmla="*/ 849 w 3792"/>
                <a:gd name="T97" fmla="*/ 42 h 457"/>
                <a:gd name="T98" fmla="*/ 944 w 3792"/>
                <a:gd name="T99" fmla="*/ 72 h 457"/>
                <a:gd name="T100" fmla="*/ 1050 w 3792"/>
                <a:gd name="T101" fmla="*/ 89 h 457"/>
                <a:gd name="T102" fmla="*/ 1162 w 3792"/>
                <a:gd name="T103" fmla="*/ 93 h 457"/>
                <a:gd name="T104" fmla="*/ 1272 w 3792"/>
                <a:gd name="T105" fmla="*/ 87 h 457"/>
                <a:gd name="T106" fmla="*/ 1373 w 3792"/>
                <a:gd name="T107" fmla="*/ 67 h 457"/>
                <a:gd name="T108" fmla="*/ 1457 w 3792"/>
                <a:gd name="T109" fmla="*/ 39 h 457"/>
                <a:gd name="T110" fmla="*/ 1514 w 3792"/>
                <a:gd name="T11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7">
                  <a:moveTo>
                    <a:pt x="1514" y="0"/>
                  </a:moveTo>
                  <a:lnTo>
                    <a:pt x="1559" y="30"/>
                  </a:lnTo>
                  <a:lnTo>
                    <a:pt x="1605" y="54"/>
                  </a:lnTo>
                  <a:lnTo>
                    <a:pt x="1652" y="71"/>
                  </a:lnTo>
                  <a:lnTo>
                    <a:pt x="1702" y="83"/>
                  </a:lnTo>
                  <a:lnTo>
                    <a:pt x="1751" y="88"/>
                  </a:lnTo>
                  <a:lnTo>
                    <a:pt x="1800" y="89"/>
                  </a:lnTo>
                  <a:lnTo>
                    <a:pt x="1848" y="88"/>
                  </a:lnTo>
                  <a:lnTo>
                    <a:pt x="1897" y="81"/>
                  </a:lnTo>
                  <a:lnTo>
                    <a:pt x="1941" y="73"/>
                  </a:lnTo>
                  <a:lnTo>
                    <a:pt x="1984" y="62"/>
                  </a:lnTo>
                  <a:lnTo>
                    <a:pt x="2024" y="50"/>
                  </a:lnTo>
                  <a:lnTo>
                    <a:pt x="2059" y="37"/>
                  </a:lnTo>
                  <a:lnTo>
                    <a:pt x="2063" y="38"/>
                  </a:lnTo>
                  <a:lnTo>
                    <a:pt x="2072" y="43"/>
                  </a:lnTo>
                  <a:lnTo>
                    <a:pt x="2086" y="50"/>
                  </a:lnTo>
                  <a:lnTo>
                    <a:pt x="2106" y="58"/>
                  </a:lnTo>
                  <a:lnTo>
                    <a:pt x="2131" y="68"/>
                  </a:lnTo>
                  <a:lnTo>
                    <a:pt x="2160" y="79"/>
                  </a:lnTo>
                  <a:lnTo>
                    <a:pt x="2192" y="89"/>
                  </a:lnTo>
                  <a:lnTo>
                    <a:pt x="2228" y="100"/>
                  </a:lnTo>
                  <a:lnTo>
                    <a:pt x="2267" y="108"/>
                  </a:lnTo>
                  <a:lnTo>
                    <a:pt x="2309" y="115"/>
                  </a:lnTo>
                  <a:lnTo>
                    <a:pt x="2352" y="121"/>
                  </a:lnTo>
                  <a:lnTo>
                    <a:pt x="2398" y="123"/>
                  </a:lnTo>
                  <a:lnTo>
                    <a:pt x="2439" y="123"/>
                  </a:lnTo>
                  <a:lnTo>
                    <a:pt x="2486" y="119"/>
                  </a:lnTo>
                  <a:lnTo>
                    <a:pt x="2535" y="111"/>
                  </a:lnTo>
                  <a:lnTo>
                    <a:pt x="2588" y="100"/>
                  </a:lnTo>
                  <a:lnTo>
                    <a:pt x="2644" y="84"/>
                  </a:lnTo>
                  <a:lnTo>
                    <a:pt x="2700" y="63"/>
                  </a:lnTo>
                  <a:lnTo>
                    <a:pt x="2758" y="38"/>
                  </a:lnTo>
                  <a:lnTo>
                    <a:pt x="2796" y="72"/>
                  </a:lnTo>
                  <a:lnTo>
                    <a:pt x="2834" y="98"/>
                  </a:lnTo>
                  <a:lnTo>
                    <a:pt x="2875" y="119"/>
                  </a:lnTo>
                  <a:lnTo>
                    <a:pt x="2916" y="134"/>
                  </a:lnTo>
                  <a:lnTo>
                    <a:pt x="2960" y="143"/>
                  </a:lnTo>
                  <a:lnTo>
                    <a:pt x="3001" y="148"/>
                  </a:lnTo>
                  <a:lnTo>
                    <a:pt x="3045" y="148"/>
                  </a:lnTo>
                  <a:lnTo>
                    <a:pt x="3087" y="145"/>
                  </a:lnTo>
                  <a:lnTo>
                    <a:pt x="3128" y="139"/>
                  </a:lnTo>
                  <a:lnTo>
                    <a:pt x="3169" y="130"/>
                  </a:lnTo>
                  <a:lnTo>
                    <a:pt x="3207" y="119"/>
                  </a:lnTo>
                  <a:lnTo>
                    <a:pt x="3244" y="106"/>
                  </a:lnTo>
                  <a:lnTo>
                    <a:pt x="3276" y="93"/>
                  </a:lnTo>
                  <a:lnTo>
                    <a:pt x="3308" y="79"/>
                  </a:lnTo>
                  <a:lnTo>
                    <a:pt x="3334" y="64"/>
                  </a:lnTo>
                  <a:lnTo>
                    <a:pt x="3358" y="51"/>
                  </a:lnTo>
                  <a:lnTo>
                    <a:pt x="3377" y="38"/>
                  </a:lnTo>
                  <a:lnTo>
                    <a:pt x="3390" y="28"/>
                  </a:lnTo>
                  <a:lnTo>
                    <a:pt x="3399" y="19"/>
                  </a:lnTo>
                  <a:lnTo>
                    <a:pt x="3403" y="12"/>
                  </a:lnTo>
                  <a:lnTo>
                    <a:pt x="3407" y="13"/>
                  </a:lnTo>
                  <a:lnTo>
                    <a:pt x="3416" y="17"/>
                  </a:lnTo>
                  <a:lnTo>
                    <a:pt x="3431" y="22"/>
                  </a:lnTo>
                  <a:lnTo>
                    <a:pt x="3451" y="32"/>
                  </a:lnTo>
                  <a:lnTo>
                    <a:pt x="3475" y="41"/>
                  </a:lnTo>
                  <a:lnTo>
                    <a:pt x="3503" y="51"/>
                  </a:lnTo>
                  <a:lnTo>
                    <a:pt x="3534" y="63"/>
                  </a:lnTo>
                  <a:lnTo>
                    <a:pt x="3568" y="73"/>
                  </a:lnTo>
                  <a:lnTo>
                    <a:pt x="3604" y="85"/>
                  </a:lnTo>
                  <a:lnTo>
                    <a:pt x="3642" y="96"/>
                  </a:lnTo>
                  <a:lnTo>
                    <a:pt x="3680" y="106"/>
                  </a:lnTo>
                  <a:lnTo>
                    <a:pt x="3718" y="115"/>
                  </a:lnTo>
                  <a:lnTo>
                    <a:pt x="3756" y="122"/>
                  </a:lnTo>
                  <a:lnTo>
                    <a:pt x="3792" y="127"/>
                  </a:lnTo>
                  <a:lnTo>
                    <a:pt x="3792" y="457"/>
                  </a:lnTo>
                  <a:lnTo>
                    <a:pt x="0" y="457"/>
                  </a:lnTo>
                  <a:lnTo>
                    <a:pt x="0" y="62"/>
                  </a:lnTo>
                  <a:lnTo>
                    <a:pt x="44" y="50"/>
                  </a:lnTo>
                  <a:lnTo>
                    <a:pt x="85" y="36"/>
                  </a:lnTo>
                  <a:lnTo>
                    <a:pt x="120" y="21"/>
                  </a:lnTo>
                  <a:lnTo>
                    <a:pt x="148" y="7"/>
                  </a:lnTo>
                  <a:lnTo>
                    <a:pt x="157" y="12"/>
                  </a:lnTo>
                  <a:lnTo>
                    <a:pt x="166" y="19"/>
                  </a:lnTo>
                  <a:lnTo>
                    <a:pt x="176" y="26"/>
                  </a:lnTo>
                  <a:lnTo>
                    <a:pt x="190" y="36"/>
                  </a:lnTo>
                  <a:lnTo>
                    <a:pt x="204" y="45"/>
                  </a:lnTo>
                  <a:lnTo>
                    <a:pt x="222" y="54"/>
                  </a:lnTo>
                  <a:lnTo>
                    <a:pt x="243" y="63"/>
                  </a:lnTo>
                  <a:lnTo>
                    <a:pt x="269" y="72"/>
                  </a:lnTo>
                  <a:lnTo>
                    <a:pt x="300" y="81"/>
                  </a:lnTo>
                  <a:lnTo>
                    <a:pt x="334" y="88"/>
                  </a:lnTo>
                  <a:lnTo>
                    <a:pt x="374" y="93"/>
                  </a:lnTo>
                  <a:lnTo>
                    <a:pt x="421" y="97"/>
                  </a:lnTo>
                  <a:lnTo>
                    <a:pt x="475" y="98"/>
                  </a:lnTo>
                  <a:lnTo>
                    <a:pt x="533" y="96"/>
                  </a:lnTo>
                  <a:lnTo>
                    <a:pt x="585" y="92"/>
                  </a:lnTo>
                  <a:lnTo>
                    <a:pt x="631" y="84"/>
                  </a:lnTo>
                  <a:lnTo>
                    <a:pt x="673" y="76"/>
                  </a:lnTo>
                  <a:lnTo>
                    <a:pt x="708" y="66"/>
                  </a:lnTo>
                  <a:lnTo>
                    <a:pt x="739" y="56"/>
                  </a:lnTo>
                  <a:lnTo>
                    <a:pt x="764" y="46"/>
                  </a:lnTo>
                  <a:lnTo>
                    <a:pt x="784" y="37"/>
                  </a:lnTo>
                  <a:lnTo>
                    <a:pt x="798" y="30"/>
                  </a:lnTo>
                  <a:lnTo>
                    <a:pt x="807" y="25"/>
                  </a:lnTo>
                  <a:lnTo>
                    <a:pt x="810" y="22"/>
                  </a:lnTo>
                  <a:lnTo>
                    <a:pt x="849" y="42"/>
                  </a:lnTo>
                  <a:lnTo>
                    <a:pt x="894" y="59"/>
                  </a:lnTo>
                  <a:lnTo>
                    <a:pt x="944" y="72"/>
                  </a:lnTo>
                  <a:lnTo>
                    <a:pt x="995" y="83"/>
                  </a:lnTo>
                  <a:lnTo>
                    <a:pt x="1050" y="89"/>
                  </a:lnTo>
                  <a:lnTo>
                    <a:pt x="1106" y="93"/>
                  </a:lnTo>
                  <a:lnTo>
                    <a:pt x="1162" y="93"/>
                  </a:lnTo>
                  <a:lnTo>
                    <a:pt x="1219" y="91"/>
                  </a:lnTo>
                  <a:lnTo>
                    <a:pt x="1272" y="87"/>
                  </a:lnTo>
                  <a:lnTo>
                    <a:pt x="1325" y="77"/>
                  </a:lnTo>
                  <a:lnTo>
                    <a:pt x="1373" y="67"/>
                  </a:lnTo>
                  <a:lnTo>
                    <a:pt x="1417" y="54"/>
                  </a:lnTo>
                  <a:lnTo>
                    <a:pt x="1457" y="39"/>
                  </a:lnTo>
                  <a:lnTo>
                    <a:pt x="1489" y="21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21B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" name="Freeform 643">
              <a:extLst>
                <a:ext uri="{FF2B5EF4-FFF2-40B4-BE49-F238E27FC236}">
                  <a16:creationId xmlns:a16="http://schemas.microsoft.com/office/drawing/2014/main" id="{D27B081A-715C-4833-89BB-24F7D93D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386507"/>
              <a:ext cx="12142123" cy="512763"/>
            </a:xfrm>
            <a:custGeom>
              <a:avLst/>
              <a:gdLst>
                <a:gd name="T0" fmla="*/ 2300 w 3792"/>
                <a:gd name="T1" fmla="*/ 14 h 323"/>
                <a:gd name="T2" fmla="*/ 2372 w 3792"/>
                <a:gd name="T3" fmla="*/ 38 h 323"/>
                <a:gd name="T4" fmla="*/ 2465 w 3792"/>
                <a:gd name="T5" fmla="*/ 54 h 323"/>
                <a:gd name="T6" fmla="*/ 2571 w 3792"/>
                <a:gd name="T7" fmla="*/ 64 h 323"/>
                <a:gd name="T8" fmla="*/ 2683 w 3792"/>
                <a:gd name="T9" fmla="*/ 65 h 323"/>
                <a:gd name="T10" fmla="*/ 2795 w 3792"/>
                <a:gd name="T11" fmla="*/ 58 h 323"/>
                <a:gd name="T12" fmla="*/ 2895 w 3792"/>
                <a:gd name="T13" fmla="*/ 41 h 323"/>
                <a:gd name="T14" fmla="*/ 2979 w 3792"/>
                <a:gd name="T15" fmla="*/ 14 h 323"/>
                <a:gd name="T16" fmla="*/ 2994 w 3792"/>
                <a:gd name="T17" fmla="*/ 21 h 323"/>
                <a:gd name="T18" fmla="*/ 3034 w 3792"/>
                <a:gd name="T19" fmla="*/ 34 h 323"/>
                <a:gd name="T20" fmla="*/ 3102 w 3792"/>
                <a:gd name="T21" fmla="*/ 50 h 323"/>
                <a:gd name="T22" fmla="*/ 3195 w 3792"/>
                <a:gd name="T23" fmla="*/ 63 h 323"/>
                <a:gd name="T24" fmla="*/ 3314 w 3792"/>
                <a:gd name="T25" fmla="*/ 68 h 323"/>
                <a:gd name="T26" fmla="*/ 3415 w 3792"/>
                <a:gd name="T27" fmla="*/ 65 h 323"/>
                <a:gd name="T28" fmla="*/ 3490 w 3792"/>
                <a:gd name="T29" fmla="*/ 56 h 323"/>
                <a:gd name="T30" fmla="*/ 3546 w 3792"/>
                <a:gd name="T31" fmla="*/ 45 h 323"/>
                <a:gd name="T32" fmla="*/ 3585 w 3792"/>
                <a:gd name="T33" fmla="*/ 30 h 323"/>
                <a:gd name="T34" fmla="*/ 3613 w 3792"/>
                <a:gd name="T35" fmla="*/ 17 h 323"/>
                <a:gd name="T36" fmla="*/ 3632 w 3792"/>
                <a:gd name="T37" fmla="*/ 7 h 323"/>
                <a:gd name="T38" fmla="*/ 3669 w 3792"/>
                <a:gd name="T39" fmla="*/ 14 h 323"/>
                <a:gd name="T40" fmla="*/ 3746 w 3792"/>
                <a:gd name="T41" fmla="*/ 34 h 323"/>
                <a:gd name="T42" fmla="*/ 3792 w 3792"/>
                <a:gd name="T43" fmla="*/ 323 h 323"/>
                <a:gd name="T44" fmla="*/ 0 w 3792"/>
                <a:gd name="T45" fmla="*/ 89 h 323"/>
                <a:gd name="T46" fmla="*/ 80 w 3792"/>
                <a:gd name="T47" fmla="*/ 80 h 323"/>
                <a:gd name="T48" fmla="*/ 161 w 3792"/>
                <a:gd name="T49" fmla="*/ 64 h 323"/>
                <a:gd name="T50" fmla="*/ 238 w 3792"/>
                <a:gd name="T51" fmla="*/ 47 h 323"/>
                <a:gd name="T52" fmla="*/ 305 w 3792"/>
                <a:gd name="T53" fmla="*/ 30 h 323"/>
                <a:gd name="T54" fmla="*/ 355 w 3792"/>
                <a:gd name="T55" fmla="*/ 17 h 323"/>
                <a:gd name="T56" fmla="*/ 382 w 3792"/>
                <a:gd name="T57" fmla="*/ 8 h 323"/>
                <a:gd name="T58" fmla="*/ 390 w 3792"/>
                <a:gd name="T59" fmla="*/ 13 h 323"/>
                <a:gd name="T60" fmla="*/ 419 w 3792"/>
                <a:gd name="T61" fmla="*/ 29 h 323"/>
                <a:gd name="T62" fmla="*/ 470 w 3792"/>
                <a:gd name="T63" fmla="*/ 50 h 323"/>
                <a:gd name="T64" fmla="*/ 539 w 3792"/>
                <a:gd name="T65" fmla="*/ 72 h 323"/>
                <a:gd name="T66" fmla="*/ 620 w 3792"/>
                <a:gd name="T67" fmla="*/ 92 h 323"/>
                <a:gd name="T68" fmla="*/ 712 w 3792"/>
                <a:gd name="T69" fmla="*/ 102 h 323"/>
                <a:gd name="T70" fmla="*/ 806 w 3792"/>
                <a:gd name="T71" fmla="*/ 102 h 323"/>
                <a:gd name="T72" fmla="*/ 900 w 3792"/>
                <a:gd name="T73" fmla="*/ 88 h 323"/>
                <a:gd name="T74" fmla="*/ 989 w 3792"/>
                <a:gd name="T75" fmla="*/ 52 h 323"/>
                <a:gd name="T76" fmla="*/ 1089 w 3792"/>
                <a:gd name="T77" fmla="*/ 45 h 323"/>
                <a:gd name="T78" fmla="*/ 1201 w 3792"/>
                <a:gd name="T79" fmla="*/ 69 h 323"/>
                <a:gd name="T80" fmla="*/ 1304 w 3792"/>
                <a:gd name="T81" fmla="*/ 84 h 323"/>
                <a:gd name="T82" fmla="*/ 1391 w 3792"/>
                <a:gd name="T83" fmla="*/ 86 h 323"/>
                <a:gd name="T84" fmla="*/ 1480 w 3792"/>
                <a:gd name="T85" fmla="*/ 81 h 323"/>
                <a:gd name="T86" fmla="*/ 1561 w 3792"/>
                <a:gd name="T87" fmla="*/ 69 h 323"/>
                <a:gd name="T88" fmla="*/ 1630 w 3792"/>
                <a:gd name="T89" fmla="*/ 55 h 323"/>
                <a:gd name="T90" fmla="*/ 1683 w 3792"/>
                <a:gd name="T91" fmla="*/ 41 h 323"/>
                <a:gd name="T92" fmla="*/ 1717 w 3792"/>
                <a:gd name="T93" fmla="*/ 29 h 323"/>
                <a:gd name="T94" fmla="*/ 1730 w 3792"/>
                <a:gd name="T95" fmla="*/ 25 h 323"/>
                <a:gd name="T96" fmla="*/ 1813 w 3792"/>
                <a:gd name="T97" fmla="*/ 45 h 323"/>
                <a:gd name="T98" fmla="*/ 1910 w 3792"/>
                <a:gd name="T99" fmla="*/ 59 h 323"/>
                <a:gd name="T100" fmla="*/ 2016 w 3792"/>
                <a:gd name="T101" fmla="*/ 63 h 323"/>
                <a:gd name="T102" fmla="*/ 2123 w 3792"/>
                <a:gd name="T103" fmla="*/ 52 h 323"/>
                <a:gd name="T104" fmla="*/ 2227 w 3792"/>
                <a:gd name="T105" fmla="*/ 2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92" h="323">
                  <a:moveTo>
                    <a:pt x="2275" y="0"/>
                  </a:moveTo>
                  <a:lnTo>
                    <a:pt x="2300" y="14"/>
                  </a:lnTo>
                  <a:lnTo>
                    <a:pt x="2333" y="26"/>
                  </a:lnTo>
                  <a:lnTo>
                    <a:pt x="2372" y="38"/>
                  </a:lnTo>
                  <a:lnTo>
                    <a:pt x="2416" y="47"/>
                  </a:lnTo>
                  <a:lnTo>
                    <a:pt x="2465" y="54"/>
                  </a:lnTo>
                  <a:lnTo>
                    <a:pt x="2517" y="60"/>
                  </a:lnTo>
                  <a:lnTo>
                    <a:pt x="2571" y="64"/>
                  </a:lnTo>
                  <a:lnTo>
                    <a:pt x="2627" y="65"/>
                  </a:lnTo>
                  <a:lnTo>
                    <a:pt x="2683" y="65"/>
                  </a:lnTo>
                  <a:lnTo>
                    <a:pt x="2740" y="63"/>
                  </a:lnTo>
                  <a:lnTo>
                    <a:pt x="2795" y="58"/>
                  </a:lnTo>
                  <a:lnTo>
                    <a:pt x="2846" y="51"/>
                  </a:lnTo>
                  <a:lnTo>
                    <a:pt x="2895" y="41"/>
                  </a:lnTo>
                  <a:lnTo>
                    <a:pt x="2940" y="29"/>
                  </a:lnTo>
                  <a:lnTo>
                    <a:pt x="2979" y="14"/>
                  </a:lnTo>
                  <a:lnTo>
                    <a:pt x="2983" y="17"/>
                  </a:lnTo>
                  <a:lnTo>
                    <a:pt x="2994" y="21"/>
                  </a:lnTo>
                  <a:lnTo>
                    <a:pt x="3011" y="28"/>
                  </a:lnTo>
                  <a:lnTo>
                    <a:pt x="3034" y="34"/>
                  </a:lnTo>
                  <a:lnTo>
                    <a:pt x="3064" y="42"/>
                  </a:lnTo>
                  <a:lnTo>
                    <a:pt x="3102" y="50"/>
                  </a:lnTo>
                  <a:lnTo>
                    <a:pt x="3145" y="58"/>
                  </a:lnTo>
                  <a:lnTo>
                    <a:pt x="3195" y="63"/>
                  </a:lnTo>
                  <a:lnTo>
                    <a:pt x="3252" y="67"/>
                  </a:lnTo>
                  <a:lnTo>
                    <a:pt x="3314" y="68"/>
                  </a:lnTo>
                  <a:lnTo>
                    <a:pt x="3368" y="68"/>
                  </a:lnTo>
                  <a:lnTo>
                    <a:pt x="3415" y="65"/>
                  </a:lnTo>
                  <a:lnTo>
                    <a:pt x="3456" y="62"/>
                  </a:lnTo>
                  <a:lnTo>
                    <a:pt x="3490" y="56"/>
                  </a:lnTo>
                  <a:lnTo>
                    <a:pt x="3520" y="51"/>
                  </a:lnTo>
                  <a:lnTo>
                    <a:pt x="3546" y="45"/>
                  </a:lnTo>
                  <a:lnTo>
                    <a:pt x="3567" y="37"/>
                  </a:lnTo>
                  <a:lnTo>
                    <a:pt x="3585" y="30"/>
                  </a:lnTo>
                  <a:lnTo>
                    <a:pt x="3600" y="24"/>
                  </a:lnTo>
                  <a:lnTo>
                    <a:pt x="3613" y="17"/>
                  </a:lnTo>
                  <a:lnTo>
                    <a:pt x="3623" y="12"/>
                  </a:lnTo>
                  <a:lnTo>
                    <a:pt x="3632" y="7"/>
                  </a:lnTo>
                  <a:lnTo>
                    <a:pt x="3642" y="4"/>
                  </a:lnTo>
                  <a:lnTo>
                    <a:pt x="3669" y="14"/>
                  </a:lnTo>
                  <a:lnTo>
                    <a:pt x="3706" y="25"/>
                  </a:lnTo>
                  <a:lnTo>
                    <a:pt x="3746" y="34"/>
                  </a:lnTo>
                  <a:lnTo>
                    <a:pt x="3792" y="43"/>
                  </a:lnTo>
                  <a:lnTo>
                    <a:pt x="3792" y="323"/>
                  </a:lnTo>
                  <a:lnTo>
                    <a:pt x="0" y="323"/>
                  </a:lnTo>
                  <a:lnTo>
                    <a:pt x="0" y="89"/>
                  </a:lnTo>
                  <a:lnTo>
                    <a:pt x="39" y="85"/>
                  </a:lnTo>
                  <a:lnTo>
                    <a:pt x="80" y="80"/>
                  </a:lnTo>
                  <a:lnTo>
                    <a:pt x="120" y="72"/>
                  </a:lnTo>
                  <a:lnTo>
                    <a:pt x="161" y="64"/>
                  </a:lnTo>
                  <a:lnTo>
                    <a:pt x="200" y="56"/>
                  </a:lnTo>
                  <a:lnTo>
                    <a:pt x="238" y="47"/>
                  </a:lnTo>
                  <a:lnTo>
                    <a:pt x="272" y="39"/>
                  </a:lnTo>
                  <a:lnTo>
                    <a:pt x="305" y="30"/>
                  </a:lnTo>
                  <a:lnTo>
                    <a:pt x="331" y="22"/>
                  </a:lnTo>
                  <a:lnTo>
                    <a:pt x="355" y="17"/>
                  </a:lnTo>
                  <a:lnTo>
                    <a:pt x="372" y="12"/>
                  </a:lnTo>
                  <a:lnTo>
                    <a:pt x="382" y="8"/>
                  </a:lnTo>
                  <a:lnTo>
                    <a:pt x="386" y="8"/>
                  </a:lnTo>
                  <a:lnTo>
                    <a:pt x="390" y="13"/>
                  </a:lnTo>
                  <a:lnTo>
                    <a:pt x="402" y="20"/>
                  </a:lnTo>
                  <a:lnTo>
                    <a:pt x="419" y="29"/>
                  </a:lnTo>
                  <a:lnTo>
                    <a:pt x="441" y="39"/>
                  </a:lnTo>
                  <a:lnTo>
                    <a:pt x="470" y="50"/>
                  </a:lnTo>
                  <a:lnTo>
                    <a:pt x="502" y="62"/>
                  </a:lnTo>
                  <a:lnTo>
                    <a:pt x="539" y="72"/>
                  </a:lnTo>
                  <a:lnTo>
                    <a:pt x="578" y="83"/>
                  </a:lnTo>
                  <a:lnTo>
                    <a:pt x="620" y="92"/>
                  </a:lnTo>
                  <a:lnTo>
                    <a:pt x="665" y="98"/>
                  </a:lnTo>
                  <a:lnTo>
                    <a:pt x="712" y="102"/>
                  </a:lnTo>
                  <a:lnTo>
                    <a:pt x="759" y="105"/>
                  </a:lnTo>
                  <a:lnTo>
                    <a:pt x="806" y="102"/>
                  </a:lnTo>
                  <a:lnTo>
                    <a:pt x="855" y="97"/>
                  </a:lnTo>
                  <a:lnTo>
                    <a:pt x="900" y="88"/>
                  </a:lnTo>
                  <a:lnTo>
                    <a:pt x="946" y="72"/>
                  </a:lnTo>
                  <a:lnTo>
                    <a:pt x="989" y="52"/>
                  </a:lnTo>
                  <a:lnTo>
                    <a:pt x="1031" y="26"/>
                  </a:lnTo>
                  <a:lnTo>
                    <a:pt x="1089" y="45"/>
                  </a:lnTo>
                  <a:lnTo>
                    <a:pt x="1145" y="59"/>
                  </a:lnTo>
                  <a:lnTo>
                    <a:pt x="1201" y="69"/>
                  </a:lnTo>
                  <a:lnTo>
                    <a:pt x="1254" y="77"/>
                  </a:lnTo>
                  <a:lnTo>
                    <a:pt x="1304" y="84"/>
                  </a:lnTo>
                  <a:lnTo>
                    <a:pt x="1351" y="86"/>
                  </a:lnTo>
                  <a:lnTo>
                    <a:pt x="1391" y="86"/>
                  </a:lnTo>
                  <a:lnTo>
                    <a:pt x="1437" y="85"/>
                  </a:lnTo>
                  <a:lnTo>
                    <a:pt x="1480" y="81"/>
                  </a:lnTo>
                  <a:lnTo>
                    <a:pt x="1522" y="76"/>
                  </a:lnTo>
                  <a:lnTo>
                    <a:pt x="1561" y="69"/>
                  </a:lnTo>
                  <a:lnTo>
                    <a:pt x="1597" y="62"/>
                  </a:lnTo>
                  <a:lnTo>
                    <a:pt x="1630" y="55"/>
                  </a:lnTo>
                  <a:lnTo>
                    <a:pt x="1658" y="47"/>
                  </a:lnTo>
                  <a:lnTo>
                    <a:pt x="1683" y="41"/>
                  </a:lnTo>
                  <a:lnTo>
                    <a:pt x="1703" y="34"/>
                  </a:lnTo>
                  <a:lnTo>
                    <a:pt x="1717" y="29"/>
                  </a:lnTo>
                  <a:lnTo>
                    <a:pt x="1726" y="26"/>
                  </a:lnTo>
                  <a:lnTo>
                    <a:pt x="1730" y="25"/>
                  </a:lnTo>
                  <a:lnTo>
                    <a:pt x="1770" y="35"/>
                  </a:lnTo>
                  <a:lnTo>
                    <a:pt x="1813" y="45"/>
                  </a:lnTo>
                  <a:lnTo>
                    <a:pt x="1860" y="52"/>
                  </a:lnTo>
                  <a:lnTo>
                    <a:pt x="1910" y="59"/>
                  </a:lnTo>
                  <a:lnTo>
                    <a:pt x="1962" y="62"/>
                  </a:lnTo>
                  <a:lnTo>
                    <a:pt x="2016" y="63"/>
                  </a:lnTo>
                  <a:lnTo>
                    <a:pt x="2069" y="59"/>
                  </a:lnTo>
                  <a:lnTo>
                    <a:pt x="2123" y="52"/>
                  </a:lnTo>
                  <a:lnTo>
                    <a:pt x="2177" y="39"/>
                  </a:lnTo>
                  <a:lnTo>
                    <a:pt x="2227" y="2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44C7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B913B9-33DE-421F-A1D9-D2FC209546DF}"/>
              </a:ext>
            </a:extLst>
          </p:cNvPr>
          <p:cNvSpPr/>
          <p:nvPr userDrawn="1"/>
        </p:nvSpPr>
        <p:spPr>
          <a:xfrm>
            <a:off x="351823" y="3578985"/>
            <a:ext cx="4743326" cy="5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51C3A-68B3-487E-9DCA-053CF28E6BE8}"/>
              </a:ext>
            </a:extLst>
          </p:cNvPr>
          <p:cNvSpPr/>
          <p:nvPr userDrawn="1"/>
        </p:nvSpPr>
        <p:spPr>
          <a:xfrm>
            <a:off x="351823" y="3578985"/>
            <a:ext cx="3144546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CB88F-0D35-49A3-AB02-80E12128FC95}"/>
              </a:ext>
            </a:extLst>
          </p:cNvPr>
          <p:cNvSpPr/>
          <p:nvPr userDrawn="1"/>
        </p:nvSpPr>
        <p:spPr>
          <a:xfrm>
            <a:off x="351824" y="3578985"/>
            <a:ext cx="1627710" cy="58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BF397-E618-4D24-AD2F-40BCAF37F15D}"/>
              </a:ext>
            </a:extLst>
          </p:cNvPr>
          <p:cNvSpPr/>
          <p:nvPr userDrawn="1"/>
        </p:nvSpPr>
        <p:spPr>
          <a:xfrm>
            <a:off x="1088488" y="1583117"/>
            <a:ext cx="3269996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Cảm</a:t>
            </a:r>
            <a:r>
              <a:rPr lang="en-US" sz="5400" b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5400" b="1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ơn</a:t>
            </a:r>
            <a:endParaRPr lang="en-US" sz="5400" b="1">
              <a:solidFill>
                <a:srgbClr val="002060"/>
              </a:solidFill>
              <a:latin typeface="#9Slide03 AmpleSoft" panose="02000000000000000000" pitchFamily="2" charset="77"/>
              <a:ea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11149-E738-4E3C-BA12-B3D0883C79CE}"/>
              </a:ext>
            </a:extLst>
          </p:cNvPr>
          <p:cNvSpPr/>
          <p:nvPr userDrawn="1"/>
        </p:nvSpPr>
        <p:spPr>
          <a:xfrm>
            <a:off x="0" y="-1"/>
            <a:ext cx="9144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EDC5C-F7C0-4CF8-B711-199BBDDAECBD}"/>
              </a:ext>
            </a:extLst>
          </p:cNvPr>
          <p:cNvSpPr/>
          <p:nvPr userDrawn="1"/>
        </p:nvSpPr>
        <p:spPr>
          <a:xfrm>
            <a:off x="5003881" y="52634"/>
            <a:ext cx="414011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5BA34D9-C354-4C42-B1FE-6651C0F6A9BE}"/>
              </a:ext>
            </a:extLst>
          </p:cNvPr>
          <p:cNvSpPr/>
          <p:nvPr userDrawn="1"/>
        </p:nvSpPr>
        <p:spPr>
          <a:xfrm rot="10800000">
            <a:off x="4708122" y="27076"/>
            <a:ext cx="305309" cy="46045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ADCBC5-E5C8-49A4-8A2C-7C271317B2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46" y="4212771"/>
            <a:ext cx="1640163" cy="1689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E0E1F0-9245-484C-9AC2-1C9EA9D7BD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65" y="4212771"/>
            <a:ext cx="1506047" cy="17565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A7BF0D-C17B-4F72-BE22-6D681FE6D89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68" y="1656887"/>
            <a:ext cx="1458116" cy="28066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CBE217-6535-4208-AD02-4B8CE4114F9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66" b="98312" l="4375" r="97188">
                        <a14:foregroundMark x1="50156" y1="24613" x2="50156" y2="24613"/>
                        <a14:foregroundMark x1="16406" y1="37412" x2="16406" y2="37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38" y="2918026"/>
            <a:ext cx="163953" cy="2428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41BB-1FAC-43E5-8668-2AA398D2D60B}"/>
              </a:ext>
            </a:extLst>
          </p:cNvPr>
          <p:cNvSpPr/>
          <p:nvPr userDrawn="1"/>
        </p:nvSpPr>
        <p:spPr>
          <a:xfrm>
            <a:off x="8755601" y="6330964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>
                <a:solidFill>
                  <a:schemeClr val="bg1"/>
                </a:solidFill>
              </a:rPr>
              <a:t>25</a:t>
            </a:r>
            <a:endParaRPr lang="en-US" sz="1500" b="1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6779D6-10F9-404A-B92E-829D62061ED6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5" y="99964"/>
            <a:ext cx="2680048" cy="89481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A215C09-FE88-C14B-AC41-287DB7A95538}"/>
              </a:ext>
            </a:extLst>
          </p:cNvPr>
          <p:cNvGrpSpPr/>
          <p:nvPr userDrawn="1"/>
        </p:nvGrpSpPr>
        <p:grpSpPr>
          <a:xfrm>
            <a:off x="0" y="6504305"/>
            <a:ext cx="9144000" cy="359044"/>
            <a:chOff x="0" y="0"/>
            <a:chExt cx="6997148" cy="35915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254299-0314-4447-ACF8-0405992F0ED2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74A8191-233F-174E-8446-BB7BD0594DF2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42" name="Right Triangle 41">
              <a:extLst>
                <a:ext uri="{FF2B5EF4-FFF2-40B4-BE49-F238E27FC236}">
                  <a16:creationId xmlns:a16="http://schemas.microsoft.com/office/drawing/2014/main" id="{31E27C8A-51A0-DD46-98DB-99DDAF3F9335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0F87C11-1B50-C44A-A2EF-C665E6629D2E}"/>
              </a:ext>
            </a:extLst>
          </p:cNvPr>
          <p:cNvSpPr/>
          <p:nvPr userDrawn="1"/>
        </p:nvSpPr>
        <p:spPr>
          <a:xfrm>
            <a:off x="8534401" y="6244047"/>
            <a:ext cx="614748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/>
          </a:p>
        </p:txBody>
      </p:sp>
      <p:sp>
        <p:nvSpPr>
          <p:cNvPr id="45" name="Slide Number Placeholder 55">
            <a:extLst>
              <a:ext uri="{FF2B5EF4-FFF2-40B4-BE49-F238E27FC236}">
                <a16:creationId xmlns:a16="http://schemas.microsoft.com/office/drawing/2014/main" id="{FA30915D-61E2-3B43-8935-9A551E73A56B}"/>
              </a:ext>
            </a:extLst>
          </p:cNvPr>
          <p:cNvSpPr txBox="1">
            <a:spLocks/>
          </p:cNvSpPr>
          <p:nvPr userDrawn="1"/>
        </p:nvSpPr>
        <p:spPr>
          <a:xfrm>
            <a:off x="8702448" y="6408704"/>
            <a:ext cx="250339" cy="416637"/>
          </a:xfrm>
          <a:prstGeom prst="rect">
            <a:avLst/>
          </a:prstGeom>
          <a:noFill/>
        </p:spPr>
        <p:txBody>
          <a:bodyPr vert="horz" lIns="0" tIns="54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350" smtClean="0">
                <a:solidFill>
                  <a:schemeClr val="bg1"/>
                </a:solidFill>
              </a:rPr>
              <a:pPr algn="ctr"/>
              <a:t>‹#›</a:t>
            </a:fld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2B9B98-73D8-FC4A-8C40-74F10E0E0F72}"/>
              </a:ext>
            </a:extLst>
          </p:cNvPr>
          <p:cNvGrpSpPr/>
          <p:nvPr userDrawn="1"/>
        </p:nvGrpSpPr>
        <p:grpSpPr>
          <a:xfrm>
            <a:off x="1441218" y="6971225"/>
            <a:ext cx="6830863" cy="1422501"/>
            <a:chOff x="1441218" y="6971225"/>
            <a:chExt cx="6830863" cy="142250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CCA6589-0023-9F4A-81C0-8A6ED5B267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13FB56B-65AE-2D45-A0A6-AEAA293CEE6C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04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57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347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707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741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7284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10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577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78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fb.com/groups/tailieu.hutech/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DF9133-ADA3-A24E-8A70-A0D7DF050D75}"/>
              </a:ext>
            </a:extLst>
          </p:cNvPr>
          <p:cNvGrpSpPr/>
          <p:nvPr userDrawn="1"/>
        </p:nvGrpSpPr>
        <p:grpSpPr>
          <a:xfrm>
            <a:off x="1441218" y="6971225"/>
            <a:ext cx="6830863" cy="1422501"/>
            <a:chOff x="1441218" y="6971225"/>
            <a:chExt cx="6830863" cy="14225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9EAE16-6F84-5541-AC15-381ACFD7DE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BEECB5-3206-5342-A30B-2C1E0AD6EBF1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77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400B50A-44D5-47ED-A288-DA1E68F8309B}"/>
              </a:ext>
            </a:extLst>
          </p:cNvPr>
          <p:cNvSpPr txBox="1"/>
          <p:nvPr/>
        </p:nvSpPr>
        <p:spPr>
          <a:xfrm>
            <a:off x="593993" y="2213053"/>
            <a:ext cx="7956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BITBUCKET</a:t>
            </a:r>
          </a:p>
          <a:p>
            <a:pPr algn="ctr"/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 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F6618-4639-43A3-BBB6-31EF2BEABE92}"/>
              </a:ext>
            </a:extLst>
          </p:cNvPr>
          <p:cNvSpPr txBox="1"/>
          <p:nvPr/>
        </p:nvSpPr>
        <p:spPr>
          <a:xfrm>
            <a:off x="4442030" y="3675154"/>
            <a:ext cx="1560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152FA7-903D-400F-9864-C5507791D970}"/>
              </a:ext>
            </a:extLst>
          </p:cNvPr>
          <p:cNvSpPr txBox="1"/>
          <p:nvPr/>
        </p:nvSpPr>
        <p:spPr>
          <a:xfrm>
            <a:off x="6002394" y="3675154"/>
            <a:ext cx="2153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21840-7711-4572-A2F6-94EEEB6B2362}"/>
              </a:ext>
            </a:extLst>
          </p:cNvPr>
          <p:cNvSpPr txBox="1"/>
          <p:nvPr/>
        </p:nvSpPr>
        <p:spPr>
          <a:xfrm>
            <a:off x="1698906" y="5499789"/>
            <a:ext cx="430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0779BD-4C8E-4CC7-9B01-EB285136C865}"/>
              </a:ext>
            </a:extLst>
          </p:cNvPr>
          <p:cNvSpPr txBox="1"/>
          <p:nvPr/>
        </p:nvSpPr>
        <p:spPr>
          <a:xfrm>
            <a:off x="6002394" y="5499789"/>
            <a:ext cx="2802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5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4D74FD8-F33F-4948-96AA-DB275075CD9E}"/>
              </a:ext>
            </a:extLst>
          </p:cNvPr>
          <p:cNvGrpSpPr/>
          <p:nvPr/>
        </p:nvGrpSpPr>
        <p:grpSpPr>
          <a:xfrm>
            <a:off x="3442391" y="2610580"/>
            <a:ext cx="2328290" cy="2301940"/>
            <a:chOff x="3318600" y="1855286"/>
            <a:chExt cx="2506802" cy="246906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42EC9DE-F383-46A0-A1AE-C7839841B7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8493" y="1855286"/>
              <a:ext cx="2425937" cy="2428093"/>
            </a:xfrm>
            <a:custGeom>
              <a:avLst/>
              <a:gdLst>
                <a:gd name="T0" fmla="*/ 1838 w 4500"/>
                <a:gd name="T1" fmla="*/ 79 h 4504"/>
                <a:gd name="T2" fmla="*/ 1331 w 4500"/>
                <a:gd name="T3" fmla="*/ 242 h 4504"/>
                <a:gd name="T4" fmla="*/ 884 w 4500"/>
                <a:gd name="T5" fmla="*/ 516 h 4504"/>
                <a:gd name="T6" fmla="*/ 515 w 4500"/>
                <a:gd name="T7" fmla="*/ 884 h 4504"/>
                <a:gd name="T8" fmla="*/ 242 w 4500"/>
                <a:gd name="T9" fmla="*/ 1331 h 4504"/>
                <a:gd name="T10" fmla="*/ 80 w 4500"/>
                <a:gd name="T11" fmla="*/ 1841 h 4504"/>
                <a:gd name="T12" fmla="*/ 46 w 4500"/>
                <a:gd name="T13" fmla="*/ 2392 h 4504"/>
                <a:gd name="T14" fmla="*/ 146 w 4500"/>
                <a:gd name="T15" fmla="*/ 2925 h 4504"/>
                <a:gd name="T16" fmla="*/ 366 w 4500"/>
                <a:gd name="T17" fmla="*/ 3405 h 4504"/>
                <a:gd name="T18" fmla="*/ 689 w 4500"/>
                <a:gd name="T19" fmla="*/ 3815 h 4504"/>
                <a:gd name="T20" fmla="*/ 1099 w 4500"/>
                <a:gd name="T21" fmla="*/ 4138 h 4504"/>
                <a:gd name="T22" fmla="*/ 1578 w 4500"/>
                <a:gd name="T23" fmla="*/ 4359 h 4504"/>
                <a:gd name="T24" fmla="*/ 2110 w 4500"/>
                <a:gd name="T25" fmla="*/ 4459 h 4504"/>
                <a:gd name="T26" fmla="*/ 2661 w 4500"/>
                <a:gd name="T27" fmla="*/ 4425 h 4504"/>
                <a:gd name="T28" fmla="*/ 3168 w 4500"/>
                <a:gd name="T29" fmla="*/ 4263 h 4504"/>
                <a:gd name="T30" fmla="*/ 3615 w 4500"/>
                <a:gd name="T31" fmla="*/ 3989 h 4504"/>
                <a:gd name="T32" fmla="*/ 3984 w 4500"/>
                <a:gd name="T33" fmla="*/ 3619 h 4504"/>
                <a:gd name="T34" fmla="*/ 4257 w 4500"/>
                <a:gd name="T35" fmla="*/ 3172 h 4504"/>
                <a:gd name="T36" fmla="*/ 4419 w 4500"/>
                <a:gd name="T37" fmla="*/ 2664 h 4504"/>
                <a:gd name="T38" fmla="*/ 4453 w 4500"/>
                <a:gd name="T39" fmla="*/ 2113 h 4504"/>
                <a:gd name="T40" fmla="*/ 4353 w 4500"/>
                <a:gd name="T41" fmla="*/ 1580 h 4504"/>
                <a:gd name="T42" fmla="*/ 4133 w 4500"/>
                <a:gd name="T43" fmla="*/ 1100 h 4504"/>
                <a:gd name="T44" fmla="*/ 3811 w 4500"/>
                <a:gd name="T45" fmla="*/ 689 h 4504"/>
                <a:gd name="T46" fmla="*/ 3401 w 4500"/>
                <a:gd name="T47" fmla="*/ 366 h 4504"/>
                <a:gd name="T48" fmla="*/ 2922 w 4500"/>
                <a:gd name="T49" fmla="*/ 145 h 4504"/>
                <a:gd name="T50" fmla="*/ 2389 w 4500"/>
                <a:gd name="T51" fmla="*/ 45 h 4504"/>
                <a:gd name="T52" fmla="*/ 2531 w 4500"/>
                <a:gd name="T53" fmla="*/ 18 h 4504"/>
                <a:gd name="T54" fmla="*/ 3061 w 4500"/>
                <a:gd name="T55" fmla="*/ 152 h 4504"/>
                <a:gd name="T56" fmla="*/ 3535 w 4500"/>
                <a:gd name="T57" fmla="*/ 404 h 4504"/>
                <a:gd name="T58" fmla="*/ 3931 w 4500"/>
                <a:gd name="T59" fmla="*/ 757 h 4504"/>
                <a:gd name="T60" fmla="*/ 4235 w 4500"/>
                <a:gd name="T61" fmla="*/ 1194 h 4504"/>
                <a:gd name="T62" fmla="*/ 4431 w 4500"/>
                <a:gd name="T63" fmla="*/ 1698 h 4504"/>
                <a:gd name="T64" fmla="*/ 4500 w 4500"/>
                <a:gd name="T65" fmla="*/ 2252 h 4504"/>
                <a:gd name="T66" fmla="*/ 4431 w 4500"/>
                <a:gd name="T67" fmla="*/ 2805 h 4504"/>
                <a:gd name="T68" fmla="*/ 4235 w 4500"/>
                <a:gd name="T69" fmla="*/ 3310 h 4504"/>
                <a:gd name="T70" fmla="*/ 3931 w 4500"/>
                <a:gd name="T71" fmla="*/ 3748 h 4504"/>
                <a:gd name="T72" fmla="*/ 3535 w 4500"/>
                <a:gd name="T73" fmla="*/ 4100 h 4504"/>
                <a:gd name="T74" fmla="*/ 3061 w 4500"/>
                <a:gd name="T75" fmla="*/ 4353 h 4504"/>
                <a:gd name="T76" fmla="*/ 2531 w 4500"/>
                <a:gd name="T77" fmla="*/ 4487 h 4504"/>
                <a:gd name="T78" fmla="*/ 1968 w 4500"/>
                <a:gd name="T79" fmla="*/ 4487 h 4504"/>
                <a:gd name="T80" fmla="*/ 1438 w 4500"/>
                <a:gd name="T81" fmla="*/ 4353 h 4504"/>
                <a:gd name="T82" fmla="*/ 965 w 4500"/>
                <a:gd name="T83" fmla="*/ 4100 h 4504"/>
                <a:gd name="T84" fmla="*/ 569 w 4500"/>
                <a:gd name="T85" fmla="*/ 3748 h 4504"/>
                <a:gd name="T86" fmla="*/ 265 w 4500"/>
                <a:gd name="T87" fmla="*/ 3310 h 4504"/>
                <a:gd name="T88" fmla="*/ 69 w 4500"/>
                <a:gd name="T89" fmla="*/ 2805 h 4504"/>
                <a:gd name="T90" fmla="*/ 0 w 4500"/>
                <a:gd name="T91" fmla="*/ 2252 h 4504"/>
                <a:gd name="T92" fmla="*/ 69 w 4500"/>
                <a:gd name="T93" fmla="*/ 1698 h 4504"/>
                <a:gd name="T94" fmla="*/ 265 w 4500"/>
                <a:gd name="T95" fmla="*/ 1194 h 4504"/>
                <a:gd name="T96" fmla="*/ 569 w 4500"/>
                <a:gd name="T97" fmla="*/ 757 h 4504"/>
                <a:gd name="T98" fmla="*/ 965 w 4500"/>
                <a:gd name="T99" fmla="*/ 404 h 4504"/>
                <a:gd name="T100" fmla="*/ 1438 w 4500"/>
                <a:gd name="T101" fmla="*/ 152 h 4504"/>
                <a:gd name="T102" fmla="*/ 1968 w 4500"/>
                <a:gd name="T103" fmla="*/ 18 h 4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00" h="4504">
                  <a:moveTo>
                    <a:pt x="2248" y="41"/>
                  </a:moveTo>
                  <a:lnTo>
                    <a:pt x="2110" y="45"/>
                  </a:lnTo>
                  <a:lnTo>
                    <a:pt x="1974" y="57"/>
                  </a:lnTo>
                  <a:lnTo>
                    <a:pt x="1838" y="79"/>
                  </a:lnTo>
                  <a:lnTo>
                    <a:pt x="1706" y="108"/>
                  </a:lnTo>
                  <a:lnTo>
                    <a:pt x="1578" y="145"/>
                  </a:lnTo>
                  <a:lnTo>
                    <a:pt x="1452" y="190"/>
                  </a:lnTo>
                  <a:lnTo>
                    <a:pt x="1331" y="242"/>
                  </a:lnTo>
                  <a:lnTo>
                    <a:pt x="1213" y="300"/>
                  </a:lnTo>
                  <a:lnTo>
                    <a:pt x="1099" y="366"/>
                  </a:lnTo>
                  <a:lnTo>
                    <a:pt x="989" y="437"/>
                  </a:lnTo>
                  <a:lnTo>
                    <a:pt x="884" y="516"/>
                  </a:lnTo>
                  <a:lnTo>
                    <a:pt x="784" y="599"/>
                  </a:lnTo>
                  <a:lnTo>
                    <a:pt x="689" y="689"/>
                  </a:lnTo>
                  <a:lnTo>
                    <a:pt x="600" y="784"/>
                  </a:lnTo>
                  <a:lnTo>
                    <a:pt x="515" y="884"/>
                  </a:lnTo>
                  <a:lnTo>
                    <a:pt x="438" y="990"/>
                  </a:lnTo>
                  <a:lnTo>
                    <a:pt x="366" y="1100"/>
                  </a:lnTo>
                  <a:lnTo>
                    <a:pt x="300" y="1213"/>
                  </a:lnTo>
                  <a:lnTo>
                    <a:pt x="242" y="1331"/>
                  </a:lnTo>
                  <a:lnTo>
                    <a:pt x="190" y="1454"/>
                  </a:lnTo>
                  <a:lnTo>
                    <a:pt x="146" y="1580"/>
                  </a:lnTo>
                  <a:lnTo>
                    <a:pt x="108" y="1708"/>
                  </a:lnTo>
                  <a:lnTo>
                    <a:pt x="80" y="1841"/>
                  </a:lnTo>
                  <a:lnTo>
                    <a:pt x="59" y="1975"/>
                  </a:lnTo>
                  <a:lnTo>
                    <a:pt x="46" y="2113"/>
                  </a:lnTo>
                  <a:lnTo>
                    <a:pt x="41" y="2252"/>
                  </a:lnTo>
                  <a:lnTo>
                    <a:pt x="46" y="2392"/>
                  </a:lnTo>
                  <a:lnTo>
                    <a:pt x="59" y="2529"/>
                  </a:lnTo>
                  <a:lnTo>
                    <a:pt x="80" y="2664"/>
                  </a:lnTo>
                  <a:lnTo>
                    <a:pt x="108" y="2796"/>
                  </a:lnTo>
                  <a:lnTo>
                    <a:pt x="146" y="2925"/>
                  </a:lnTo>
                  <a:lnTo>
                    <a:pt x="190" y="3051"/>
                  </a:lnTo>
                  <a:lnTo>
                    <a:pt x="242" y="3172"/>
                  </a:lnTo>
                  <a:lnTo>
                    <a:pt x="300" y="3291"/>
                  </a:lnTo>
                  <a:lnTo>
                    <a:pt x="366" y="3405"/>
                  </a:lnTo>
                  <a:lnTo>
                    <a:pt x="438" y="3515"/>
                  </a:lnTo>
                  <a:lnTo>
                    <a:pt x="515" y="3619"/>
                  </a:lnTo>
                  <a:lnTo>
                    <a:pt x="600" y="3720"/>
                  </a:lnTo>
                  <a:lnTo>
                    <a:pt x="689" y="3815"/>
                  </a:lnTo>
                  <a:lnTo>
                    <a:pt x="784" y="3904"/>
                  </a:lnTo>
                  <a:lnTo>
                    <a:pt x="884" y="3989"/>
                  </a:lnTo>
                  <a:lnTo>
                    <a:pt x="989" y="4067"/>
                  </a:lnTo>
                  <a:lnTo>
                    <a:pt x="1099" y="4138"/>
                  </a:lnTo>
                  <a:lnTo>
                    <a:pt x="1213" y="4203"/>
                  </a:lnTo>
                  <a:lnTo>
                    <a:pt x="1331" y="4263"/>
                  </a:lnTo>
                  <a:lnTo>
                    <a:pt x="1452" y="4315"/>
                  </a:lnTo>
                  <a:lnTo>
                    <a:pt x="1578" y="4359"/>
                  </a:lnTo>
                  <a:lnTo>
                    <a:pt x="1706" y="4395"/>
                  </a:lnTo>
                  <a:lnTo>
                    <a:pt x="1838" y="4425"/>
                  </a:lnTo>
                  <a:lnTo>
                    <a:pt x="1974" y="4446"/>
                  </a:lnTo>
                  <a:lnTo>
                    <a:pt x="2110" y="4459"/>
                  </a:lnTo>
                  <a:lnTo>
                    <a:pt x="2248" y="4463"/>
                  </a:lnTo>
                  <a:lnTo>
                    <a:pt x="2389" y="4459"/>
                  </a:lnTo>
                  <a:lnTo>
                    <a:pt x="2526" y="4446"/>
                  </a:lnTo>
                  <a:lnTo>
                    <a:pt x="2661" y="4425"/>
                  </a:lnTo>
                  <a:lnTo>
                    <a:pt x="2794" y="4395"/>
                  </a:lnTo>
                  <a:lnTo>
                    <a:pt x="2922" y="4359"/>
                  </a:lnTo>
                  <a:lnTo>
                    <a:pt x="3047" y="4315"/>
                  </a:lnTo>
                  <a:lnTo>
                    <a:pt x="3168" y="4263"/>
                  </a:lnTo>
                  <a:lnTo>
                    <a:pt x="3287" y="4203"/>
                  </a:lnTo>
                  <a:lnTo>
                    <a:pt x="3401" y="4138"/>
                  </a:lnTo>
                  <a:lnTo>
                    <a:pt x="3511" y="4067"/>
                  </a:lnTo>
                  <a:lnTo>
                    <a:pt x="3615" y="3989"/>
                  </a:lnTo>
                  <a:lnTo>
                    <a:pt x="3715" y="3904"/>
                  </a:lnTo>
                  <a:lnTo>
                    <a:pt x="3811" y="3815"/>
                  </a:lnTo>
                  <a:lnTo>
                    <a:pt x="3900" y="3720"/>
                  </a:lnTo>
                  <a:lnTo>
                    <a:pt x="3984" y="3619"/>
                  </a:lnTo>
                  <a:lnTo>
                    <a:pt x="4062" y="3515"/>
                  </a:lnTo>
                  <a:lnTo>
                    <a:pt x="4133" y="3405"/>
                  </a:lnTo>
                  <a:lnTo>
                    <a:pt x="4200" y="3291"/>
                  </a:lnTo>
                  <a:lnTo>
                    <a:pt x="4257" y="3172"/>
                  </a:lnTo>
                  <a:lnTo>
                    <a:pt x="4310" y="3051"/>
                  </a:lnTo>
                  <a:lnTo>
                    <a:pt x="4353" y="2925"/>
                  </a:lnTo>
                  <a:lnTo>
                    <a:pt x="4391" y="2796"/>
                  </a:lnTo>
                  <a:lnTo>
                    <a:pt x="4419" y="2664"/>
                  </a:lnTo>
                  <a:lnTo>
                    <a:pt x="4441" y="2529"/>
                  </a:lnTo>
                  <a:lnTo>
                    <a:pt x="4453" y="2392"/>
                  </a:lnTo>
                  <a:lnTo>
                    <a:pt x="4457" y="2252"/>
                  </a:lnTo>
                  <a:lnTo>
                    <a:pt x="4453" y="2113"/>
                  </a:lnTo>
                  <a:lnTo>
                    <a:pt x="4441" y="1975"/>
                  </a:lnTo>
                  <a:lnTo>
                    <a:pt x="4419" y="1841"/>
                  </a:lnTo>
                  <a:lnTo>
                    <a:pt x="4391" y="1708"/>
                  </a:lnTo>
                  <a:lnTo>
                    <a:pt x="4353" y="1580"/>
                  </a:lnTo>
                  <a:lnTo>
                    <a:pt x="4310" y="1454"/>
                  </a:lnTo>
                  <a:lnTo>
                    <a:pt x="4257" y="1331"/>
                  </a:lnTo>
                  <a:lnTo>
                    <a:pt x="4200" y="1213"/>
                  </a:lnTo>
                  <a:lnTo>
                    <a:pt x="4133" y="1100"/>
                  </a:lnTo>
                  <a:lnTo>
                    <a:pt x="4062" y="990"/>
                  </a:lnTo>
                  <a:lnTo>
                    <a:pt x="3984" y="884"/>
                  </a:lnTo>
                  <a:lnTo>
                    <a:pt x="3900" y="784"/>
                  </a:lnTo>
                  <a:lnTo>
                    <a:pt x="3811" y="689"/>
                  </a:lnTo>
                  <a:lnTo>
                    <a:pt x="3715" y="599"/>
                  </a:lnTo>
                  <a:lnTo>
                    <a:pt x="3615" y="516"/>
                  </a:lnTo>
                  <a:lnTo>
                    <a:pt x="3511" y="437"/>
                  </a:lnTo>
                  <a:lnTo>
                    <a:pt x="3401" y="366"/>
                  </a:lnTo>
                  <a:lnTo>
                    <a:pt x="3287" y="300"/>
                  </a:lnTo>
                  <a:lnTo>
                    <a:pt x="3168" y="242"/>
                  </a:lnTo>
                  <a:lnTo>
                    <a:pt x="3047" y="190"/>
                  </a:lnTo>
                  <a:lnTo>
                    <a:pt x="2922" y="145"/>
                  </a:lnTo>
                  <a:lnTo>
                    <a:pt x="2794" y="108"/>
                  </a:lnTo>
                  <a:lnTo>
                    <a:pt x="2661" y="79"/>
                  </a:lnTo>
                  <a:lnTo>
                    <a:pt x="2526" y="57"/>
                  </a:lnTo>
                  <a:lnTo>
                    <a:pt x="2389" y="45"/>
                  </a:lnTo>
                  <a:lnTo>
                    <a:pt x="2248" y="41"/>
                  </a:lnTo>
                  <a:close/>
                  <a:moveTo>
                    <a:pt x="2248" y="0"/>
                  </a:moveTo>
                  <a:lnTo>
                    <a:pt x="2392" y="4"/>
                  </a:lnTo>
                  <a:lnTo>
                    <a:pt x="2531" y="18"/>
                  </a:lnTo>
                  <a:lnTo>
                    <a:pt x="2668" y="39"/>
                  </a:lnTo>
                  <a:lnTo>
                    <a:pt x="2803" y="69"/>
                  </a:lnTo>
                  <a:lnTo>
                    <a:pt x="2934" y="107"/>
                  </a:lnTo>
                  <a:lnTo>
                    <a:pt x="3061" y="152"/>
                  </a:lnTo>
                  <a:lnTo>
                    <a:pt x="3187" y="204"/>
                  </a:lnTo>
                  <a:lnTo>
                    <a:pt x="3306" y="263"/>
                  </a:lnTo>
                  <a:lnTo>
                    <a:pt x="3422" y="331"/>
                  </a:lnTo>
                  <a:lnTo>
                    <a:pt x="3535" y="404"/>
                  </a:lnTo>
                  <a:lnTo>
                    <a:pt x="3640" y="483"/>
                  </a:lnTo>
                  <a:lnTo>
                    <a:pt x="3743" y="570"/>
                  </a:lnTo>
                  <a:lnTo>
                    <a:pt x="3839" y="660"/>
                  </a:lnTo>
                  <a:lnTo>
                    <a:pt x="3931" y="757"/>
                  </a:lnTo>
                  <a:lnTo>
                    <a:pt x="4016" y="859"/>
                  </a:lnTo>
                  <a:lnTo>
                    <a:pt x="4095" y="966"/>
                  </a:lnTo>
                  <a:lnTo>
                    <a:pt x="4169" y="1077"/>
                  </a:lnTo>
                  <a:lnTo>
                    <a:pt x="4235" y="1194"/>
                  </a:lnTo>
                  <a:lnTo>
                    <a:pt x="4295" y="1314"/>
                  </a:lnTo>
                  <a:lnTo>
                    <a:pt x="4348" y="1438"/>
                  </a:lnTo>
                  <a:lnTo>
                    <a:pt x="4393" y="1567"/>
                  </a:lnTo>
                  <a:lnTo>
                    <a:pt x="4431" y="1698"/>
                  </a:lnTo>
                  <a:lnTo>
                    <a:pt x="4460" y="1832"/>
                  </a:lnTo>
                  <a:lnTo>
                    <a:pt x="4481" y="1970"/>
                  </a:lnTo>
                  <a:lnTo>
                    <a:pt x="4494" y="2110"/>
                  </a:lnTo>
                  <a:lnTo>
                    <a:pt x="4500" y="2252"/>
                  </a:lnTo>
                  <a:lnTo>
                    <a:pt x="4494" y="2395"/>
                  </a:lnTo>
                  <a:lnTo>
                    <a:pt x="4481" y="2535"/>
                  </a:lnTo>
                  <a:lnTo>
                    <a:pt x="4460" y="2671"/>
                  </a:lnTo>
                  <a:lnTo>
                    <a:pt x="4431" y="2805"/>
                  </a:lnTo>
                  <a:lnTo>
                    <a:pt x="4393" y="2938"/>
                  </a:lnTo>
                  <a:lnTo>
                    <a:pt x="4348" y="3065"/>
                  </a:lnTo>
                  <a:lnTo>
                    <a:pt x="4295" y="3189"/>
                  </a:lnTo>
                  <a:lnTo>
                    <a:pt x="4235" y="3310"/>
                  </a:lnTo>
                  <a:lnTo>
                    <a:pt x="4169" y="3426"/>
                  </a:lnTo>
                  <a:lnTo>
                    <a:pt x="4095" y="3538"/>
                  </a:lnTo>
                  <a:lnTo>
                    <a:pt x="4016" y="3645"/>
                  </a:lnTo>
                  <a:lnTo>
                    <a:pt x="3931" y="3748"/>
                  </a:lnTo>
                  <a:lnTo>
                    <a:pt x="3839" y="3844"/>
                  </a:lnTo>
                  <a:lnTo>
                    <a:pt x="3743" y="3935"/>
                  </a:lnTo>
                  <a:lnTo>
                    <a:pt x="3640" y="4021"/>
                  </a:lnTo>
                  <a:lnTo>
                    <a:pt x="3535" y="4100"/>
                  </a:lnTo>
                  <a:lnTo>
                    <a:pt x="3422" y="4174"/>
                  </a:lnTo>
                  <a:lnTo>
                    <a:pt x="3306" y="4240"/>
                  </a:lnTo>
                  <a:lnTo>
                    <a:pt x="3187" y="4299"/>
                  </a:lnTo>
                  <a:lnTo>
                    <a:pt x="3061" y="4353"/>
                  </a:lnTo>
                  <a:lnTo>
                    <a:pt x="2934" y="4398"/>
                  </a:lnTo>
                  <a:lnTo>
                    <a:pt x="2803" y="4436"/>
                  </a:lnTo>
                  <a:lnTo>
                    <a:pt x="2668" y="4466"/>
                  </a:lnTo>
                  <a:lnTo>
                    <a:pt x="2531" y="4487"/>
                  </a:lnTo>
                  <a:lnTo>
                    <a:pt x="2392" y="4500"/>
                  </a:lnTo>
                  <a:lnTo>
                    <a:pt x="2248" y="4504"/>
                  </a:lnTo>
                  <a:lnTo>
                    <a:pt x="2107" y="4500"/>
                  </a:lnTo>
                  <a:lnTo>
                    <a:pt x="1968" y="4487"/>
                  </a:lnTo>
                  <a:lnTo>
                    <a:pt x="1831" y="4466"/>
                  </a:lnTo>
                  <a:lnTo>
                    <a:pt x="1696" y="4436"/>
                  </a:lnTo>
                  <a:lnTo>
                    <a:pt x="1565" y="4398"/>
                  </a:lnTo>
                  <a:lnTo>
                    <a:pt x="1438" y="4353"/>
                  </a:lnTo>
                  <a:lnTo>
                    <a:pt x="1313" y="4299"/>
                  </a:lnTo>
                  <a:lnTo>
                    <a:pt x="1193" y="4240"/>
                  </a:lnTo>
                  <a:lnTo>
                    <a:pt x="1077" y="4174"/>
                  </a:lnTo>
                  <a:lnTo>
                    <a:pt x="965" y="4100"/>
                  </a:lnTo>
                  <a:lnTo>
                    <a:pt x="859" y="4021"/>
                  </a:lnTo>
                  <a:lnTo>
                    <a:pt x="756" y="3935"/>
                  </a:lnTo>
                  <a:lnTo>
                    <a:pt x="660" y="3844"/>
                  </a:lnTo>
                  <a:lnTo>
                    <a:pt x="569" y="3748"/>
                  </a:lnTo>
                  <a:lnTo>
                    <a:pt x="483" y="3645"/>
                  </a:lnTo>
                  <a:lnTo>
                    <a:pt x="404" y="3538"/>
                  </a:lnTo>
                  <a:lnTo>
                    <a:pt x="331" y="3426"/>
                  </a:lnTo>
                  <a:lnTo>
                    <a:pt x="265" y="3310"/>
                  </a:lnTo>
                  <a:lnTo>
                    <a:pt x="204" y="3189"/>
                  </a:lnTo>
                  <a:lnTo>
                    <a:pt x="152" y="3065"/>
                  </a:lnTo>
                  <a:lnTo>
                    <a:pt x="107" y="2938"/>
                  </a:lnTo>
                  <a:lnTo>
                    <a:pt x="69" y="2805"/>
                  </a:lnTo>
                  <a:lnTo>
                    <a:pt x="39" y="2671"/>
                  </a:lnTo>
                  <a:lnTo>
                    <a:pt x="18" y="2535"/>
                  </a:lnTo>
                  <a:lnTo>
                    <a:pt x="5" y="2395"/>
                  </a:lnTo>
                  <a:lnTo>
                    <a:pt x="0" y="2252"/>
                  </a:lnTo>
                  <a:lnTo>
                    <a:pt x="5" y="2110"/>
                  </a:lnTo>
                  <a:lnTo>
                    <a:pt x="18" y="1970"/>
                  </a:lnTo>
                  <a:lnTo>
                    <a:pt x="39" y="1832"/>
                  </a:lnTo>
                  <a:lnTo>
                    <a:pt x="69" y="1698"/>
                  </a:lnTo>
                  <a:lnTo>
                    <a:pt x="107" y="1567"/>
                  </a:lnTo>
                  <a:lnTo>
                    <a:pt x="152" y="1438"/>
                  </a:lnTo>
                  <a:lnTo>
                    <a:pt x="204" y="1314"/>
                  </a:lnTo>
                  <a:lnTo>
                    <a:pt x="265" y="1194"/>
                  </a:lnTo>
                  <a:lnTo>
                    <a:pt x="331" y="1077"/>
                  </a:lnTo>
                  <a:lnTo>
                    <a:pt x="404" y="966"/>
                  </a:lnTo>
                  <a:lnTo>
                    <a:pt x="483" y="859"/>
                  </a:lnTo>
                  <a:lnTo>
                    <a:pt x="569" y="757"/>
                  </a:lnTo>
                  <a:lnTo>
                    <a:pt x="660" y="660"/>
                  </a:lnTo>
                  <a:lnTo>
                    <a:pt x="756" y="570"/>
                  </a:lnTo>
                  <a:lnTo>
                    <a:pt x="859" y="483"/>
                  </a:lnTo>
                  <a:lnTo>
                    <a:pt x="965" y="404"/>
                  </a:lnTo>
                  <a:lnTo>
                    <a:pt x="1077" y="331"/>
                  </a:lnTo>
                  <a:lnTo>
                    <a:pt x="1193" y="263"/>
                  </a:lnTo>
                  <a:lnTo>
                    <a:pt x="1313" y="204"/>
                  </a:lnTo>
                  <a:lnTo>
                    <a:pt x="1438" y="152"/>
                  </a:lnTo>
                  <a:lnTo>
                    <a:pt x="1565" y="107"/>
                  </a:lnTo>
                  <a:lnTo>
                    <a:pt x="1696" y="69"/>
                  </a:lnTo>
                  <a:lnTo>
                    <a:pt x="1831" y="39"/>
                  </a:lnTo>
                  <a:lnTo>
                    <a:pt x="1968" y="18"/>
                  </a:lnTo>
                  <a:lnTo>
                    <a:pt x="2107" y="4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DA39F8D-1041-4B8B-AE8B-C8689C44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600" y="2028875"/>
              <a:ext cx="2506802" cy="2295475"/>
            </a:xfrm>
            <a:custGeom>
              <a:avLst/>
              <a:gdLst>
                <a:gd name="T0" fmla="*/ 1027 w 4649"/>
                <a:gd name="T1" fmla="*/ 236 h 4259"/>
                <a:gd name="T2" fmla="*/ 745 w 4649"/>
                <a:gd name="T3" fmla="*/ 497 h 4259"/>
                <a:gd name="T4" fmla="*/ 514 w 4649"/>
                <a:gd name="T5" fmla="*/ 803 h 4259"/>
                <a:gd name="T6" fmla="*/ 340 w 4649"/>
                <a:gd name="T7" fmla="*/ 1150 h 4259"/>
                <a:gd name="T8" fmla="*/ 230 w 4649"/>
                <a:gd name="T9" fmla="*/ 1528 h 4259"/>
                <a:gd name="T10" fmla="*/ 192 w 4649"/>
                <a:gd name="T11" fmla="*/ 1931 h 4259"/>
                <a:gd name="T12" fmla="*/ 228 w 4649"/>
                <a:gd name="T13" fmla="*/ 2329 h 4259"/>
                <a:gd name="T14" fmla="*/ 335 w 4649"/>
                <a:gd name="T15" fmla="*/ 2702 h 4259"/>
                <a:gd name="T16" fmla="*/ 504 w 4649"/>
                <a:gd name="T17" fmla="*/ 3044 h 4259"/>
                <a:gd name="T18" fmla="*/ 730 w 4649"/>
                <a:gd name="T19" fmla="*/ 3349 h 4259"/>
                <a:gd name="T20" fmla="*/ 1006 w 4649"/>
                <a:gd name="T21" fmla="*/ 3609 h 4259"/>
                <a:gd name="T22" fmla="*/ 1323 w 4649"/>
                <a:gd name="T23" fmla="*/ 3816 h 4259"/>
                <a:gd name="T24" fmla="*/ 1675 w 4649"/>
                <a:gd name="T25" fmla="*/ 3966 h 4259"/>
                <a:gd name="T26" fmla="*/ 2057 w 4649"/>
                <a:gd name="T27" fmla="*/ 4050 h 4259"/>
                <a:gd name="T28" fmla="*/ 2460 w 4649"/>
                <a:gd name="T29" fmla="*/ 4063 h 4259"/>
                <a:gd name="T30" fmla="*/ 2849 w 4649"/>
                <a:gd name="T31" fmla="*/ 4002 h 4259"/>
                <a:gd name="T32" fmla="*/ 3212 w 4649"/>
                <a:gd name="T33" fmla="*/ 3872 h 4259"/>
                <a:gd name="T34" fmla="*/ 3542 w 4649"/>
                <a:gd name="T35" fmla="*/ 3683 h 4259"/>
                <a:gd name="T36" fmla="*/ 3832 w 4649"/>
                <a:gd name="T37" fmla="*/ 3441 h 4259"/>
                <a:gd name="T38" fmla="*/ 4075 w 4649"/>
                <a:gd name="T39" fmla="*/ 3150 h 4259"/>
                <a:gd name="T40" fmla="*/ 4265 w 4649"/>
                <a:gd name="T41" fmla="*/ 2820 h 4259"/>
                <a:gd name="T42" fmla="*/ 4393 w 4649"/>
                <a:gd name="T43" fmla="*/ 2456 h 4259"/>
                <a:gd name="T44" fmla="*/ 4454 w 4649"/>
                <a:gd name="T45" fmla="*/ 2065 h 4259"/>
                <a:gd name="T46" fmla="*/ 4439 w 4649"/>
                <a:gd name="T47" fmla="*/ 1655 h 4259"/>
                <a:gd name="T48" fmla="*/ 4351 w 4649"/>
                <a:gd name="T49" fmla="*/ 1260 h 4259"/>
                <a:gd name="T50" fmla="*/ 4190 w 4649"/>
                <a:gd name="T51" fmla="*/ 896 h 4259"/>
                <a:gd name="T52" fmla="*/ 4362 w 4649"/>
                <a:gd name="T53" fmla="*/ 813 h 4259"/>
                <a:gd name="T54" fmla="*/ 4518 w 4649"/>
                <a:gd name="T55" fmla="*/ 1160 h 4259"/>
                <a:gd name="T56" fmla="*/ 4616 w 4649"/>
                <a:gd name="T57" fmla="*/ 1535 h 4259"/>
                <a:gd name="T58" fmla="*/ 4649 w 4649"/>
                <a:gd name="T59" fmla="*/ 1931 h 4259"/>
                <a:gd name="T60" fmla="*/ 4611 w 4649"/>
                <a:gd name="T61" fmla="*/ 2349 h 4259"/>
                <a:gd name="T62" fmla="*/ 4504 w 4649"/>
                <a:gd name="T63" fmla="*/ 2743 h 4259"/>
                <a:gd name="T64" fmla="*/ 4331 w 4649"/>
                <a:gd name="T65" fmla="*/ 3105 h 4259"/>
                <a:gd name="T66" fmla="*/ 4101 w 4649"/>
                <a:gd name="T67" fmla="*/ 3430 h 4259"/>
                <a:gd name="T68" fmla="*/ 3821 w 4649"/>
                <a:gd name="T69" fmla="*/ 3710 h 4259"/>
                <a:gd name="T70" fmla="*/ 3497 w 4649"/>
                <a:gd name="T71" fmla="*/ 3940 h 4259"/>
                <a:gd name="T72" fmla="*/ 3135 w 4649"/>
                <a:gd name="T73" fmla="*/ 4112 h 4259"/>
                <a:gd name="T74" fmla="*/ 2742 w 4649"/>
                <a:gd name="T75" fmla="*/ 4221 h 4259"/>
                <a:gd name="T76" fmla="*/ 2323 w 4649"/>
                <a:gd name="T77" fmla="*/ 4259 h 4259"/>
                <a:gd name="T78" fmla="*/ 1908 w 4649"/>
                <a:gd name="T79" fmla="*/ 4221 h 4259"/>
                <a:gd name="T80" fmla="*/ 1515 w 4649"/>
                <a:gd name="T81" fmla="*/ 4112 h 4259"/>
                <a:gd name="T82" fmla="*/ 1152 w 4649"/>
                <a:gd name="T83" fmla="*/ 3940 h 4259"/>
                <a:gd name="T84" fmla="*/ 828 w 4649"/>
                <a:gd name="T85" fmla="*/ 3710 h 4259"/>
                <a:gd name="T86" fmla="*/ 548 w 4649"/>
                <a:gd name="T87" fmla="*/ 3430 h 4259"/>
                <a:gd name="T88" fmla="*/ 318 w 4649"/>
                <a:gd name="T89" fmla="*/ 3105 h 4259"/>
                <a:gd name="T90" fmla="*/ 145 w 4649"/>
                <a:gd name="T91" fmla="*/ 2743 h 4259"/>
                <a:gd name="T92" fmla="*/ 38 w 4649"/>
                <a:gd name="T93" fmla="*/ 2349 h 4259"/>
                <a:gd name="T94" fmla="*/ 0 w 4649"/>
                <a:gd name="T95" fmla="*/ 1931 h 4259"/>
                <a:gd name="T96" fmla="*/ 37 w 4649"/>
                <a:gd name="T97" fmla="*/ 1517 h 4259"/>
                <a:gd name="T98" fmla="*/ 144 w 4649"/>
                <a:gd name="T99" fmla="*/ 1125 h 4259"/>
                <a:gd name="T100" fmla="*/ 314 w 4649"/>
                <a:gd name="T101" fmla="*/ 765 h 4259"/>
                <a:gd name="T102" fmla="*/ 541 w 4649"/>
                <a:gd name="T103" fmla="*/ 440 h 4259"/>
                <a:gd name="T104" fmla="*/ 817 w 4649"/>
                <a:gd name="T105" fmla="*/ 161 h 4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49" h="4259">
                  <a:moveTo>
                    <a:pt x="1027" y="0"/>
                  </a:moveTo>
                  <a:lnTo>
                    <a:pt x="1131" y="161"/>
                  </a:lnTo>
                  <a:lnTo>
                    <a:pt x="1027" y="236"/>
                  </a:lnTo>
                  <a:lnTo>
                    <a:pt x="928" y="318"/>
                  </a:lnTo>
                  <a:lnTo>
                    <a:pt x="834" y="404"/>
                  </a:lnTo>
                  <a:lnTo>
                    <a:pt x="745" y="497"/>
                  </a:lnTo>
                  <a:lnTo>
                    <a:pt x="662" y="594"/>
                  </a:lnTo>
                  <a:lnTo>
                    <a:pt x="585" y="696"/>
                  </a:lnTo>
                  <a:lnTo>
                    <a:pt x="514" y="803"/>
                  </a:lnTo>
                  <a:lnTo>
                    <a:pt x="449" y="914"/>
                  </a:lnTo>
                  <a:lnTo>
                    <a:pt x="390" y="1030"/>
                  </a:lnTo>
                  <a:lnTo>
                    <a:pt x="340" y="1150"/>
                  </a:lnTo>
                  <a:lnTo>
                    <a:pt x="296" y="1273"/>
                  </a:lnTo>
                  <a:lnTo>
                    <a:pt x="259" y="1398"/>
                  </a:lnTo>
                  <a:lnTo>
                    <a:pt x="230" y="1528"/>
                  </a:lnTo>
                  <a:lnTo>
                    <a:pt x="209" y="1659"/>
                  </a:lnTo>
                  <a:lnTo>
                    <a:pt x="196" y="1795"/>
                  </a:lnTo>
                  <a:lnTo>
                    <a:pt x="192" y="1931"/>
                  </a:lnTo>
                  <a:lnTo>
                    <a:pt x="196" y="2065"/>
                  </a:lnTo>
                  <a:lnTo>
                    <a:pt x="209" y="2198"/>
                  </a:lnTo>
                  <a:lnTo>
                    <a:pt x="228" y="2329"/>
                  </a:lnTo>
                  <a:lnTo>
                    <a:pt x="256" y="2456"/>
                  </a:lnTo>
                  <a:lnTo>
                    <a:pt x="293" y="2580"/>
                  </a:lnTo>
                  <a:lnTo>
                    <a:pt x="335" y="2702"/>
                  </a:lnTo>
                  <a:lnTo>
                    <a:pt x="385" y="2820"/>
                  </a:lnTo>
                  <a:lnTo>
                    <a:pt x="442" y="2934"/>
                  </a:lnTo>
                  <a:lnTo>
                    <a:pt x="504" y="3044"/>
                  </a:lnTo>
                  <a:lnTo>
                    <a:pt x="575" y="3150"/>
                  </a:lnTo>
                  <a:lnTo>
                    <a:pt x="650" y="3252"/>
                  </a:lnTo>
                  <a:lnTo>
                    <a:pt x="730" y="3349"/>
                  </a:lnTo>
                  <a:lnTo>
                    <a:pt x="817" y="3441"/>
                  </a:lnTo>
                  <a:lnTo>
                    <a:pt x="909" y="3527"/>
                  </a:lnTo>
                  <a:lnTo>
                    <a:pt x="1006" y="3609"/>
                  </a:lnTo>
                  <a:lnTo>
                    <a:pt x="1107" y="3683"/>
                  </a:lnTo>
                  <a:lnTo>
                    <a:pt x="1213" y="3753"/>
                  </a:lnTo>
                  <a:lnTo>
                    <a:pt x="1323" y="3816"/>
                  </a:lnTo>
                  <a:lnTo>
                    <a:pt x="1437" y="3872"/>
                  </a:lnTo>
                  <a:lnTo>
                    <a:pt x="1554" y="3923"/>
                  </a:lnTo>
                  <a:lnTo>
                    <a:pt x="1675" y="3966"/>
                  </a:lnTo>
                  <a:lnTo>
                    <a:pt x="1801" y="4002"/>
                  </a:lnTo>
                  <a:lnTo>
                    <a:pt x="1927" y="4030"/>
                  </a:lnTo>
                  <a:lnTo>
                    <a:pt x="2057" y="4050"/>
                  </a:lnTo>
                  <a:lnTo>
                    <a:pt x="2189" y="4063"/>
                  </a:lnTo>
                  <a:lnTo>
                    <a:pt x="2323" y="4067"/>
                  </a:lnTo>
                  <a:lnTo>
                    <a:pt x="2460" y="4063"/>
                  </a:lnTo>
                  <a:lnTo>
                    <a:pt x="2592" y="4050"/>
                  </a:lnTo>
                  <a:lnTo>
                    <a:pt x="2722" y="4030"/>
                  </a:lnTo>
                  <a:lnTo>
                    <a:pt x="2849" y="4002"/>
                  </a:lnTo>
                  <a:lnTo>
                    <a:pt x="2974" y="3966"/>
                  </a:lnTo>
                  <a:lnTo>
                    <a:pt x="3095" y="3923"/>
                  </a:lnTo>
                  <a:lnTo>
                    <a:pt x="3212" y="3872"/>
                  </a:lnTo>
                  <a:lnTo>
                    <a:pt x="3326" y="3816"/>
                  </a:lnTo>
                  <a:lnTo>
                    <a:pt x="3436" y="3753"/>
                  </a:lnTo>
                  <a:lnTo>
                    <a:pt x="3542" y="3683"/>
                  </a:lnTo>
                  <a:lnTo>
                    <a:pt x="3643" y="3609"/>
                  </a:lnTo>
                  <a:lnTo>
                    <a:pt x="3741" y="3527"/>
                  </a:lnTo>
                  <a:lnTo>
                    <a:pt x="3832" y="3441"/>
                  </a:lnTo>
                  <a:lnTo>
                    <a:pt x="3920" y="3349"/>
                  </a:lnTo>
                  <a:lnTo>
                    <a:pt x="4000" y="3252"/>
                  </a:lnTo>
                  <a:lnTo>
                    <a:pt x="4075" y="3150"/>
                  </a:lnTo>
                  <a:lnTo>
                    <a:pt x="4145" y="3044"/>
                  </a:lnTo>
                  <a:lnTo>
                    <a:pt x="4207" y="2934"/>
                  </a:lnTo>
                  <a:lnTo>
                    <a:pt x="4265" y="2820"/>
                  </a:lnTo>
                  <a:lnTo>
                    <a:pt x="4314" y="2702"/>
                  </a:lnTo>
                  <a:lnTo>
                    <a:pt x="4356" y="2580"/>
                  </a:lnTo>
                  <a:lnTo>
                    <a:pt x="4393" y="2456"/>
                  </a:lnTo>
                  <a:lnTo>
                    <a:pt x="4421" y="2329"/>
                  </a:lnTo>
                  <a:lnTo>
                    <a:pt x="4441" y="2198"/>
                  </a:lnTo>
                  <a:lnTo>
                    <a:pt x="4454" y="2065"/>
                  </a:lnTo>
                  <a:lnTo>
                    <a:pt x="4458" y="1931"/>
                  </a:lnTo>
                  <a:lnTo>
                    <a:pt x="4454" y="1792"/>
                  </a:lnTo>
                  <a:lnTo>
                    <a:pt x="4439" y="1655"/>
                  </a:lnTo>
                  <a:lnTo>
                    <a:pt x="4418" y="1520"/>
                  </a:lnTo>
                  <a:lnTo>
                    <a:pt x="4389" y="1388"/>
                  </a:lnTo>
                  <a:lnTo>
                    <a:pt x="4351" y="1260"/>
                  </a:lnTo>
                  <a:lnTo>
                    <a:pt x="4304" y="1134"/>
                  </a:lnTo>
                  <a:lnTo>
                    <a:pt x="4251" y="1013"/>
                  </a:lnTo>
                  <a:lnTo>
                    <a:pt x="4190" y="896"/>
                  </a:lnTo>
                  <a:lnTo>
                    <a:pt x="4124" y="783"/>
                  </a:lnTo>
                  <a:lnTo>
                    <a:pt x="4299" y="703"/>
                  </a:lnTo>
                  <a:lnTo>
                    <a:pt x="4362" y="813"/>
                  </a:lnTo>
                  <a:lnTo>
                    <a:pt x="4421" y="924"/>
                  </a:lnTo>
                  <a:lnTo>
                    <a:pt x="4472" y="1041"/>
                  </a:lnTo>
                  <a:lnTo>
                    <a:pt x="4518" y="1160"/>
                  </a:lnTo>
                  <a:lnTo>
                    <a:pt x="4558" y="1283"/>
                  </a:lnTo>
                  <a:lnTo>
                    <a:pt x="4590" y="1407"/>
                  </a:lnTo>
                  <a:lnTo>
                    <a:pt x="4616" y="1535"/>
                  </a:lnTo>
                  <a:lnTo>
                    <a:pt x="4634" y="1665"/>
                  </a:lnTo>
                  <a:lnTo>
                    <a:pt x="4645" y="1797"/>
                  </a:lnTo>
                  <a:lnTo>
                    <a:pt x="4649" y="1931"/>
                  </a:lnTo>
                  <a:lnTo>
                    <a:pt x="4645" y="2073"/>
                  </a:lnTo>
                  <a:lnTo>
                    <a:pt x="4633" y="2212"/>
                  </a:lnTo>
                  <a:lnTo>
                    <a:pt x="4611" y="2349"/>
                  </a:lnTo>
                  <a:lnTo>
                    <a:pt x="4583" y="2483"/>
                  </a:lnTo>
                  <a:lnTo>
                    <a:pt x="4547" y="2614"/>
                  </a:lnTo>
                  <a:lnTo>
                    <a:pt x="4504" y="2743"/>
                  </a:lnTo>
                  <a:lnTo>
                    <a:pt x="4454" y="2867"/>
                  </a:lnTo>
                  <a:lnTo>
                    <a:pt x="4396" y="2988"/>
                  </a:lnTo>
                  <a:lnTo>
                    <a:pt x="4331" y="3105"/>
                  </a:lnTo>
                  <a:lnTo>
                    <a:pt x="4261" y="3218"/>
                  </a:lnTo>
                  <a:lnTo>
                    <a:pt x="4184" y="3327"/>
                  </a:lnTo>
                  <a:lnTo>
                    <a:pt x="4101" y="3430"/>
                  </a:lnTo>
                  <a:lnTo>
                    <a:pt x="4014" y="3528"/>
                  </a:lnTo>
                  <a:lnTo>
                    <a:pt x="3921" y="3623"/>
                  </a:lnTo>
                  <a:lnTo>
                    <a:pt x="3821" y="3710"/>
                  </a:lnTo>
                  <a:lnTo>
                    <a:pt x="3718" y="3793"/>
                  </a:lnTo>
                  <a:lnTo>
                    <a:pt x="3610" y="3870"/>
                  </a:lnTo>
                  <a:lnTo>
                    <a:pt x="3497" y="3940"/>
                  </a:lnTo>
                  <a:lnTo>
                    <a:pt x="3380" y="4005"/>
                  </a:lnTo>
                  <a:lnTo>
                    <a:pt x="3259" y="4062"/>
                  </a:lnTo>
                  <a:lnTo>
                    <a:pt x="3135" y="4112"/>
                  </a:lnTo>
                  <a:lnTo>
                    <a:pt x="3007" y="4156"/>
                  </a:lnTo>
                  <a:lnTo>
                    <a:pt x="2876" y="4193"/>
                  </a:lnTo>
                  <a:lnTo>
                    <a:pt x="2742" y="4221"/>
                  </a:lnTo>
                  <a:lnTo>
                    <a:pt x="2605" y="4242"/>
                  </a:lnTo>
                  <a:lnTo>
                    <a:pt x="2466" y="4255"/>
                  </a:lnTo>
                  <a:lnTo>
                    <a:pt x="2323" y="4259"/>
                  </a:lnTo>
                  <a:lnTo>
                    <a:pt x="2184" y="4255"/>
                  </a:lnTo>
                  <a:lnTo>
                    <a:pt x="2044" y="4242"/>
                  </a:lnTo>
                  <a:lnTo>
                    <a:pt x="1908" y="4221"/>
                  </a:lnTo>
                  <a:lnTo>
                    <a:pt x="1774" y="4193"/>
                  </a:lnTo>
                  <a:lnTo>
                    <a:pt x="1643" y="4156"/>
                  </a:lnTo>
                  <a:lnTo>
                    <a:pt x="1515" y="4112"/>
                  </a:lnTo>
                  <a:lnTo>
                    <a:pt x="1391" y="4062"/>
                  </a:lnTo>
                  <a:lnTo>
                    <a:pt x="1269" y="4005"/>
                  </a:lnTo>
                  <a:lnTo>
                    <a:pt x="1152" y="3940"/>
                  </a:lnTo>
                  <a:lnTo>
                    <a:pt x="1040" y="3870"/>
                  </a:lnTo>
                  <a:lnTo>
                    <a:pt x="931" y="3793"/>
                  </a:lnTo>
                  <a:lnTo>
                    <a:pt x="828" y="3710"/>
                  </a:lnTo>
                  <a:lnTo>
                    <a:pt x="728" y="3623"/>
                  </a:lnTo>
                  <a:lnTo>
                    <a:pt x="635" y="3528"/>
                  </a:lnTo>
                  <a:lnTo>
                    <a:pt x="548" y="3430"/>
                  </a:lnTo>
                  <a:lnTo>
                    <a:pt x="465" y="3327"/>
                  </a:lnTo>
                  <a:lnTo>
                    <a:pt x="389" y="3218"/>
                  </a:lnTo>
                  <a:lnTo>
                    <a:pt x="318" y="3105"/>
                  </a:lnTo>
                  <a:lnTo>
                    <a:pt x="254" y="2988"/>
                  </a:lnTo>
                  <a:lnTo>
                    <a:pt x="196" y="2867"/>
                  </a:lnTo>
                  <a:lnTo>
                    <a:pt x="145" y="2743"/>
                  </a:lnTo>
                  <a:lnTo>
                    <a:pt x="103" y="2614"/>
                  </a:lnTo>
                  <a:lnTo>
                    <a:pt x="66" y="2483"/>
                  </a:lnTo>
                  <a:lnTo>
                    <a:pt x="38" y="2349"/>
                  </a:lnTo>
                  <a:lnTo>
                    <a:pt x="17" y="2212"/>
                  </a:lnTo>
                  <a:lnTo>
                    <a:pt x="4" y="2073"/>
                  </a:lnTo>
                  <a:lnTo>
                    <a:pt x="0" y="1931"/>
                  </a:lnTo>
                  <a:lnTo>
                    <a:pt x="4" y="1790"/>
                  </a:lnTo>
                  <a:lnTo>
                    <a:pt x="17" y="1652"/>
                  </a:lnTo>
                  <a:lnTo>
                    <a:pt x="37" y="1517"/>
                  </a:lnTo>
                  <a:lnTo>
                    <a:pt x="65" y="1383"/>
                  </a:lnTo>
                  <a:lnTo>
                    <a:pt x="101" y="1253"/>
                  </a:lnTo>
                  <a:lnTo>
                    <a:pt x="144" y="1125"/>
                  </a:lnTo>
                  <a:lnTo>
                    <a:pt x="193" y="1000"/>
                  </a:lnTo>
                  <a:lnTo>
                    <a:pt x="251" y="881"/>
                  </a:lnTo>
                  <a:lnTo>
                    <a:pt x="314" y="765"/>
                  </a:lnTo>
                  <a:lnTo>
                    <a:pt x="383" y="652"/>
                  </a:lnTo>
                  <a:lnTo>
                    <a:pt x="459" y="543"/>
                  </a:lnTo>
                  <a:lnTo>
                    <a:pt x="541" y="440"/>
                  </a:lnTo>
                  <a:lnTo>
                    <a:pt x="627" y="342"/>
                  </a:lnTo>
                  <a:lnTo>
                    <a:pt x="720" y="249"/>
                  </a:lnTo>
                  <a:lnTo>
                    <a:pt x="817" y="161"/>
                  </a:lnTo>
                  <a:lnTo>
                    <a:pt x="920" y="78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FE1F57-63B3-4A97-8B51-E46E33398C10}"/>
              </a:ext>
            </a:extLst>
          </p:cNvPr>
          <p:cNvGrpSpPr/>
          <p:nvPr/>
        </p:nvGrpSpPr>
        <p:grpSpPr>
          <a:xfrm>
            <a:off x="3636666" y="2805592"/>
            <a:ext cx="1939742" cy="1911916"/>
            <a:chOff x="3527770" y="2064456"/>
            <a:chExt cx="2088463" cy="2050724"/>
          </a:xfrm>
          <a:solidFill>
            <a:schemeClr val="bg1"/>
          </a:solidFill>
        </p:grpSpPr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2DFF1E87-8335-4F45-889B-60FB7E8678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663" y="2064456"/>
              <a:ext cx="2008676" cy="2009752"/>
            </a:xfrm>
            <a:custGeom>
              <a:avLst/>
              <a:gdLst>
                <a:gd name="T0" fmla="*/ 1496 w 3725"/>
                <a:gd name="T1" fmla="*/ 79 h 3728"/>
                <a:gd name="T2" fmla="*/ 1047 w 3725"/>
                <a:gd name="T3" fmla="*/ 234 h 3728"/>
                <a:gd name="T4" fmla="*/ 661 w 3725"/>
                <a:gd name="T5" fmla="*/ 496 h 3728"/>
                <a:gd name="T6" fmla="*/ 354 w 3725"/>
                <a:gd name="T7" fmla="*/ 846 h 3728"/>
                <a:gd name="T8" fmla="*/ 142 w 3725"/>
                <a:gd name="T9" fmla="*/ 1266 h 3728"/>
                <a:gd name="T10" fmla="*/ 45 w 3725"/>
                <a:gd name="T11" fmla="*/ 1739 h 3728"/>
                <a:gd name="T12" fmla="*/ 79 w 3725"/>
                <a:gd name="T13" fmla="*/ 2231 h 3728"/>
                <a:gd name="T14" fmla="*/ 234 w 3725"/>
                <a:gd name="T15" fmla="*/ 2680 h 3728"/>
                <a:gd name="T16" fmla="*/ 496 w 3725"/>
                <a:gd name="T17" fmla="*/ 3068 h 3728"/>
                <a:gd name="T18" fmla="*/ 845 w 3725"/>
                <a:gd name="T19" fmla="*/ 3375 h 3728"/>
                <a:gd name="T20" fmla="*/ 1265 w 3725"/>
                <a:gd name="T21" fmla="*/ 3587 h 3728"/>
                <a:gd name="T22" fmla="*/ 1739 w 3725"/>
                <a:gd name="T23" fmla="*/ 3683 h 3728"/>
                <a:gd name="T24" fmla="*/ 2229 w 3725"/>
                <a:gd name="T25" fmla="*/ 3650 h 3728"/>
                <a:gd name="T26" fmla="*/ 2678 w 3725"/>
                <a:gd name="T27" fmla="*/ 3494 h 3728"/>
                <a:gd name="T28" fmla="*/ 3065 w 3725"/>
                <a:gd name="T29" fmla="*/ 3233 h 3728"/>
                <a:gd name="T30" fmla="*/ 3372 w 3725"/>
                <a:gd name="T31" fmla="*/ 2883 h 3728"/>
                <a:gd name="T32" fmla="*/ 3583 w 3725"/>
                <a:gd name="T33" fmla="*/ 2463 h 3728"/>
                <a:gd name="T34" fmla="*/ 3680 w 3725"/>
                <a:gd name="T35" fmla="*/ 1989 h 3728"/>
                <a:gd name="T36" fmla="*/ 3646 w 3725"/>
                <a:gd name="T37" fmla="*/ 1498 h 3728"/>
                <a:gd name="T38" fmla="*/ 3491 w 3725"/>
                <a:gd name="T39" fmla="*/ 1048 h 3728"/>
                <a:gd name="T40" fmla="*/ 3229 w 3725"/>
                <a:gd name="T41" fmla="*/ 661 h 3728"/>
                <a:gd name="T42" fmla="*/ 2880 w 3725"/>
                <a:gd name="T43" fmla="*/ 352 h 3728"/>
                <a:gd name="T44" fmla="*/ 2460 w 3725"/>
                <a:gd name="T45" fmla="*/ 142 h 3728"/>
                <a:gd name="T46" fmla="*/ 1987 w 3725"/>
                <a:gd name="T47" fmla="*/ 45 h 3728"/>
                <a:gd name="T48" fmla="*/ 2115 w 3725"/>
                <a:gd name="T49" fmla="*/ 16 h 3728"/>
                <a:gd name="T50" fmla="*/ 2587 w 3725"/>
                <a:gd name="T51" fmla="*/ 146 h 3728"/>
                <a:gd name="T52" fmla="*/ 3000 w 3725"/>
                <a:gd name="T53" fmla="*/ 389 h 3728"/>
                <a:gd name="T54" fmla="*/ 3336 w 3725"/>
                <a:gd name="T55" fmla="*/ 726 h 3728"/>
                <a:gd name="T56" fmla="*/ 3579 w 3725"/>
                <a:gd name="T57" fmla="*/ 1139 h 3728"/>
                <a:gd name="T58" fmla="*/ 3708 w 3725"/>
                <a:gd name="T59" fmla="*/ 1612 h 3728"/>
                <a:gd name="T60" fmla="*/ 3708 w 3725"/>
                <a:gd name="T61" fmla="*/ 2117 h 3728"/>
                <a:gd name="T62" fmla="*/ 3579 w 3725"/>
                <a:gd name="T63" fmla="*/ 2590 h 3728"/>
                <a:gd name="T64" fmla="*/ 3336 w 3725"/>
                <a:gd name="T65" fmla="*/ 3003 h 3728"/>
                <a:gd name="T66" fmla="*/ 3000 w 3725"/>
                <a:gd name="T67" fmla="*/ 3340 h 3728"/>
                <a:gd name="T68" fmla="*/ 2587 w 3725"/>
                <a:gd name="T69" fmla="*/ 3581 h 3728"/>
                <a:gd name="T70" fmla="*/ 2115 w 3725"/>
                <a:gd name="T71" fmla="*/ 3711 h 3728"/>
                <a:gd name="T72" fmla="*/ 1611 w 3725"/>
                <a:gd name="T73" fmla="*/ 3711 h 3728"/>
                <a:gd name="T74" fmla="*/ 1139 w 3725"/>
                <a:gd name="T75" fmla="*/ 3581 h 3728"/>
                <a:gd name="T76" fmla="*/ 726 w 3725"/>
                <a:gd name="T77" fmla="*/ 3340 h 3728"/>
                <a:gd name="T78" fmla="*/ 389 w 3725"/>
                <a:gd name="T79" fmla="*/ 3003 h 3728"/>
                <a:gd name="T80" fmla="*/ 147 w 3725"/>
                <a:gd name="T81" fmla="*/ 2590 h 3728"/>
                <a:gd name="T82" fmla="*/ 17 w 3725"/>
                <a:gd name="T83" fmla="*/ 2117 h 3728"/>
                <a:gd name="T84" fmla="*/ 17 w 3725"/>
                <a:gd name="T85" fmla="*/ 1612 h 3728"/>
                <a:gd name="T86" fmla="*/ 147 w 3725"/>
                <a:gd name="T87" fmla="*/ 1139 h 3728"/>
                <a:gd name="T88" fmla="*/ 389 w 3725"/>
                <a:gd name="T89" fmla="*/ 726 h 3728"/>
                <a:gd name="T90" fmla="*/ 726 w 3725"/>
                <a:gd name="T91" fmla="*/ 389 h 3728"/>
                <a:gd name="T92" fmla="*/ 1139 w 3725"/>
                <a:gd name="T93" fmla="*/ 146 h 3728"/>
                <a:gd name="T94" fmla="*/ 1611 w 3725"/>
                <a:gd name="T95" fmla="*/ 16 h 3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25" h="3728">
                  <a:moveTo>
                    <a:pt x="1861" y="40"/>
                  </a:moveTo>
                  <a:lnTo>
                    <a:pt x="1739" y="45"/>
                  </a:lnTo>
                  <a:lnTo>
                    <a:pt x="1616" y="57"/>
                  </a:lnTo>
                  <a:lnTo>
                    <a:pt x="1496" y="79"/>
                  </a:lnTo>
                  <a:lnTo>
                    <a:pt x="1379" y="105"/>
                  </a:lnTo>
                  <a:lnTo>
                    <a:pt x="1265" y="142"/>
                  </a:lnTo>
                  <a:lnTo>
                    <a:pt x="1154" y="184"/>
                  </a:lnTo>
                  <a:lnTo>
                    <a:pt x="1047" y="234"/>
                  </a:lnTo>
                  <a:lnTo>
                    <a:pt x="944" y="290"/>
                  </a:lnTo>
                  <a:lnTo>
                    <a:pt x="845" y="352"/>
                  </a:lnTo>
                  <a:lnTo>
                    <a:pt x="751" y="421"/>
                  </a:lnTo>
                  <a:lnTo>
                    <a:pt x="661" y="496"/>
                  </a:lnTo>
                  <a:lnTo>
                    <a:pt x="575" y="575"/>
                  </a:lnTo>
                  <a:lnTo>
                    <a:pt x="496" y="661"/>
                  </a:lnTo>
                  <a:lnTo>
                    <a:pt x="421" y="750"/>
                  </a:lnTo>
                  <a:lnTo>
                    <a:pt x="354" y="846"/>
                  </a:lnTo>
                  <a:lnTo>
                    <a:pt x="290" y="945"/>
                  </a:lnTo>
                  <a:lnTo>
                    <a:pt x="234" y="1048"/>
                  </a:lnTo>
                  <a:lnTo>
                    <a:pt x="185" y="1155"/>
                  </a:lnTo>
                  <a:lnTo>
                    <a:pt x="142" y="1266"/>
                  </a:lnTo>
                  <a:lnTo>
                    <a:pt x="107" y="1381"/>
                  </a:lnTo>
                  <a:lnTo>
                    <a:pt x="79" y="1498"/>
                  </a:lnTo>
                  <a:lnTo>
                    <a:pt x="58" y="1618"/>
                  </a:lnTo>
                  <a:lnTo>
                    <a:pt x="45" y="1739"/>
                  </a:lnTo>
                  <a:lnTo>
                    <a:pt x="41" y="1864"/>
                  </a:lnTo>
                  <a:lnTo>
                    <a:pt x="45" y="1989"/>
                  </a:lnTo>
                  <a:lnTo>
                    <a:pt x="58" y="2111"/>
                  </a:lnTo>
                  <a:lnTo>
                    <a:pt x="79" y="2231"/>
                  </a:lnTo>
                  <a:lnTo>
                    <a:pt x="107" y="2348"/>
                  </a:lnTo>
                  <a:lnTo>
                    <a:pt x="142" y="2463"/>
                  </a:lnTo>
                  <a:lnTo>
                    <a:pt x="185" y="2573"/>
                  </a:lnTo>
                  <a:lnTo>
                    <a:pt x="234" y="2680"/>
                  </a:lnTo>
                  <a:lnTo>
                    <a:pt x="290" y="2784"/>
                  </a:lnTo>
                  <a:lnTo>
                    <a:pt x="354" y="2883"/>
                  </a:lnTo>
                  <a:lnTo>
                    <a:pt x="421" y="2977"/>
                  </a:lnTo>
                  <a:lnTo>
                    <a:pt x="496" y="3068"/>
                  </a:lnTo>
                  <a:lnTo>
                    <a:pt x="575" y="3152"/>
                  </a:lnTo>
                  <a:lnTo>
                    <a:pt x="661" y="3233"/>
                  </a:lnTo>
                  <a:lnTo>
                    <a:pt x="751" y="3308"/>
                  </a:lnTo>
                  <a:lnTo>
                    <a:pt x="845" y="3375"/>
                  </a:lnTo>
                  <a:lnTo>
                    <a:pt x="944" y="3439"/>
                  </a:lnTo>
                  <a:lnTo>
                    <a:pt x="1047" y="3494"/>
                  </a:lnTo>
                  <a:lnTo>
                    <a:pt x="1154" y="3545"/>
                  </a:lnTo>
                  <a:lnTo>
                    <a:pt x="1265" y="3587"/>
                  </a:lnTo>
                  <a:lnTo>
                    <a:pt x="1379" y="3622"/>
                  </a:lnTo>
                  <a:lnTo>
                    <a:pt x="1496" y="3650"/>
                  </a:lnTo>
                  <a:lnTo>
                    <a:pt x="1616" y="3670"/>
                  </a:lnTo>
                  <a:lnTo>
                    <a:pt x="1739" y="3683"/>
                  </a:lnTo>
                  <a:lnTo>
                    <a:pt x="1861" y="3687"/>
                  </a:lnTo>
                  <a:lnTo>
                    <a:pt x="1987" y="3683"/>
                  </a:lnTo>
                  <a:lnTo>
                    <a:pt x="2109" y="3670"/>
                  </a:lnTo>
                  <a:lnTo>
                    <a:pt x="2229" y="3650"/>
                  </a:lnTo>
                  <a:lnTo>
                    <a:pt x="2346" y="3622"/>
                  </a:lnTo>
                  <a:lnTo>
                    <a:pt x="2460" y="3587"/>
                  </a:lnTo>
                  <a:lnTo>
                    <a:pt x="2571" y="3545"/>
                  </a:lnTo>
                  <a:lnTo>
                    <a:pt x="2678" y="3494"/>
                  </a:lnTo>
                  <a:lnTo>
                    <a:pt x="2781" y="3439"/>
                  </a:lnTo>
                  <a:lnTo>
                    <a:pt x="2880" y="3375"/>
                  </a:lnTo>
                  <a:lnTo>
                    <a:pt x="2974" y="3308"/>
                  </a:lnTo>
                  <a:lnTo>
                    <a:pt x="3065" y="3233"/>
                  </a:lnTo>
                  <a:lnTo>
                    <a:pt x="3150" y="3152"/>
                  </a:lnTo>
                  <a:lnTo>
                    <a:pt x="3229" y="3068"/>
                  </a:lnTo>
                  <a:lnTo>
                    <a:pt x="3304" y="2977"/>
                  </a:lnTo>
                  <a:lnTo>
                    <a:pt x="3372" y="2883"/>
                  </a:lnTo>
                  <a:lnTo>
                    <a:pt x="3435" y="2784"/>
                  </a:lnTo>
                  <a:lnTo>
                    <a:pt x="3491" y="2680"/>
                  </a:lnTo>
                  <a:lnTo>
                    <a:pt x="3541" y="2573"/>
                  </a:lnTo>
                  <a:lnTo>
                    <a:pt x="3583" y="2463"/>
                  </a:lnTo>
                  <a:lnTo>
                    <a:pt x="3618" y="2348"/>
                  </a:lnTo>
                  <a:lnTo>
                    <a:pt x="3646" y="2231"/>
                  </a:lnTo>
                  <a:lnTo>
                    <a:pt x="3668" y="2111"/>
                  </a:lnTo>
                  <a:lnTo>
                    <a:pt x="3680" y="1989"/>
                  </a:lnTo>
                  <a:lnTo>
                    <a:pt x="3684" y="1864"/>
                  </a:lnTo>
                  <a:lnTo>
                    <a:pt x="3680" y="1739"/>
                  </a:lnTo>
                  <a:lnTo>
                    <a:pt x="3668" y="1618"/>
                  </a:lnTo>
                  <a:lnTo>
                    <a:pt x="3646" y="1498"/>
                  </a:lnTo>
                  <a:lnTo>
                    <a:pt x="3618" y="1381"/>
                  </a:lnTo>
                  <a:lnTo>
                    <a:pt x="3583" y="1266"/>
                  </a:lnTo>
                  <a:lnTo>
                    <a:pt x="3541" y="1155"/>
                  </a:lnTo>
                  <a:lnTo>
                    <a:pt x="3491" y="1048"/>
                  </a:lnTo>
                  <a:lnTo>
                    <a:pt x="3435" y="945"/>
                  </a:lnTo>
                  <a:lnTo>
                    <a:pt x="3372" y="846"/>
                  </a:lnTo>
                  <a:lnTo>
                    <a:pt x="3304" y="750"/>
                  </a:lnTo>
                  <a:lnTo>
                    <a:pt x="3229" y="661"/>
                  </a:lnTo>
                  <a:lnTo>
                    <a:pt x="3150" y="575"/>
                  </a:lnTo>
                  <a:lnTo>
                    <a:pt x="3065" y="496"/>
                  </a:lnTo>
                  <a:lnTo>
                    <a:pt x="2974" y="421"/>
                  </a:lnTo>
                  <a:lnTo>
                    <a:pt x="2880" y="352"/>
                  </a:lnTo>
                  <a:lnTo>
                    <a:pt x="2781" y="290"/>
                  </a:lnTo>
                  <a:lnTo>
                    <a:pt x="2678" y="234"/>
                  </a:lnTo>
                  <a:lnTo>
                    <a:pt x="2571" y="184"/>
                  </a:lnTo>
                  <a:lnTo>
                    <a:pt x="2460" y="142"/>
                  </a:lnTo>
                  <a:lnTo>
                    <a:pt x="2346" y="105"/>
                  </a:lnTo>
                  <a:lnTo>
                    <a:pt x="2229" y="79"/>
                  </a:lnTo>
                  <a:lnTo>
                    <a:pt x="2109" y="57"/>
                  </a:lnTo>
                  <a:lnTo>
                    <a:pt x="1987" y="45"/>
                  </a:lnTo>
                  <a:lnTo>
                    <a:pt x="1861" y="40"/>
                  </a:lnTo>
                  <a:close/>
                  <a:moveTo>
                    <a:pt x="1861" y="0"/>
                  </a:moveTo>
                  <a:lnTo>
                    <a:pt x="1990" y="4"/>
                  </a:lnTo>
                  <a:lnTo>
                    <a:pt x="2115" y="16"/>
                  </a:lnTo>
                  <a:lnTo>
                    <a:pt x="2237" y="38"/>
                  </a:lnTo>
                  <a:lnTo>
                    <a:pt x="2357" y="66"/>
                  </a:lnTo>
                  <a:lnTo>
                    <a:pt x="2474" y="103"/>
                  </a:lnTo>
                  <a:lnTo>
                    <a:pt x="2587" y="146"/>
                  </a:lnTo>
                  <a:lnTo>
                    <a:pt x="2697" y="197"/>
                  </a:lnTo>
                  <a:lnTo>
                    <a:pt x="2802" y="255"/>
                  </a:lnTo>
                  <a:lnTo>
                    <a:pt x="2902" y="318"/>
                  </a:lnTo>
                  <a:lnTo>
                    <a:pt x="3000" y="389"/>
                  </a:lnTo>
                  <a:lnTo>
                    <a:pt x="3091" y="465"/>
                  </a:lnTo>
                  <a:lnTo>
                    <a:pt x="3179" y="547"/>
                  </a:lnTo>
                  <a:lnTo>
                    <a:pt x="3260" y="633"/>
                  </a:lnTo>
                  <a:lnTo>
                    <a:pt x="3336" y="726"/>
                  </a:lnTo>
                  <a:lnTo>
                    <a:pt x="3407" y="822"/>
                  </a:lnTo>
                  <a:lnTo>
                    <a:pt x="3470" y="924"/>
                  </a:lnTo>
                  <a:lnTo>
                    <a:pt x="3528" y="1029"/>
                  </a:lnTo>
                  <a:lnTo>
                    <a:pt x="3579" y="1139"/>
                  </a:lnTo>
                  <a:lnTo>
                    <a:pt x="3622" y="1252"/>
                  </a:lnTo>
                  <a:lnTo>
                    <a:pt x="3658" y="1369"/>
                  </a:lnTo>
                  <a:lnTo>
                    <a:pt x="3687" y="1489"/>
                  </a:lnTo>
                  <a:lnTo>
                    <a:pt x="3708" y="1612"/>
                  </a:lnTo>
                  <a:lnTo>
                    <a:pt x="3721" y="1736"/>
                  </a:lnTo>
                  <a:lnTo>
                    <a:pt x="3725" y="1864"/>
                  </a:lnTo>
                  <a:lnTo>
                    <a:pt x="3721" y="1991"/>
                  </a:lnTo>
                  <a:lnTo>
                    <a:pt x="3708" y="2117"/>
                  </a:lnTo>
                  <a:lnTo>
                    <a:pt x="3687" y="2240"/>
                  </a:lnTo>
                  <a:lnTo>
                    <a:pt x="3658" y="2360"/>
                  </a:lnTo>
                  <a:lnTo>
                    <a:pt x="3622" y="2475"/>
                  </a:lnTo>
                  <a:lnTo>
                    <a:pt x="3579" y="2590"/>
                  </a:lnTo>
                  <a:lnTo>
                    <a:pt x="3528" y="2698"/>
                  </a:lnTo>
                  <a:lnTo>
                    <a:pt x="3470" y="2804"/>
                  </a:lnTo>
                  <a:lnTo>
                    <a:pt x="3407" y="2905"/>
                  </a:lnTo>
                  <a:lnTo>
                    <a:pt x="3336" y="3003"/>
                  </a:lnTo>
                  <a:lnTo>
                    <a:pt x="3260" y="3095"/>
                  </a:lnTo>
                  <a:lnTo>
                    <a:pt x="3179" y="3182"/>
                  </a:lnTo>
                  <a:lnTo>
                    <a:pt x="3091" y="3264"/>
                  </a:lnTo>
                  <a:lnTo>
                    <a:pt x="3000" y="3340"/>
                  </a:lnTo>
                  <a:lnTo>
                    <a:pt x="2902" y="3409"/>
                  </a:lnTo>
                  <a:lnTo>
                    <a:pt x="2802" y="3474"/>
                  </a:lnTo>
                  <a:lnTo>
                    <a:pt x="2697" y="3530"/>
                  </a:lnTo>
                  <a:lnTo>
                    <a:pt x="2587" y="3581"/>
                  </a:lnTo>
                  <a:lnTo>
                    <a:pt x="2474" y="3625"/>
                  </a:lnTo>
                  <a:lnTo>
                    <a:pt x="2357" y="3662"/>
                  </a:lnTo>
                  <a:lnTo>
                    <a:pt x="2237" y="3690"/>
                  </a:lnTo>
                  <a:lnTo>
                    <a:pt x="2115" y="3711"/>
                  </a:lnTo>
                  <a:lnTo>
                    <a:pt x="1990" y="3724"/>
                  </a:lnTo>
                  <a:lnTo>
                    <a:pt x="1861" y="3728"/>
                  </a:lnTo>
                  <a:lnTo>
                    <a:pt x="1736" y="3724"/>
                  </a:lnTo>
                  <a:lnTo>
                    <a:pt x="1611" y="3711"/>
                  </a:lnTo>
                  <a:lnTo>
                    <a:pt x="1488" y="3690"/>
                  </a:lnTo>
                  <a:lnTo>
                    <a:pt x="1368" y="3662"/>
                  </a:lnTo>
                  <a:lnTo>
                    <a:pt x="1251" y="3625"/>
                  </a:lnTo>
                  <a:lnTo>
                    <a:pt x="1139" y="3581"/>
                  </a:lnTo>
                  <a:lnTo>
                    <a:pt x="1029" y="3530"/>
                  </a:lnTo>
                  <a:lnTo>
                    <a:pt x="923" y="3474"/>
                  </a:lnTo>
                  <a:lnTo>
                    <a:pt x="823" y="3409"/>
                  </a:lnTo>
                  <a:lnTo>
                    <a:pt x="726" y="3340"/>
                  </a:lnTo>
                  <a:lnTo>
                    <a:pt x="634" y="3264"/>
                  </a:lnTo>
                  <a:lnTo>
                    <a:pt x="547" y="3182"/>
                  </a:lnTo>
                  <a:lnTo>
                    <a:pt x="465" y="3095"/>
                  </a:lnTo>
                  <a:lnTo>
                    <a:pt x="389" y="3003"/>
                  </a:lnTo>
                  <a:lnTo>
                    <a:pt x="319" y="2905"/>
                  </a:lnTo>
                  <a:lnTo>
                    <a:pt x="255" y="2804"/>
                  </a:lnTo>
                  <a:lnTo>
                    <a:pt x="197" y="2698"/>
                  </a:lnTo>
                  <a:lnTo>
                    <a:pt x="147" y="2590"/>
                  </a:lnTo>
                  <a:lnTo>
                    <a:pt x="103" y="2475"/>
                  </a:lnTo>
                  <a:lnTo>
                    <a:pt x="68" y="2360"/>
                  </a:lnTo>
                  <a:lnTo>
                    <a:pt x="38" y="2240"/>
                  </a:lnTo>
                  <a:lnTo>
                    <a:pt x="17" y="2117"/>
                  </a:lnTo>
                  <a:lnTo>
                    <a:pt x="4" y="1991"/>
                  </a:lnTo>
                  <a:lnTo>
                    <a:pt x="0" y="1864"/>
                  </a:lnTo>
                  <a:lnTo>
                    <a:pt x="4" y="1736"/>
                  </a:lnTo>
                  <a:lnTo>
                    <a:pt x="17" y="1612"/>
                  </a:lnTo>
                  <a:lnTo>
                    <a:pt x="38" y="1489"/>
                  </a:lnTo>
                  <a:lnTo>
                    <a:pt x="68" y="1369"/>
                  </a:lnTo>
                  <a:lnTo>
                    <a:pt x="103" y="1252"/>
                  </a:lnTo>
                  <a:lnTo>
                    <a:pt x="147" y="1139"/>
                  </a:lnTo>
                  <a:lnTo>
                    <a:pt x="197" y="1029"/>
                  </a:lnTo>
                  <a:lnTo>
                    <a:pt x="255" y="924"/>
                  </a:lnTo>
                  <a:lnTo>
                    <a:pt x="319" y="822"/>
                  </a:lnTo>
                  <a:lnTo>
                    <a:pt x="389" y="726"/>
                  </a:lnTo>
                  <a:lnTo>
                    <a:pt x="465" y="633"/>
                  </a:lnTo>
                  <a:lnTo>
                    <a:pt x="547" y="547"/>
                  </a:lnTo>
                  <a:lnTo>
                    <a:pt x="634" y="465"/>
                  </a:lnTo>
                  <a:lnTo>
                    <a:pt x="726" y="389"/>
                  </a:lnTo>
                  <a:lnTo>
                    <a:pt x="823" y="318"/>
                  </a:lnTo>
                  <a:lnTo>
                    <a:pt x="923" y="255"/>
                  </a:lnTo>
                  <a:lnTo>
                    <a:pt x="1029" y="197"/>
                  </a:lnTo>
                  <a:lnTo>
                    <a:pt x="1139" y="146"/>
                  </a:lnTo>
                  <a:lnTo>
                    <a:pt x="1251" y="103"/>
                  </a:lnTo>
                  <a:lnTo>
                    <a:pt x="1368" y="66"/>
                  </a:lnTo>
                  <a:lnTo>
                    <a:pt x="1488" y="38"/>
                  </a:lnTo>
                  <a:lnTo>
                    <a:pt x="1611" y="16"/>
                  </a:lnTo>
                  <a:lnTo>
                    <a:pt x="1736" y="4"/>
                  </a:lnTo>
                  <a:lnTo>
                    <a:pt x="18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0BA1D01C-F9B8-4CE2-BC1F-242B6FAB8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770" y="2658541"/>
              <a:ext cx="2088463" cy="1456639"/>
            </a:xfrm>
            <a:custGeom>
              <a:avLst/>
              <a:gdLst>
                <a:gd name="T0" fmla="*/ 325 w 3875"/>
                <a:gd name="T1" fmla="*/ 95 h 2703"/>
                <a:gd name="T2" fmla="*/ 253 w 3875"/>
                <a:gd name="T3" fmla="*/ 306 h 2703"/>
                <a:gd name="T4" fmla="*/ 208 w 3875"/>
                <a:gd name="T5" fmla="*/ 531 h 2703"/>
                <a:gd name="T6" fmla="*/ 192 w 3875"/>
                <a:gd name="T7" fmla="*/ 763 h 2703"/>
                <a:gd name="T8" fmla="*/ 209 w 3875"/>
                <a:gd name="T9" fmla="*/ 1010 h 2703"/>
                <a:gd name="T10" fmla="*/ 260 w 3875"/>
                <a:gd name="T11" fmla="*/ 1246 h 2703"/>
                <a:gd name="T12" fmla="*/ 341 w 3875"/>
                <a:gd name="T13" fmla="*/ 1470 h 2703"/>
                <a:gd name="T14" fmla="*/ 451 w 3875"/>
                <a:gd name="T15" fmla="*/ 1678 h 2703"/>
                <a:gd name="T16" fmla="*/ 587 w 3875"/>
                <a:gd name="T17" fmla="*/ 1868 h 2703"/>
                <a:gd name="T18" fmla="*/ 746 w 3875"/>
                <a:gd name="T19" fmla="*/ 2039 h 2703"/>
                <a:gd name="T20" fmla="*/ 926 w 3875"/>
                <a:gd name="T21" fmla="*/ 2187 h 2703"/>
                <a:gd name="T22" fmla="*/ 1126 w 3875"/>
                <a:gd name="T23" fmla="*/ 2310 h 2703"/>
                <a:gd name="T24" fmla="*/ 1342 w 3875"/>
                <a:gd name="T25" fmla="*/ 2405 h 2703"/>
                <a:gd name="T26" fmla="*/ 1571 w 3875"/>
                <a:gd name="T27" fmla="*/ 2472 h 2703"/>
                <a:gd name="T28" fmla="*/ 1814 w 3875"/>
                <a:gd name="T29" fmla="*/ 2507 h 2703"/>
                <a:gd name="T30" fmla="*/ 2062 w 3875"/>
                <a:gd name="T31" fmla="*/ 2507 h 2703"/>
                <a:gd name="T32" fmla="*/ 2304 w 3875"/>
                <a:gd name="T33" fmla="*/ 2472 h 2703"/>
                <a:gd name="T34" fmla="*/ 2534 w 3875"/>
                <a:gd name="T35" fmla="*/ 2405 h 2703"/>
                <a:gd name="T36" fmla="*/ 2749 w 3875"/>
                <a:gd name="T37" fmla="*/ 2310 h 2703"/>
                <a:gd name="T38" fmla="*/ 2949 w 3875"/>
                <a:gd name="T39" fmla="*/ 2187 h 2703"/>
                <a:gd name="T40" fmla="*/ 3130 w 3875"/>
                <a:gd name="T41" fmla="*/ 2039 h 2703"/>
                <a:gd name="T42" fmla="*/ 3289 w 3875"/>
                <a:gd name="T43" fmla="*/ 1868 h 2703"/>
                <a:gd name="T44" fmla="*/ 3424 w 3875"/>
                <a:gd name="T45" fmla="*/ 1678 h 2703"/>
                <a:gd name="T46" fmla="*/ 3534 w 3875"/>
                <a:gd name="T47" fmla="*/ 1470 h 2703"/>
                <a:gd name="T48" fmla="*/ 3616 w 3875"/>
                <a:gd name="T49" fmla="*/ 1246 h 2703"/>
                <a:gd name="T50" fmla="*/ 3666 w 3875"/>
                <a:gd name="T51" fmla="*/ 1010 h 2703"/>
                <a:gd name="T52" fmla="*/ 3683 w 3875"/>
                <a:gd name="T53" fmla="*/ 763 h 2703"/>
                <a:gd name="T54" fmla="*/ 3671 w 3875"/>
                <a:gd name="T55" fmla="*/ 550 h 2703"/>
                <a:gd name="T56" fmla="*/ 3633 w 3875"/>
                <a:gd name="T57" fmla="*/ 346 h 2703"/>
                <a:gd name="T58" fmla="*/ 3844 w 3875"/>
                <a:gd name="T59" fmla="*/ 414 h 2703"/>
                <a:gd name="T60" fmla="*/ 3871 w 3875"/>
                <a:gd name="T61" fmla="*/ 645 h 2703"/>
                <a:gd name="T62" fmla="*/ 3871 w 3875"/>
                <a:gd name="T63" fmla="*/ 896 h 2703"/>
                <a:gd name="T64" fmla="*/ 3836 w 3875"/>
                <a:gd name="T65" fmla="*/ 1153 h 2703"/>
                <a:gd name="T66" fmla="*/ 3768 w 3875"/>
                <a:gd name="T67" fmla="*/ 1400 h 2703"/>
                <a:gd name="T68" fmla="*/ 3669 w 3875"/>
                <a:gd name="T69" fmla="*/ 1631 h 2703"/>
                <a:gd name="T70" fmla="*/ 3544 w 3875"/>
                <a:gd name="T71" fmla="*/ 1847 h 2703"/>
                <a:gd name="T72" fmla="*/ 3392 w 3875"/>
                <a:gd name="T73" fmla="*/ 2043 h 2703"/>
                <a:gd name="T74" fmla="*/ 3217 w 3875"/>
                <a:gd name="T75" fmla="*/ 2219 h 2703"/>
                <a:gd name="T76" fmla="*/ 3020 w 3875"/>
                <a:gd name="T77" fmla="*/ 2372 h 2703"/>
                <a:gd name="T78" fmla="*/ 2806 w 3875"/>
                <a:gd name="T79" fmla="*/ 2497 h 2703"/>
                <a:gd name="T80" fmla="*/ 2573 w 3875"/>
                <a:gd name="T81" fmla="*/ 2596 h 2703"/>
                <a:gd name="T82" fmla="*/ 2328 w 3875"/>
                <a:gd name="T83" fmla="*/ 2664 h 2703"/>
                <a:gd name="T84" fmla="*/ 2070 w 3875"/>
                <a:gd name="T85" fmla="*/ 2699 h 2703"/>
                <a:gd name="T86" fmla="*/ 1805 w 3875"/>
                <a:gd name="T87" fmla="*/ 2699 h 2703"/>
                <a:gd name="T88" fmla="*/ 1547 w 3875"/>
                <a:gd name="T89" fmla="*/ 2664 h 2703"/>
                <a:gd name="T90" fmla="*/ 1302 w 3875"/>
                <a:gd name="T91" fmla="*/ 2596 h 2703"/>
                <a:gd name="T92" fmla="*/ 1070 w 3875"/>
                <a:gd name="T93" fmla="*/ 2497 h 2703"/>
                <a:gd name="T94" fmla="*/ 856 w 3875"/>
                <a:gd name="T95" fmla="*/ 2372 h 2703"/>
                <a:gd name="T96" fmla="*/ 658 w 3875"/>
                <a:gd name="T97" fmla="*/ 2219 h 2703"/>
                <a:gd name="T98" fmla="*/ 484 w 3875"/>
                <a:gd name="T99" fmla="*/ 2043 h 2703"/>
                <a:gd name="T100" fmla="*/ 332 w 3875"/>
                <a:gd name="T101" fmla="*/ 1847 h 2703"/>
                <a:gd name="T102" fmla="*/ 206 w 3875"/>
                <a:gd name="T103" fmla="*/ 1631 h 2703"/>
                <a:gd name="T104" fmla="*/ 108 w 3875"/>
                <a:gd name="T105" fmla="*/ 1400 h 2703"/>
                <a:gd name="T106" fmla="*/ 40 w 3875"/>
                <a:gd name="T107" fmla="*/ 1153 h 2703"/>
                <a:gd name="T108" fmla="*/ 5 w 3875"/>
                <a:gd name="T109" fmla="*/ 896 h 2703"/>
                <a:gd name="T110" fmla="*/ 3 w 3875"/>
                <a:gd name="T111" fmla="*/ 648 h 2703"/>
                <a:gd name="T112" fmla="*/ 30 w 3875"/>
                <a:gd name="T113" fmla="*/ 423 h 2703"/>
                <a:gd name="T114" fmla="*/ 82 w 3875"/>
                <a:gd name="T115" fmla="*/ 206 h 2703"/>
                <a:gd name="T116" fmla="*/ 157 w 3875"/>
                <a:gd name="T117" fmla="*/ 0 h 2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5" h="2703">
                  <a:moveTo>
                    <a:pt x="157" y="0"/>
                  </a:moveTo>
                  <a:lnTo>
                    <a:pt x="325" y="95"/>
                  </a:lnTo>
                  <a:lnTo>
                    <a:pt x="285" y="199"/>
                  </a:lnTo>
                  <a:lnTo>
                    <a:pt x="253" y="306"/>
                  </a:lnTo>
                  <a:lnTo>
                    <a:pt x="226" y="418"/>
                  </a:lnTo>
                  <a:lnTo>
                    <a:pt x="208" y="531"/>
                  </a:lnTo>
                  <a:lnTo>
                    <a:pt x="196" y="646"/>
                  </a:lnTo>
                  <a:lnTo>
                    <a:pt x="192" y="763"/>
                  </a:lnTo>
                  <a:lnTo>
                    <a:pt x="196" y="888"/>
                  </a:lnTo>
                  <a:lnTo>
                    <a:pt x="209" y="1010"/>
                  </a:lnTo>
                  <a:lnTo>
                    <a:pt x="230" y="1130"/>
                  </a:lnTo>
                  <a:lnTo>
                    <a:pt x="260" y="1246"/>
                  </a:lnTo>
                  <a:lnTo>
                    <a:pt x="296" y="1360"/>
                  </a:lnTo>
                  <a:lnTo>
                    <a:pt x="341" y="1470"/>
                  </a:lnTo>
                  <a:lnTo>
                    <a:pt x="392" y="1576"/>
                  </a:lnTo>
                  <a:lnTo>
                    <a:pt x="451" y="1678"/>
                  </a:lnTo>
                  <a:lnTo>
                    <a:pt x="516" y="1776"/>
                  </a:lnTo>
                  <a:lnTo>
                    <a:pt x="587" y="1868"/>
                  </a:lnTo>
                  <a:lnTo>
                    <a:pt x="663" y="1957"/>
                  </a:lnTo>
                  <a:lnTo>
                    <a:pt x="746" y="2039"/>
                  </a:lnTo>
                  <a:lnTo>
                    <a:pt x="833" y="2116"/>
                  </a:lnTo>
                  <a:lnTo>
                    <a:pt x="926" y="2187"/>
                  </a:lnTo>
                  <a:lnTo>
                    <a:pt x="1023" y="2252"/>
                  </a:lnTo>
                  <a:lnTo>
                    <a:pt x="1126" y="2310"/>
                  </a:lnTo>
                  <a:lnTo>
                    <a:pt x="1232" y="2362"/>
                  </a:lnTo>
                  <a:lnTo>
                    <a:pt x="1342" y="2405"/>
                  </a:lnTo>
                  <a:lnTo>
                    <a:pt x="1454" y="2444"/>
                  </a:lnTo>
                  <a:lnTo>
                    <a:pt x="1571" y="2472"/>
                  </a:lnTo>
                  <a:lnTo>
                    <a:pt x="1691" y="2494"/>
                  </a:lnTo>
                  <a:lnTo>
                    <a:pt x="1814" y="2507"/>
                  </a:lnTo>
                  <a:lnTo>
                    <a:pt x="1936" y="2511"/>
                  </a:lnTo>
                  <a:lnTo>
                    <a:pt x="2062" y="2507"/>
                  </a:lnTo>
                  <a:lnTo>
                    <a:pt x="2184" y="2494"/>
                  </a:lnTo>
                  <a:lnTo>
                    <a:pt x="2304" y="2472"/>
                  </a:lnTo>
                  <a:lnTo>
                    <a:pt x="2421" y="2444"/>
                  </a:lnTo>
                  <a:lnTo>
                    <a:pt x="2534" y="2405"/>
                  </a:lnTo>
                  <a:lnTo>
                    <a:pt x="2644" y="2362"/>
                  </a:lnTo>
                  <a:lnTo>
                    <a:pt x="2749" y="2310"/>
                  </a:lnTo>
                  <a:lnTo>
                    <a:pt x="2852" y="2252"/>
                  </a:lnTo>
                  <a:lnTo>
                    <a:pt x="2949" y="2187"/>
                  </a:lnTo>
                  <a:lnTo>
                    <a:pt x="3042" y="2116"/>
                  </a:lnTo>
                  <a:lnTo>
                    <a:pt x="3130" y="2039"/>
                  </a:lnTo>
                  <a:lnTo>
                    <a:pt x="3213" y="1957"/>
                  </a:lnTo>
                  <a:lnTo>
                    <a:pt x="3289" y="1868"/>
                  </a:lnTo>
                  <a:lnTo>
                    <a:pt x="3359" y="1776"/>
                  </a:lnTo>
                  <a:lnTo>
                    <a:pt x="3424" y="1678"/>
                  </a:lnTo>
                  <a:lnTo>
                    <a:pt x="3483" y="1576"/>
                  </a:lnTo>
                  <a:lnTo>
                    <a:pt x="3534" y="1470"/>
                  </a:lnTo>
                  <a:lnTo>
                    <a:pt x="3579" y="1360"/>
                  </a:lnTo>
                  <a:lnTo>
                    <a:pt x="3616" y="1246"/>
                  </a:lnTo>
                  <a:lnTo>
                    <a:pt x="3645" y="1130"/>
                  </a:lnTo>
                  <a:lnTo>
                    <a:pt x="3666" y="1010"/>
                  </a:lnTo>
                  <a:lnTo>
                    <a:pt x="3679" y="888"/>
                  </a:lnTo>
                  <a:lnTo>
                    <a:pt x="3683" y="763"/>
                  </a:lnTo>
                  <a:lnTo>
                    <a:pt x="3681" y="656"/>
                  </a:lnTo>
                  <a:lnTo>
                    <a:pt x="3671" y="550"/>
                  </a:lnTo>
                  <a:lnTo>
                    <a:pt x="3655" y="447"/>
                  </a:lnTo>
                  <a:lnTo>
                    <a:pt x="3633" y="346"/>
                  </a:lnTo>
                  <a:lnTo>
                    <a:pt x="3820" y="302"/>
                  </a:lnTo>
                  <a:lnTo>
                    <a:pt x="3844" y="414"/>
                  </a:lnTo>
                  <a:lnTo>
                    <a:pt x="3861" y="528"/>
                  </a:lnTo>
                  <a:lnTo>
                    <a:pt x="3871" y="645"/>
                  </a:lnTo>
                  <a:lnTo>
                    <a:pt x="3875" y="763"/>
                  </a:lnTo>
                  <a:lnTo>
                    <a:pt x="3871" y="896"/>
                  </a:lnTo>
                  <a:lnTo>
                    <a:pt x="3857" y="1026"/>
                  </a:lnTo>
                  <a:lnTo>
                    <a:pt x="3836" y="1153"/>
                  </a:lnTo>
                  <a:lnTo>
                    <a:pt x="3806" y="1278"/>
                  </a:lnTo>
                  <a:lnTo>
                    <a:pt x="3768" y="1400"/>
                  </a:lnTo>
                  <a:lnTo>
                    <a:pt x="3723" y="1517"/>
                  </a:lnTo>
                  <a:lnTo>
                    <a:pt x="3669" y="1631"/>
                  </a:lnTo>
                  <a:lnTo>
                    <a:pt x="3610" y="1741"/>
                  </a:lnTo>
                  <a:lnTo>
                    <a:pt x="3544" y="1847"/>
                  </a:lnTo>
                  <a:lnTo>
                    <a:pt x="3471" y="1947"/>
                  </a:lnTo>
                  <a:lnTo>
                    <a:pt x="3392" y="2043"/>
                  </a:lnTo>
                  <a:lnTo>
                    <a:pt x="3307" y="2135"/>
                  </a:lnTo>
                  <a:lnTo>
                    <a:pt x="3217" y="2219"/>
                  </a:lnTo>
                  <a:lnTo>
                    <a:pt x="3121" y="2298"/>
                  </a:lnTo>
                  <a:lnTo>
                    <a:pt x="3020" y="2372"/>
                  </a:lnTo>
                  <a:lnTo>
                    <a:pt x="2914" y="2438"/>
                  </a:lnTo>
                  <a:lnTo>
                    <a:pt x="2806" y="2497"/>
                  </a:lnTo>
                  <a:lnTo>
                    <a:pt x="2691" y="2551"/>
                  </a:lnTo>
                  <a:lnTo>
                    <a:pt x="2573" y="2596"/>
                  </a:lnTo>
                  <a:lnTo>
                    <a:pt x="2452" y="2634"/>
                  </a:lnTo>
                  <a:lnTo>
                    <a:pt x="2328" y="2664"/>
                  </a:lnTo>
                  <a:lnTo>
                    <a:pt x="2200" y="2685"/>
                  </a:lnTo>
                  <a:lnTo>
                    <a:pt x="2070" y="2699"/>
                  </a:lnTo>
                  <a:lnTo>
                    <a:pt x="1936" y="2703"/>
                  </a:lnTo>
                  <a:lnTo>
                    <a:pt x="1805" y="2699"/>
                  </a:lnTo>
                  <a:lnTo>
                    <a:pt x="1676" y="2685"/>
                  </a:lnTo>
                  <a:lnTo>
                    <a:pt x="1547" y="2664"/>
                  </a:lnTo>
                  <a:lnTo>
                    <a:pt x="1423" y="2634"/>
                  </a:lnTo>
                  <a:lnTo>
                    <a:pt x="1302" y="2596"/>
                  </a:lnTo>
                  <a:lnTo>
                    <a:pt x="1184" y="2551"/>
                  </a:lnTo>
                  <a:lnTo>
                    <a:pt x="1070" y="2497"/>
                  </a:lnTo>
                  <a:lnTo>
                    <a:pt x="961" y="2438"/>
                  </a:lnTo>
                  <a:lnTo>
                    <a:pt x="856" y="2372"/>
                  </a:lnTo>
                  <a:lnTo>
                    <a:pt x="754" y="2298"/>
                  </a:lnTo>
                  <a:lnTo>
                    <a:pt x="658" y="2219"/>
                  </a:lnTo>
                  <a:lnTo>
                    <a:pt x="568" y="2135"/>
                  </a:lnTo>
                  <a:lnTo>
                    <a:pt x="484" y="2043"/>
                  </a:lnTo>
                  <a:lnTo>
                    <a:pt x="405" y="1947"/>
                  </a:lnTo>
                  <a:lnTo>
                    <a:pt x="332" y="1847"/>
                  </a:lnTo>
                  <a:lnTo>
                    <a:pt x="265" y="1741"/>
                  </a:lnTo>
                  <a:lnTo>
                    <a:pt x="206" y="1631"/>
                  </a:lnTo>
                  <a:lnTo>
                    <a:pt x="153" y="1517"/>
                  </a:lnTo>
                  <a:lnTo>
                    <a:pt x="108" y="1400"/>
                  </a:lnTo>
                  <a:lnTo>
                    <a:pt x="69" y="1278"/>
                  </a:lnTo>
                  <a:lnTo>
                    <a:pt x="40" y="1153"/>
                  </a:lnTo>
                  <a:lnTo>
                    <a:pt x="19" y="1026"/>
                  </a:lnTo>
                  <a:lnTo>
                    <a:pt x="5" y="896"/>
                  </a:lnTo>
                  <a:lnTo>
                    <a:pt x="0" y="763"/>
                  </a:lnTo>
                  <a:lnTo>
                    <a:pt x="3" y="648"/>
                  </a:lnTo>
                  <a:lnTo>
                    <a:pt x="13" y="535"/>
                  </a:lnTo>
                  <a:lnTo>
                    <a:pt x="30" y="423"/>
                  </a:lnTo>
                  <a:lnTo>
                    <a:pt x="53" y="313"/>
                  </a:lnTo>
                  <a:lnTo>
                    <a:pt x="82" y="206"/>
                  </a:lnTo>
                  <a:lnTo>
                    <a:pt x="116" y="10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1CE2C9-7ABF-4D84-9D13-6C47C4A76E75}"/>
              </a:ext>
            </a:extLst>
          </p:cNvPr>
          <p:cNvGrpSpPr/>
          <p:nvPr/>
        </p:nvGrpSpPr>
        <p:grpSpPr>
          <a:xfrm>
            <a:off x="3837951" y="3007639"/>
            <a:ext cx="1537172" cy="1507821"/>
            <a:chOff x="3744487" y="2281172"/>
            <a:chExt cx="1655029" cy="1617291"/>
          </a:xfrm>
          <a:solidFill>
            <a:srgbClr val="0070C0"/>
          </a:solidFill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E1D45EE3-21FD-4524-BC61-9A60C3C95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4380" y="2281172"/>
              <a:ext cx="1575242" cy="1577398"/>
            </a:xfrm>
            <a:custGeom>
              <a:avLst/>
              <a:gdLst>
                <a:gd name="T0" fmla="*/ 1241 w 2922"/>
                <a:gd name="T1" fmla="*/ 57 h 2925"/>
                <a:gd name="T2" fmla="*/ 932 w 2922"/>
                <a:gd name="T3" fmla="*/ 142 h 2925"/>
                <a:gd name="T4" fmla="*/ 656 w 2922"/>
                <a:gd name="T5" fmla="*/ 292 h 2925"/>
                <a:gd name="T6" fmla="*/ 421 w 2922"/>
                <a:gd name="T7" fmla="*/ 495 h 2925"/>
                <a:gd name="T8" fmla="*/ 235 w 2922"/>
                <a:gd name="T9" fmla="*/ 744 h 2925"/>
                <a:gd name="T10" fmla="*/ 107 w 2922"/>
                <a:gd name="T11" fmla="*/ 1034 h 2925"/>
                <a:gd name="T12" fmla="*/ 45 w 2922"/>
                <a:gd name="T13" fmla="*/ 1351 h 2925"/>
                <a:gd name="T14" fmla="*/ 57 w 2922"/>
                <a:gd name="T15" fmla="*/ 1681 h 2925"/>
                <a:gd name="T16" fmla="*/ 142 w 2922"/>
                <a:gd name="T17" fmla="*/ 1990 h 2925"/>
                <a:gd name="T18" fmla="*/ 291 w 2922"/>
                <a:gd name="T19" fmla="*/ 2267 h 2925"/>
                <a:gd name="T20" fmla="*/ 494 w 2922"/>
                <a:gd name="T21" fmla="*/ 2503 h 2925"/>
                <a:gd name="T22" fmla="*/ 745 w 2922"/>
                <a:gd name="T23" fmla="*/ 2690 h 2925"/>
                <a:gd name="T24" fmla="*/ 1032 w 2922"/>
                <a:gd name="T25" fmla="*/ 2818 h 2925"/>
                <a:gd name="T26" fmla="*/ 1349 w 2922"/>
                <a:gd name="T27" fmla="*/ 2879 h 2925"/>
                <a:gd name="T28" fmla="*/ 1680 w 2922"/>
                <a:gd name="T29" fmla="*/ 2867 h 2925"/>
                <a:gd name="T30" fmla="*/ 1989 w 2922"/>
                <a:gd name="T31" fmla="*/ 2781 h 2925"/>
                <a:gd name="T32" fmla="*/ 2265 w 2922"/>
                <a:gd name="T33" fmla="*/ 2633 h 2925"/>
                <a:gd name="T34" fmla="*/ 2500 w 2922"/>
                <a:gd name="T35" fmla="*/ 2429 h 2925"/>
                <a:gd name="T36" fmla="*/ 2686 w 2922"/>
                <a:gd name="T37" fmla="*/ 2179 h 2925"/>
                <a:gd name="T38" fmla="*/ 2815 w 2922"/>
                <a:gd name="T39" fmla="*/ 1891 h 2925"/>
                <a:gd name="T40" fmla="*/ 2877 w 2922"/>
                <a:gd name="T41" fmla="*/ 1572 h 2925"/>
                <a:gd name="T42" fmla="*/ 2864 w 2922"/>
                <a:gd name="T43" fmla="*/ 1242 h 2925"/>
                <a:gd name="T44" fmla="*/ 2779 w 2922"/>
                <a:gd name="T45" fmla="*/ 933 h 2925"/>
                <a:gd name="T46" fmla="*/ 2630 w 2922"/>
                <a:gd name="T47" fmla="*/ 657 h 2925"/>
                <a:gd name="T48" fmla="*/ 2427 w 2922"/>
                <a:gd name="T49" fmla="*/ 421 h 2925"/>
                <a:gd name="T50" fmla="*/ 2176 w 2922"/>
                <a:gd name="T51" fmla="*/ 235 h 2925"/>
                <a:gd name="T52" fmla="*/ 1889 w 2922"/>
                <a:gd name="T53" fmla="*/ 107 h 2925"/>
                <a:gd name="T54" fmla="*/ 1572 w 2922"/>
                <a:gd name="T55" fmla="*/ 45 h 2925"/>
                <a:gd name="T56" fmla="*/ 1575 w 2922"/>
                <a:gd name="T57" fmla="*/ 4 h 2925"/>
                <a:gd name="T58" fmla="*/ 1902 w 2922"/>
                <a:gd name="T59" fmla="*/ 67 h 2925"/>
                <a:gd name="T60" fmla="*/ 2198 w 2922"/>
                <a:gd name="T61" fmla="*/ 200 h 2925"/>
                <a:gd name="T62" fmla="*/ 2455 w 2922"/>
                <a:gd name="T63" fmla="*/ 392 h 2925"/>
                <a:gd name="T64" fmla="*/ 2664 w 2922"/>
                <a:gd name="T65" fmla="*/ 634 h 2925"/>
                <a:gd name="T66" fmla="*/ 2817 w 2922"/>
                <a:gd name="T67" fmla="*/ 918 h 2925"/>
                <a:gd name="T68" fmla="*/ 2905 w 2922"/>
                <a:gd name="T69" fmla="*/ 1237 h 2925"/>
                <a:gd name="T70" fmla="*/ 2918 w 2922"/>
                <a:gd name="T71" fmla="*/ 1577 h 2925"/>
                <a:gd name="T72" fmla="*/ 2854 w 2922"/>
                <a:gd name="T73" fmla="*/ 1903 h 2925"/>
                <a:gd name="T74" fmla="*/ 2722 w 2922"/>
                <a:gd name="T75" fmla="*/ 2200 h 2925"/>
                <a:gd name="T76" fmla="*/ 2530 w 2922"/>
                <a:gd name="T77" fmla="*/ 2457 h 2925"/>
                <a:gd name="T78" fmla="*/ 2288 w 2922"/>
                <a:gd name="T79" fmla="*/ 2667 h 2925"/>
                <a:gd name="T80" fmla="*/ 2003 w 2922"/>
                <a:gd name="T81" fmla="*/ 2819 h 2925"/>
                <a:gd name="T82" fmla="*/ 1686 w 2922"/>
                <a:gd name="T83" fmla="*/ 2907 h 2925"/>
                <a:gd name="T84" fmla="*/ 1347 w 2922"/>
                <a:gd name="T85" fmla="*/ 2921 h 2925"/>
                <a:gd name="T86" fmla="*/ 1020 w 2922"/>
                <a:gd name="T87" fmla="*/ 2856 h 2925"/>
                <a:gd name="T88" fmla="*/ 724 w 2922"/>
                <a:gd name="T89" fmla="*/ 2725 h 2925"/>
                <a:gd name="T90" fmla="*/ 466 w 2922"/>
                <a:gd name="T91" fmla="*/ 2533 h 2925"/>
                <a:gd name="T92" fmla="*/ 257 w 2922"/>
                <a:gd name="T93" fmla="*/ 2290 h 2925"/>
                <a:gd name="T94" fmla="*/ 104 w 2922"/>
                <a:gd name="T95" fmla="*/ 2006 h 2925"/>
                <a:gd name="T96" fmla="*/ 17 w 2922"/>
                <a:gd name="T97" fmla="*/ 1688 h 2925"/>
                <a:gd name="T98" fmla="*/ 4 w 2922"/>
                <a:gd name="T99" fmla="*/ 1348 h 2925"/>
                <a:gd name="T100" fmla="*/ 67 w 2922"/>
                <a:gd name="T101" fmla="*/ 1021 h 2925"/>
                <a:gd name="T102" fmla="*/ 200 w 2922"/>
                <a:gd name="T103" fmla="*/ 725 h 2925"/>
                <a:gd name="T104" fmla="*/ 391 w 2922"/>
                <a:gd name="T105" fmla="*/ 467 h 2925"/>
                <a:gd name="T106" fmla="*/ 634 w 2922"/>
                <a:gd name="T107" fmla="*/ 258 h 2925"/>
                <a:gd name="T108" fmla="*/ 918 w 2922"/>
                <a:gd name="T109" fmla="*/ 104 h 2925"/>
                <a:gd name="T110" fmla="*/ 1235 w 2922"/>
                <a:gd name="T111" fmla="*/ 17 h 2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22" h="2925">
                  <a:moveTo>
                    <a:pt x="1459" y="41"/>
                  </a:moveTo>
                  <a:lnTo>
                    <a:pt x="1349" y="45"/>
                  </a:lnTo>
                  <a:lnTo>
                    <a:pt x="1241" y="57"/>
                  </a:lnTo>
                  <a:lnTo>
                    <a:pt x="1135" y="79"/>
                  </a:lnTo>
                  <a:lnTo>
                    <a:pt x="1032" y="107"/>
                  </a:lnTo>
                  <a:lnTo>
                    <a:pt x="932" y="142"/>
                  </a:lnTo>
                  <a:lnTo>
                    <a:pt x="837" y="186"/>
                  </a:lnTo>
                  <a:lnTo>
                    <a:pt x="745" y="235"/>
                  </a:lnTo>
                  <a:lnTo>
                    <a:pt x="656" y="292"/>
                  </a:lnTo>
                  <a:lnTo>
                    <a:pt x="573" y="354"/>
                  </a:lnTo>
                  <a:lnTo>
                    <a:pt x="494" y="421"/>
                  </a:lnTo>
                  <a:lnTo>
                    <a:pt x="421" y="495"/>
                  </a:lnTo>
                  <a:lnTo>
                    <a:pt x="353" y="574"/>
                  </a:lnTo>
                  <a:lnTo>
                    <a:pt x="291" y="657"/>
                  </a:lnTo>
                  <a:lnTo>
                    <a:pt x="235" y="744"/>
                  </a:lnTo>
                  <a:lnTo>
                    <a:pt x="186" y="838"/>
                  </a:lnTo>
                  <a:lnTo>
                    <a:pt x="142" y="933"/>
                  </a:lnTo>
                  <a:lnTo>
                    <a:pt x="107" y="1034"/>
                  </a:lnTo>
                  <a:lnTo>
                    <a:pt x="79" y="1137"/>
                  </a:lnTo>
                  <a:lnTo>
                    <a:pt x="57" y="1242"/>
                  </a:lnTo>
                  <a:lnTo>
                    <a:pt x="45" y="1351"/>
                  </a:lnTo>
                  <a:lnTo>
                    <a:pt x="41" y="1462"/>
                  </a:lnTo>
                  <a:lnTo>
                    <a:pt x="45" y="1572"/>
                  </a:lnTo>
                  <a:lnTo>
                    <a:pt x="57" y="1681"/>
                  </a:lnTo>
                  <a:lnTo>
                    <a:pt x="79" y="1788"/>
                  </a:lnTo>
                  <a:lnTo>
                    <a:pt x="107" y="1891"/>
                  </a:lnTo>
                  <a:lnTo>
                    <a:pt x="142" y="1990"/>
                  </a:lnTo>
                  <a:lnTo>
                    <a:pt x="186" y="2087"/>
                  </a:lnTo>
                  <a:lnTo>
                    <a:pt x="235" y="2179"/>
                  </a:lnTo>
                  <a:lnTo>
                    <a:pt x="291" y="2267"/>
                  </a:lnTo>
                  <a:lnTo>
                    <a:pt x="353" y="2351"/>
                  </a:lnTo>
                  <a:lnTo>
                    <a:pt x="421" y="2429"/>
                  </a:lnTo>
                  <a:lnTo>
                    <a:pt x="494" y="2503"/>
                  </a:lnTo>
                  <a:lnTo>
                    <a:pt x="573" y="2571"/>
                  </a:lnTo>
                  <a:lnTo>
                    <a:pt x="656" y="2633"/>
                  </a:lnTo>
                  <a:lnTo>
                    <a:pt x="745" y="2690"/>
                  </a:lnTo>
                  <a:lnTo>
                    <a:pt x="837" y="2739"/>
                  </a:lnTo>
                  <a:lnTo>
                    <a:pt x="932" y="2781"/>
                  </a:lnTo>
                  <a:lnTo>
                    <a:pt x="1032" y="2818"/>
                  </a:lnTo>
                  <a:lnTo>
                    <a:pt x="1135" y="2846"/>
                  </a:lnTo>
                  <a:lnTo>
                    <a:pt x="1241" y="2867"/>
                  </a:lnTo>
                  <a:lnTo>
                    <a:pt x="1349" y="2879"/>
                  </a:lnTo>
                  <a:lnTo>
                    <a:pt x="1459" y="2884"/>
                  </a:lnTo>
                  <a:lnTo>
                    <a:pt x="1572" y="2879"/>
                  </a:lnTo>
                  <a:lnTo>
                    <a:pt x="1680" y="2867"/>
                  </a:lnTo>
                  <a:lnTo>
                    <a:pt x="1786" y="2846"/>
                  </a:lnTo>
                  <a:lnTo>
                    <a:pt x="1889" y="2818"/>
                  </a:lnTo>
                  <a:lnTo>
                    <a:pt x="1989" y="2781"/>
                  </a:lnTo>
                  <a:lnTo>
                    <a:pt x="2085" y="2739"/>
                  </a:lnTo>
                  <a:lnTo>
                    <a:pt x="2176" y="2690"/>
                  </a:lnTo>
                  <a:lnTo>
                    <a:pt x="2265" y="2633"/>
                  </a:lnTo>
                  <a:lnTo>
                    <a:pt x="2348" y="2571"/>
                  </a:lnTo>
                  <a:lnTo>
                    <a:pt x="2427" y="2503"/>
                  </a:lnTo>
                  <a:lnTo>
                    <a:pt x="2500" y="2429"/>
                  </a:lnTo>
                  <a:lnTo>
                    <a:pt x="2568" y="2351"/>
                  </a:lnTo>
                  <a:lnTo>
                    <a:pt x="2630" y="2267"/>
                  </a:lnTo>
                  <a:lnTo>
                    <a:pt x="2686" y="2179"/>
                  </a:lnTo>
                  <a:lnTo>
                    <a:pt x="2736" y="2087"/>
                  </a:lnTo>
                  <a:lnTo>
                    <a:pt x="2779" y="1990"/>
                  </a:lnTo>
                  <a:lnTo>
                    <a:pt x="2815" y="1891"/>
                  </a:lnTo>
                  <a:lnTo>
                    <a:pt x="2843" y="1788"/>
                  </a:lnTo>
                  <a:lnTo>
                    <a:pt x="2864" y="1681"/>
                  </a:lnTo>
                  <a:lnTo>
                    <a:pt x="2877" y="1572"/>
                  </a:lnTo>
                  <a:lnTo>
                    <a:pt x="2881" y="1462"/>
                  </a:lnTo>
                  <a:lnTo>
                    <a:pt x="2877" y="1351"/>
                  </a:lnTo>
                  <a:lnTo>
                    <a:pt x="2864" y="1242"/>
                  </a:lnTo>
                  <a:lnTo>
                    <a:pt x="2843" y="1137"/>
                  </a:lnTo>
                  <a:lnTo>
                    <a:pt x="2815" y="1034"/>
                  </a:lnTo>
                  <a:lnTo>
                    <a:pt x="2779" y="933"/>
                  </a:lnTo>
                  <a:lnTo>
                    <a:pt x="2736" y="838"/>
                  </a:lnTo>
                  <a:lnTo>
                    <a:pt x="2686" y="744"/>
                  </a:lnTo>
                  <a:lnTo>
                    <a:pt x="2630" y="657"/>
                  </a:lnTo>
                  <a:lnTo>
                    <a:pt x="2568" y="574"/>
                  </a:lnTo>
                  <a:lnTo>
                    <a:pt x="2500" y="495"/>
                  </a:lnTo>
                  <a:lnTo>
                    <a:pt x="2427" y="421"/>
                  </a:lnTo>
                  <a:lnTo>
                    <a:pt x="2348" y="354"/>
                  </a:lnTo>
                  <a:lnTo>
                    <a:pt x="2265" y="292"/>
                  </a:lnTo>
                  <a:lnTo>
                    <a:pt x="2176" y="235"/>
                  </a:lnTo>
                  <a:lnTo>
                    <a:pt x="2085" y="186"/>
                  </a:lnTo>
                  <a:lnTo>
                    <a:pt x="1989" y="142"/>
                  </a:lnTo>
                  <a:lnTo>
                    <a:pt x="1889" y="107"/>
                  </a:lnTo>
                  <a:lnTo>
                    <a:pt x="1786" y="79"/>
                  </a:lnTo>
                  <a:lnTo>
                    <a:pt x="1680" y="57"/>
                  </a:lnTo>
                  <a:lnTo>
                    <a:pt x="1572" y="45"/>
                  </a:lnTo>
                  <a:lnTo>
                    <a:pt x="1459" y="41"/>
                  </a:lnTo>
                  <a:close/>
                  <a:moveTo>
                    <a:pt x="1459" y="0"/>
                  </a:moveTo>
                  <a:lnTo>
                    <a:pt x="1575" y="4"/>
                  </a:lnTo>
                  <a:lnTo>
                    <a:pt x="1686" y="17"/>
                  </a:lnTo>
                  <a:lnTo>
                    <a:pt x="1795" y="38"/>
                  </a:lnTo>
                  <a:lnTo>
                    <a:pt x="1902" y="67"/>
                  </a:lnTo>
                  <a:lnTo>
                    <a:pt x="2003" y="104"/>
                  </a:lnTo>
                  <a:lnTo>
                    <a:pt x="2103" y="148"/>
                  </a:lnTo>
                  <a:lnTo>
                    <a:pt x="2198" y="200"/>
                  </a:lnTo>
                  <a:lnTo>
                    <a:pt x="2288" y="258"/>
                  </a:lnTo>
                  <a:lnTo>
                    <a:pt x="2374" y="321"/>
                  </a:lnTo>
                  <a:lnTo>
                    <a:pt x="2455" y="392"/>
                  </a:lnTo>
                  <a:lnTo>
                    <a:pt x="2530" y="467"/>
                  </a:lnTo>
                  <a:lnTo>
                    <a:pt x="2601" y="548"/>
                  </a:lnTo>
                  <a:lnTo>
                    <a:pt x="2664" y="634"/>
                  </a:lnTo>
                  <a:lnTo>
                    <a:pt x="2722" y="725"/>
                  </a:lnTo>
                  <a:lnTo>
                    <a:pt x="2772" y="819"/>
                  </a:lnTo>
                  <a:lnTo>
                    <a:pt x="2817" y="918"/>
                  </a:lnTo>
                  <a:lnTo>
                    <a:pt x="2854" y="1021"/>
                  </a:lnTo>
                  <a:lnTo>
                    <a:pt x="2882" y="1127"/>
                  </a:lnTo>
                  <a:lnTo>
                    <a:pt x="2905" y="1237"/>
                  </a:lnTo>
                  <a:lnTo>
                    <a:pt x="2918" y="1348"/>
                  </a:lnTo>
                  <a:lnTo>
                    <a:pt x="2922" y="1462"/>
                  </a:lnTo>
                  <a:lnTo>
                    <a:pt x="2918" y="1577"/>
                  </a:lnTo>
                  <a:lnTo>
                    <a:pt x="2905" y="1688"/>
                  </a:lnTo>
                  <a:lnTo>
                    <a:pt x="2882" y="1797"/>
                  </a:lnTo>
                  <a:lnTo>
                    <a:pt x="2854" y="1903"/>
                  </a:lnTo>
                  <a:lnTo>
                    <a:pt x="2817" y="2006"/>
                  </a:lnTo>
                  <a:lnTo>
                    <a:pt x="2772" y="2104"/>
                  </a:lnTo>
                  <a:lnTo>
                    <a:pt x="2722" y="2200"/>
                  </a:lnTo>
                  <a:lnTo>
                    <a:pt x="2664" y="2290"/>
                  </a:lnTo>
                  <a:lnTo>
                    <a:pt x="2601" y="2377"/>
                  </a:lnTo>
                  <a:lnTo>
                    <a:pt x="2530" y="2457"/>
                  </a:lnTo>
                  <a:lnTo>
                    <a:pt x="2455" y="2533"/>
                  </a:lnTo>
                  <a:lnTo>
                    <a:pt x="2374" y="2604"/>
                  </a:lnTo>
                  <a:lnTo>
                    <a:pt x="2288" y="2667"/>
                  </a:lnTo>
                  <a:lnTo>
                    <a:pt x="2198" y="2725"/>
                  </a:lnTo>
                  <a:lnTo>
                    <a:pt x="2103" y="2776"/>
                  </a:lnTo>
                  <a:lnTo>
                    <a:pt x="2003" y="2819"/>
                  </a:lnTo>
                  <a:lnTo>
                    <a:pt x="1902" y="2856"/>
                  </a:lnTo>
                  <a:lnTo>
                    <a:pt x="1795" y="2886"/>
                  </a:lnTo>
                  <a:lnTo>
                    <a:pt x="1686" y="2907"/>
                  </a:lnTo>
                  <a:lnTo>
                    <a:pt x="1575" y="2921"/>
                  </a:lnTo>
                  <a:lnTo>
                    <a:pt x="1459" y="2925"/>
                  </a:lnTo>
                  <a:lnTo>
                    <a:pt x="1347" y="2921"/>
                  </a:lnTo>
                  <a:lnTo>
                    <a:pt x="1235" y="2907"/>
                  </a:lnTo>
                  <a:lnTo>
                    <a:pt x="1127" y="2886"/>
                  </a:lnTo>
                  <a:lnTo>
                    <a:pt x="1020" y="2856"/>
                  </a:lnTo>
                  <a:lnTo>
                    <a:pt x="918" y="2819"/>
                  </a:lnTo>
                  <a:lnTo>
                    <a:pt x="818" y="2776"/>
                  </a:lnTo>
                  <a:lnTo>
                    <a:pt x="724" y="2725"/>
                  </a:lnTo>
                  <a:lnTo>
                    <a:pt x="634" y="2667"/>
                  </a:lnTo>
                  <a:lnTo>
                    <a:pt x="548" y="2604"/>
                  </a:lnTo>
                  <a:lnTo>
                    <a:pt x="466" y="2533"/>
                  </a:lnTo>
                  <a:lnTo>
                    <a:pt x="391" y="2457"/>
                  </a:lnTo>
                  <a:lnTo>
                    <a:pt x="321" y="2377"/>
                  </a:lnTo>
                  <a:lnTo>
                    <a:pt x="257" y="2290"/>
                  </a:lnTo>
                  <a:lnTo>
                    <a:pt x="200" y="2200"/>
                  </a:lnTo>
                  <a:lnTo>
                    <a:pt x="149" y="2104"/>
                  </a:lnTo>
                  <a:lnTo>
                    <a:pt x="104" y="2006"/>
                  </a:lnTo>
                  <a:lnTo>
                    <a:pt x="67" y="1903"/>
                  </a:lnTo>
                  <a:lnTo>
                    <a:pt x="39" y="1797"/>
                  </a:lnTo>
                  <a:lnTo>
                    <a:pt x="17" y="1688"/>
                  </a:lnTo>
                  <a:lnTo>
                    <a:pt x="4" y="1577"/>
                  </a:lnTo>
                  <a:lnTo>
                    <a:pt x="0" y="1462"/>
                  </a:lnTo>
                  <a:lnTo>
                    <a:pt x="4" y="1348"/>
                  </a:lnTo>
                  <a:lnTo>
                    <a:pt x="17" y="1237"/>
                  </a:lnTo>
                  <a:lnTo>
                    <a:pt x="39" y="1127"/>
                  </a:lnTo>
                  <a:lnTo>
                    <a:pt x="67" y="1021"/>
                  </a:lnTo>
                  <a:lnTo>
                    <a:pt x="104" y="918"/>
                  </a:lnTo>
                  <a:lnTo>
                    <a:pt x="149" y="819"/>
                  </a:lnTo>
                  <a:lnTo>
                    <a:pt x="200" y="725"/>
                  </a:lnTo>
                  <a:lnTo>
                    <a:pt x="257" y="634"/>
                  </a:lnTo>
                  <a:lnTo>
                    <a:pt x="321" y="548"/>
                  </a:lnTo>
                  <a:lnTo>
                    <a:pt x="391" y="467"/>
                  </a:lnTo>
                  <a:lnTo>
                    <a:pt x="466" y="392"/>
                  </a:lnTo>
                  <a:lnTo>
                    <a:pt x="548" y="321"/>
                  </a:lnTo>
                  <a:lnTo>
                    <a:pt x="634" y="258"/>
                  </a:lnTo>
                  <a:lnTo>
                    <a:pt x="724" y="200"/>
                  </a:lnTo>
                  <a:lnTo>
                    <a:pt x="818" y="148"/>
                  </a:lnTo>
                  <a:lnTo>
                    <a:pt x="918" y="104"/>
                  </a:lnTo>
                  <a:lnTo>
                    <a:pt x="1020" y="67"/>
                  </a:lnTo>
                  <a:lnTo>
                    <a:pt x="1127" y="38"/>
                  </a:lnTo>
                  <a:lnTo>
                    <a:pt x="1235" y="17"/>
                  </a:lnTo>
                  <a:lnTo>
                    <a:pt x="1347" y="4"/>
                  </a:lnTo>
                  <a:lnTo>
                    <a:pt x="1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9F091C3-7E14-4362-9DDE-01994E19B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487" y="3102756"/>
              <a:ext cx="1655029" cy="795707"/>
            </a:xfrm>
            <a:custGeom>
              <a:avLst/>
              <a:gdLst>
                <a:gd name="T0" fmla="*/ 192 w 3069"/>
                <a:gd name="T1" fmla="*/ 0 h 1477"/>
                <a:gd name="T2" fmla="*/ 217 w 3069"/>
                <a:gd name="T3" fmla="*/ 210 h 1477"/>
                <a:gd name="T4" fmla="*/ 274 w 3069"/>
                <a:gd name="T5" fmla="*/ 408 h 1477"/>
                <a:gd name="T6" fmla="*/ 360 w 3069"/>
                <a:gd name="T7" fmla="*/ 593 h 1477"/>
                <a:gd name="T8" fmla="*/ 471 w 3069"/>
                <a:gd name="T9" fmla="*/ 762 h 1477"/>
                <a:gd name="T10" fmla="*/ 605 w 3069"/>
                <a:gd name="T11" fmla="*/ 911 h 1477"/>
                <a:gd name="T12" fmla="*/ 760 w 3069"/>
                <a:gd name="T13" fmla="*/ 1038 h 1477"/>
                <a:gd name="T14" fmla="*/ 933 w 3069"/>
                <a:gd name="T15" fmla="*/ 1143 h 1477"/>
                <a:gd name="T16" fmla="*/ 1122 w 3069"/>
                <a:gd name="T17" fmla="*/ 1220 h 1477"/>
                <a:gd name="T18" fmla="*/ 1323 w 3069"/>
                <a:gd name="T19" fmla="*/ 1268 h 1477"/>
                <a:gd name="T20" fmla="*/ 1533 w 3069"/>
                <a:gd name="T21" fmla="*/ 1285 h 1477"/>
                <a:gd name="T22" fmla="*/ 1746 w 3069"/>
                <a:gd name="T23" fmla="*/ 1268 h 1477"/>
                <a:gd name="T24" fmla="*/ 1948 w 3069"/>
                <a:gd name="T25" fmla="*/ 1220 h 1477"/>
                <a:gd name="T26" fmla="*/ 2136 w 3069"/>
                <a:gd name="T27" fmla="*/ 1143 h 1477"/>
                <a:gd name="T28" fmla="*/ 2310 w 3069"/>
                <a:gd name="T29" fmla="*/ 1038 h 1477"/>
                <a:gd name="T30" fmla="*/ 2465 w 3069"/>
                <a:gd name="T31" fmla="*/ 911 h 1477"/>
                <a:gd name="T32" fmla="*/ 2598 w 3069"/>
                <a:gd name="T33" fmla="*/ 762 h 1477"/>
                <a:gd name="T34" fmla="*/ 2710 w 3069"/>
                <a:gd name="T35" fmla="*/ 593 h 1477"/>
                <a:gd name="T36" fmla="*/ 2796 w 3069"/>
                <a:gd name="T37" fmla="*/ 408 h 1477"/>
                <a:gd name="T38" fmla="*/ 2852 w 3069"/>
                <a:gd name="T39" fmla="*/ 210 h 1477"/>
                <a:gd name="T40" fmla="*/ 2877 w 3069"/>
                <a:gd name="T41" fmla="*/ 0 h 1477"/>
                <a:gd name="T42" fmla="*/ 3061 w 3069"/>
                <a:gd name="T43" fmla="*/ 117 h 1477"/>
                <a:gd name="T44" fmla="*/ 3018 w 3069"/>
                <a:gd name="T45" fmla="*/ 340 h 1477"/>
                <a:gd name="T46" fmla="*/ 2944 w 3069"/>
                <a:gd name="T47" fmla="*/ 552 h 1477"/>
                <a:gd name="T48" fmla="*/ 2841 w 3069"/>
                <a:gd name="T49" fmla="*/ 748 h 1477"/>
                <a:gd name="T50" fmla="*/ 2713 w 3069"/>
                <a:gd name="T51" fmla="*/ 925 h 1477"/>
                <a:gd name="T52" fmla="*/ 2560 w 3069"/>
                <a:gd name="T53" fmla="*/ 1083 h 1477"/>
                <a:gd name="T54" fmla="*/ 2387 w 3069"/>
                <a:gd name="T55" fmla="*/ 1219 h 1477"/>
                <a:gd name="T56" fmla="*/ 2194 w 3069"/>
                <a:gd name="T57" fmla="*/ 1328 h 1477"/>
                <a:gd name="T58" fmla="*/ 1987 w 3069"/>
                <a:gd name="T59" fmla="*/ 1409 h 1477"/>
                <a:gd name="T60" fmla="*/ 1766 w 3069"/>
                <a:gd name="T61" fmla="*/ 1460 h 1477"/>
                <a:gd name="T62" fmla="*/ 1533 w 3069"/>
                <a:gd name="T63" fmla="*/ 1477 h 1477"/>
                <a:gd name="T64" fmla="*/ 1304 w 3069"/>
                <a:gd name="T65" fmla="*/ 1460 h 1477"/>
                <a:gd name="T66" fmla="*/ 1082 w 3069"/>
                <a:gd name="T67" fmla="*/ 1409 h 1477"/>
                <a:gd name="T68" fmla="*/ 875 w 3069"/>
                <a:gd name="T69" fmla="*/ 1328 h 1477"/>
                <a:gd name="T70" fmla="*/ 682 w 3069"/>
                <a:gd name="T71" fmla="*/ 1219 h 1477"/>
                <a:gd name="T72" fmla="*/ 509 w 3069"/>
                <a:gd name="T73" fmla="*/ 1083 h 1477"/>
                <a:gd name="T74" fmla="*/ 357 w 3069"/>
                <a:gd name="T75" fmla="*/ 925 h 1477"/>
                <a:gd name="T76" fmla="*/ 229 w 3069"/>
                <a:gd name="T77" fmla="*/ 748 h 1477"/>
                <a:gd name="T78" fmla="*/ 126 w 3069"/>
                <a:gd name="T79" fmla="*/ 552 h 1477"/>
                <a:gd name="T80" fmla="*/ 51 w 3069"/>
                <a:gd name="T81" fmla="*/ 340 h 1477"/>
                <a:gd name="T82" fmla="*/ 9 w 3069"/>
                <a:gd name="T83" fmla="*/ 117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69" h="1477">
                  <a:moveTo>
                    <a:pt x="0" y="0"/>
                  </a:moveTo>
                  <a:lnTo>
                    <a:pt x="192" y="0"/>
                  </a:lnTo>
                  <a:lnTo>
                    <a:pt x="200" y="107"/>
                  </a:lnTo>
                  <a:lnTo>
                    <a:pt x="217" y="210"/>
                  </a:lnTo>
                  <a:lnTo>
                    <a:pt x="243" y="310"/>
                  </a:lnTo>
                  <a:lnTo>
                    <a:pt x="274" y="408"/>
                  </a:lnTo>
                  <a:lnTo>
                    <a:pt x="313" y="502"/>
                  </a:lnTo>
                  <a:lnTo>
                    <a:pt x="360" y="593"/>
                  </a:lnTo>
                  <a:lnTo>
                    <a:pt x="412" y="680"/>
                  </a:lnTo>
                  <a:lnTo>
                    <a:pt x="471" y="762"/>
                  </a:lnTo>
                  <a:lnTo>
                    <a:pt x="534" y="838"/>
                  </a:lnTo>
                  <a:lnTo>
                    <a:pt x="605" y="911"/>
                  </a:lnTo>
                  <a:lnTo>
                    <a:pt x="679" y="978"/>
                  </a:lnTo>
                  <a:lnTo>
                    <a:pt x="760" y="1038"/>
                  </a:lnTo>
                  <a:lnTo>
                    <a:pt x="844" y="1093"/>
                  </a:lnTo>
                  <a:lnTo>
                    <a:pt x="933" y="1143"/>
                  </a:lnTo>
                  <a:lnTo>
                    <a:pt x="1025" y="1185"/>
                  </a:lnTo>
                  <a:lnTo>
                    <a:pt x="1122" y="1220"/>
                  </a:lnTo>
                  <a:lnTo>
                    <a:pt x="1221" y="1249"/>
                  </a:lnTo>
                  <a:lnTo>
                    <a:pt x="1323" y="1268"/>
                  </a:lnTo>
                  <a:lnTo>
                    <a:pt x="1428" y="1281"/>
                  </a:lnTo>
                  <a:lnTo>
                    <a:pt x="1533" y="1285"/>
                  </a:lnTo>
                  <a:lnTo>
                    <a:pt x="1642" y="1281"/>
                  </a:lnTo>
                  <a:lnTo>
                    <a:pt x="1746" y="1268"/>
                  </a:lnTo>
                  <a:lnTo>
                    <a:pt x="1849" y="1249"/>
                  </a:lnTo>
                  <a:lnTo>
                    <a:pt x="1948" y="1220"/>
                  </a:lnTo>
                  <a:lnTo>
                    <a:pt x="2045" y="1185"/>
                  </a:lnTo>
                  <a:lnTo>
                    <a:pt x="2136" y="1143"/>
                  </a:lnTo>
                  <a:lnTo>
                    <a:pt x="2225" y="1093"/>
                  </a:lnTo>
                  <a:lnTo>
                    <a:pt x="2310" y="1038"/>
                  </a:lnTo>
                  <a:lnTo>
                    <a:pt x="2390" y="978"/>
                  </a:lnTo>
                  <a:lnTo>
                    <a:pt x="2465" y="911"/>
                  </a:lnTo>
                  <a:lnTo>
                    <a:pt x="2535" y="838"/>
                  </a:lnTo>
                  <a:lnTo>
                    <a:pt x="2598" y="762"/>
                  </a:lnTo>
                  <a:lnTo>
                    <a:pt x="2658" y="680"/>
                  </a:lnTo>
                  <a:lnTo>
                    <a:pt x="2710" y="593"/>
                  </a:lnTo>
                  <a:lnTo>
                    <a:pt x="2756" y="502"/>
                  </a:lnTo>
                  <a:lnTo>
                    <a:pt x="2796" y="408"/>
                  </a:lnTo>
                  <a:lnTo>
                    <a:pt x="2827" y="310"/>
                  </a:lnTo>
                  <a:lnTo>
                    <a:pt x="2852" y="210"/>
                  </a:lnTo>
                  <a:lnTo>
                    <a:pt x="2869" y="107"/>
                  </a:lnTo>
                  <a:lnTo>
                    <a:pt x="2877" y="0"/>
                  </a:lnTo>
                  <a:lnTo>
                    <a:pt x="3069" y="0"/>
                  </a:lnTo>
                  <a:lnTo>
                    <a:pt x="3061" y="117"/>
                  </a:lnTo>
                  <a:lnTo>
                    <a:pt x="3044" y="230"/>
                  </a:lnTo>
                  <a:lnTo>
                    <a:pt x="3018" y="340"/>
                  </a:lnTo>
                  <a:lnTo>
                    <a:pt x="2984" y="447"/>
                  </a:lnTo>
                  <a:lnTo>
                    <a:pt x="2944" y="552"/>
                  </a:lnTo>
                  <a:lnTo>
                    <a:pt x="2896" y="652"/>
                  </a:lnTo>
                  <a:lnTo>
                    <a:pt x="2841" y="748"/>
                  </a:lnTo>
                  <a:lnTo>
                    <a:pt x="2780" y="839"/>
                  </a:lnTo>
                  <a:lnTo>
                    <a:pt x="2713" y="925"/>
                  </a:lnTo>
                  <a:lnTo>
                    <a:pt x="2639" y="1007"/>
                  </a:lnTo>
                  <a:lnTo>
                    <a:pt x="2560" y="1083"/>
                  </a:lnTo>
                  <a:lnTo>
                    <a:pt x="2476" y="1154"/>
                  </a:lnTo>
                  <a:lnTo>
                    <a:pt x="2387" y="1219"/>
                  </a:lnTo>
                  <a:lnTo>
                    <a:pt x="2293" y="1277"/>
                  </a:lnTo>
                  <a:lnTo>
                    <a:pt x="2194" y="1328"/>
                  </a:lnTo>
                  <a:lnTo>
                    <a:pt x="2093" y="1373"/>
                  </a:lnTo>
                  <a:lnTo>
                    <a:pt x="1987" y="1409"/>
                  </a:lnTo>
                  <a:lnTo>
                    <a:pt x="1878" y="1439"/>
                  </a:lnTo>
                  <a:lnTo>
                    <a:pt x="1766" y="1460"/>
                  </a:lnTo>
                  <a:lnTo>
                    <a:pt x="1652" y="1473"/>
                  </a:lnTo>
                  <a:lnTo>
                    <a:pt x="1533" y="1477"/>
                  </a:lnTo>
                  <a:lnTo>
                    <a:pt x="1418" y="1473"/>
                  </a:lnTo>
                  <a:lnTo>
                    <a:pt x="1304" y="1460"/>
                  </a:lnTo>
                  <a:lnTo>
                    <a:pt x="1191" y="1439"/>
                  </a:lnTo>
                  <a:lnTo>
                    <a:pt x="1082" y="1409"/>
                  </a:lnTo>
                  <a:lnTo>
                    <a:pt x="977" y="1373"/>
                  </a:lnTo>
                  <a:lnTo>
                    <a:pt x="875" y="1328"/>
                  </a:lnTo>
                  <a:lnTo>
                    <a:pt x="777" y="1277"/>
                  </a:lnTo>
                  <a:lnTo>
                    <a:pt x="682" y="1219"/>
                  </a:lnTo>
                  <a:lnTo>
                    <a:pt x="594" y="1154"/>
                  </a:lnTo>
                  <a:lnTo>
                    <a:pt x="509" y="1083"/>
                  </a:lnTo>
                  <a:lnTo>
                    <a:pt x="430" y="1007"/>
                  </a:lnTo>
                  <a:lnTo>
                    <a:pt x="357" y="925"/>
                  </a:lnTo>
                  <a:lnTo>
                    <a:pt x="289" y="839"/>
                  </a:lnTo>
                  <a:lnTo>
                    <a:pt x="229" y="748"/>
                  </a:lnTo>
                  <a:lnTo>
                    <a:pt x="174" y="652"/>
                  </a:lnTo>
                  <a:lnTo>
                    <a:pt x="126" y="552"/>
                  </a:lnTo>
                  <a:lnTo>
                    <a:pt x="85" y="447"/>
                  </a:lnTo>
                  <a:lnTo>
                    <a:pt x="51" y="340"/>
                  </a:lnTo>
                  <a:lnTo>
                    <a:pt x="26" y="230"/>
                  </a:lnTo>
                  <a:lnTo>
                    <a:pt x="9" y="1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5E00E0-399A-45F5-802E-65B921C2F39B}"/>
              </a:ext>
            </a:extLst>
          </p:cNvPr>
          <p:cNvGrpSpPr/>
          <p:nvPr/>
        </p:nvGrpSpPr>
        <p:grpSpPr>
          <a:xfrm>
            <a:off x="4071279" y="3185563"/>
            <a:ext cx="1069511" cy="1076582"/>
            <a:chOff x="3995705" y="2472014"/>
            <a:chExt cx="1151511" cy="1154744"/>
          </a:xfrm>
          <a:solidFill>
            <a:srgbClr val="75DBFF"/>
          </a:solidFill>
        </p:grpSpPr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5246629-CED7-42F2-B553-E0BE77B424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5113" y="2511906"/>
              <a:ext cx="1113775" cy="1114852"/>
            </a:xfrm>
            <a:custGeom>
              <a:avLst/>
              <a:gdLst>
                <a:gd name="T0" fmla="*/ 855 w 2065"/>
                <a:gd name="T1" fmla="*/ 57 h 2068"/>
                <a:gd name="T2" fmla="*/ 609 w 2065"/>
                <a:gd name="T3" fmla="*/ 137 h 2068"/>
                <a:gd name="T4" fmla="*/ 394 w 2065"/>
                <a:gd name="T5" fmla="*/ 276 h 2068"/>
                <a:gd name="T6" fmla="*/ 223 w 2065"/>
                <a:gd name="T7" fmla="*/ 462 h 2068"/>
                <a:gd name="T8" fmla="*/ 103 w 2065"/>
                <a:gd name="T9" fmla="*/ 687 h 2068"/>
                <a:gd name="T10" fmla="*/ 45 w 2065"/>
                <a:gd name="T11" fmla="*/ 944 h 2068"/>
                <a:gd name="T12" fmla="*/ 58 w 2065"/>
                <a:gd name="T13" fmla="*/ 1212 h 2068"/>
                <a:gd name="T14" fmla="*/ 137 w 2065"/>
                <a:gd name="T15" fmla="*/ 1459 h 2068"/>
                <a:gd name="T16" fmla="*/ 275 w 2065"/>
                <a:gd name="T17" fmla="*/ 1673 h 2068"/>
                <a:gd name="T18" fmla="*/ 461 w 2065"/>
                <a:gd name="T19" fmla="*/ 1846 h 2068"/>
                <a:gd name="T20" fmla="*/ 688 w 2065"/>
                <a:gd name="T21" fmla="*/ 1964 h 2068"/>
                <a:gd name="T22" fmla="*/ 943 w 2065"/>
                <a:gd name="T23" fmla="*/ 2023 h 2068"/>
                <a:gd name="T24" fmla="*/ 1210 w 2065"/>
                <a:gd name="T25" fmla="*/ 2011 h 2068"/>
                <a:gd name="T26" fmla="*/ 1457 w 2065"/>
                <a:gd name="T27" fmla="*/ 1932 h 2068"/>
                <a:gd name="T28" fmla="*/ 1671 w 2065"/>
                <a:gd name="T29" fmla="*/ 1793 h 2068"/>
                <a:gd name="T30" fmla="*/ 1843 w 2065"/>
                <a:gd name="T31" fmla="*/ 1606 h 2068"/>
                <a:gd name="T32" fmla="*/ 1963 w 2065"/>
                <a:gd name="T33" fmla="*/ 1380 h 2068"/>
                <a:gd name="T34" fmla="*/ 2020 w 2065"/>
                <a:gd name="T35" fmla="*/ 1125 h 2068"/>
                <a:gd name="T36" fmla="*/ 2008 w 2065"/>
                <a:gd name="T37" fmla="*/ 855 h 2068"/>
                <a:gd name="T38" fmla="*/ 1929 w 2065"/>
                <a:gd name="T39" fmla="*/ 608 h 2068"/>
                <a:gd name="T40" fmla="*/ 1791 w 2065"/>
                <a:gd name="T41" fmla="*/ 395 h 2068"/>
                <a:gd name="T42" fmla="*/ 1605 w 2065"/>
                <a:gd name="T43" fmla="*/ 223 h 2068"/>
                <a:gd name="T44" fmla="*/ 1378 w 2065"/>
                <a:gd name="T45" fmla="*/ 103 h 2068"/>
                <a:gd name="T46" fmla="*/ 1123 w 2065"/>
                <a:gd name="T47" fmla="*/ 46 h 2068"/>
                <a:gd name="T48" fmla="*/ 1127 w 2065"/>
                <a:gd name="T49" fmla="*/ 5 h 2068"/>
                <a:gd name="T50" fmla="*/ 1392 w 2065"/>
                <a:gd name="T51" fmla="*/ 65 h 2068"/>
                <a:gd name="T52" fmla="*/ 1627 w 2065"/>
                <a:gd name="T53" fmla="*/ 189 h 2068"/>
                <a:gd name="T54" fmla="*/ 1822 w 2065"/>
                <a:gd name="T55" fmla="*/ 369 h 2068"/>
                <a:gd name="T56" fmla="*/ 1965 w 2065"/>
                <a:gd name="T57" fmla="*/ 591 h 2068"/>
                <a:gd name="T58" fmla="*/ 2049 w 2065"/>
                <a:gd name="T59" fmla="*/ 848 h 2068"/>
                <a:gd name="T60" fmla="*/ 2061 w 2065"/>
                <a:gd name="T61" fmla="*/ 1128 h 2068"/>
                <a:gd name="T62" fmla="*/ 2001 w 2065"/>
                <a:gd name="T63" fmla="*/ 1394 h 2068"/>
                <a:gd name="T64" fmla="*/ 1877 w 2065"/>
                <a:gd name="T65" fmla="*/ 1630 h 2068"/>
                <a:gd name="T66" fmla="*/ 1698 w 2065"/>
                <a:gd name="T67" fmla="*/ 1824 h 2068"/>
                <a:gd name="T68" fmla="*/ 1475 w 2065"/>
                <a:gd name="T69" fmla="*/ 1968 h 2068"/>
                <a:gd name="T70" fmla="*/ 1219 w 2065"/>
                <a:gd name="T71" fmla="*/ 2052 h 2068"/>
                <a:gd name="T72" fmla="*/ 938 w 2065"/>
                <a:gd name="T73" fmla="*/ 2064 h 2068"/>
                <a:gd name="T74" fmla="*/ 673 w 2065"/>
                <a:gd name="T75" fmla="*/ 2004 h 2068"/>
                <a:gd name="T76" fmla="*/ 438 w 2065"/>
                <a:gd name="T77" fmla="*/ 1878 h 2068"/>
                <a:gd name="T78" fmla="*/ 244 w 2065"/>
                <a:gd name="T79" fmla="*/ 1700 h 2068"/>
                <a:gd name="T80" fmla="*/ 100 w 2065"/>
                <a:gd name="T81" fmla="*/ 1477 h 2068"/>
                <a:gd name="T82" fmla="*/ 17 w 2065"/>
                <a:gd name="T83" fmla="*/ 1219 h 2068"/>
                <a:gd name="T84" fmla="*/ 4 w 2065"/>
                <a:gd name="T85" fmla="*/ 940 h 2068"/>
                <a:gd name="T86" fmla="*/ 65 w 2065"/>
                <a:gd name="T87" fmla="*/ 673 h 2068"/>
                <a:gd name="T88" fmla="*/ 189 w 2065"/>
                <a:gd name="T89" fmla="*/ 438 h 2068"/>
                <a:gd name="T90" fmla="*/ 368 w 2065"/>
                <a:gd name="T91" fmla="*/ 243 h 2068"/>
                <a:gd name="T92" fmla="*/ 590 w 2065"/>
                <a:gd name="T93" fmla="*/ 101 h 2068"/>
                <a:gd name="T94" fmla="*/ 847 w 2065"/>
                <a:gd name="T95" fmla="*/ 17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5" h="2068">
                  <a:moveTo>
                    <a:pt x="1031" y="41"/>
                  </a:moveTo>
                  <a:lnTo>
                    <a:pt x="943" y="46"/>
                  </a:lnTo>
                  <a:lnTo>
                    <a:pt x="855" y="57"/>
                  </a:lnTo>
                  <a:lnTo>
                    <a:pt x="769" y="77"/>
                  </a:lnTo>
                  <a:lnTo>
                    <a:pt x="688" y="103"/>
                  </a:lnTo>
                  <a:lnTo>
                    <a:pt x="609" y="137"/>
                  </a:lnTo>
                  <a:lnTo>
                    <a:pt x="533" y="177"/>
                  </a:lnTo>
                  <a:lnTo>
                    <a:pt x="461" y="223"/>
                  </a:lnTo>
                  <a:lnTo>
                    <a:pt x="394" y="276"/>
                  </a:lnTo>
                  <a:lnTo>
                    <a:pt x="332" y="332"/>
                  </a:lnTo>
                  <a:lnTo>
                    <a:pt x="275" y="395"/>
                  </a:lnTo>
                  <a:lnTo>
                    <a:pt x="223" y="462"/>
                  </a:lnTo>
                  <a:lnTo>
                    <a:pt x="177" y="534"/>
                  </a:lnTo>
                  <a:lnTo>
                    <a:pt x="137" y="608"/>
                  </a:lnTo>
                  <a:lnTo>
                    <a:pt x="103" y="687"/>
                  </a:lnTo>
                  <a:lnTo>
                    <a:pt x="77" y="771"/>
                  </a:lnTo>
                  <a:lnTo>
                    <a:pt x="58" y="855"/>
                  </a:lnTo>
                  <a:lnTo>
                    <a:pt x="45" y="944"/>
                  </a:lnTo>
                  <a:lnTo>
                    <a:pt x="41" y="1034"/>
                  </a:lnTo>
                  <a:lnTo>
                    <a:pt x="45" y="1125"/>
                  </a:lnTo>
                  <a:lnTo>
                    <a:pt x="58" y="1212"/>
                  </a:lnTo>
                  <a:lnTo>
                    <a:pt x="77" y="1298"/>
                  </a:lnTo>
                  <a:lnTo>
                    <a:pt x="103" y="1380"/>
                  </a:lnTo>
                  <a:lnTo>
                    <a:pt x="137" y="1459"/>
                  </a:lnTo>
                  <a:lnTo>
                    <a:pt x="177" y="1535"/>
                  </a:lnTo>
                  <a:lnTo>
                    <a:pt x="223" y="1606"/>
                  </a:lnTo>
                  <a:lnTo>
                    <a:pt x="275" y="1673"/>
                  </a:lnTo>
                  <a:lnTo>
                    <a:pt x="332" y="1736"/>
                  </a:lnTo>
                  <a:lnTo>
                    <a:pt x="394" y="1793"/>
                  </a:lnTo>
                  <a:lnTo>
                    <a:pt x="461" y="1846"/>
                  </a:lnTo>
                  <a:lnTo>
                    <a:pt x="533" y="1891"/>
                  </a:lnTo>
                  <a:lnTo>
                    <a:pt x="609" y="1932"/>
                  </a:lnTo>
                  <a:lnTo>
                    <a:pt x="688" y="1964"/>
                  </a:lnTo>
                  <a:lnTo>
                    <a:pt x="769" y="1991"/>
                  </a:lnTo>
                  <a:lnTo>
                    <a:pt x="855" y="2011"/>
                  </a:lnTo>
                  <a:lnTo>
                    <a:pt x="943" y="2023"/>
                  </a:lnTo>
                  <a:lnTo>
                    <a:pt x="1031" y="2026"/>
                  </a:lnTo>
                  <a:lnTo>
                    <a:pt x="1123" y="2023"/>
                  </a:lnTo>
                  <a:lnTo>
                    <a:pt x="1210" y="2011"/>
                  </a:lnTo>
                  <a:lnTo>
                    <a:pt x="1296" y="1991"/>
                  </a:lnTo>
                  <a:lnTo>
                    <a:pt x="1378" y="1964"/>
                  </a:lnTo>
                  <a:lnTo>
                    <a:pt x="1457" y="1932"/>
                  </a:lnTo>
                  <a:lnTo>
                    <a:pt x="1533" y="1891"/>
                  </a:lnTo>
                  <a:lnTo>
                    <a:pt x="1605" y="1846"/>
                  </a:lnTo>
                  <a:lnTo>
                    <a:pt x="1671" y="1793"/>
                  </a:lnTo>
                  <a:lnTo>
                    <a:pt x="1733" y="1736"/>
                  </a:lnTo>
                  <a:lnTo>
                    <a:pt x="1791" y="1673"/>
                  </a:lnTo>
                  <a:lnTo>
                    <a:pt x="1843" y="1606"/>
                  </a:lnTo>
                  <a:lnTo>
                    <a:pt x="1888" y="1535"/>
                  </a:lnTo>
                  <a:lnTo>
                    <a:pt x="1929" y="1459"/>
                  </a:lnTo>
                  <a:lnTo>
                    <a:pt x="1963" y="1380"/>
                  </a:lnTo>
                  <a:lnTo>
                    <a:pt x="1988" y="1298"/>
                  </a:lnTo>
                  <a:lnTo>
                    <a:pt x="2008" y="1212"/>
                  </a:lnTo>
                  <a:lnTo>
                    <a:pt x="2020" y="1125"/>
                  </a:lnTo>
                  <a:lnTo>
                    <a:pt x="2025" y="1034"/>
                  </a:lnTo>
                  <a:lnTo>
                    <a:pt x="2020" y="944"/>
                  </a:lnTo>
                  <a:lnTo>
                    <a:pt x="2008" y="855"/>
                  </a:lnTo>
                  <a:lnTo>
                    <a:pt x="1988" y="771"/>
                  </a:lnTo>
                  <a:lnTo>
                    <a:pt x="1963" y="687"/>
                  </a:lnTo>
                  <a:lnTo>
                    <a:pt x="1929" y="608"/>
                  </a:lnTo>
                  <a:lnTo>
                    <a:pt x="1888" y="534"/>
                  </a:lnTo>
                  <a:lnTo>
                    <a:pt x="1843" y="462"/>
                  </a:lnTo>
                  <a:lnTo>
                    <a:pt x="1791" y="395"/>
                  </a:lnTo>
                  <a:lnTo>
                    <a:pt x="1733" y="332"/>
                  </a:lnTo>
                  <a:lnTo>
                    <a:pt x="1671" y="276"/>
                  </a:lnTo>
                  <a:lnTo>
                    <a:pt x="1605" y="223"/>
                  </a:lnTo>
                  <a:lnTo>
                    <a:pt x="1533" y="177"/>
                  </a:lnTo>
                  <a:lnTo>
                    <a:pt x="1457" y="137"/>
                  </a:lnTo>
                  <a:lnTo>
                    <a:pt x="1378" y="103"/>
                  </a:lnTo>
                  <a:lnTo>
                    <a:pt x="1296" y="77"/>
                  </a:lnTo>
                  <a:lnTo>
                    <a:pt x="1210" y="57"/>
                  </a:lnTo>
                  <a:lnTo>
                    <a:pt x="1123" y="46"/>
                  </a:lnTo>
                  <a:lnTo>
                    <a:pt x="1031" y="41"/>
                  </a:lnTo>
                  <a:close/>
                  <a:moveTo>
                    <a:pt x="1031" y="0"/>
                  </a:moveTo>
                  <a:lnTo>
                    <a:pt x="1127" y="5"/>
                  </a:lnTo>
                  <a:lnTo>
                    <a:pt x="1219" y="17"/>
                  </a:lnTo>
                  <a:lnTo>
                    <a:pt x="1307" y="37"/>
                  </a:lnTo>
                  <a:lnTo>
                    <a:pt x="1392" y="65"/>
                  </a:lnTo>
                  <a:lnTo>
                    <a:pt x="1475" y="101"/>
                  </a:lnTo>
                  <a:lnTo>
                    <a:pt x="1554" y="142"/>
                  </a:lnTo>
                  <a:lnTo>
                    <a:pt x="1627" y="189"/>
                  </a:lnTo>
                  <a:lnTo>
                    <a:pt x="1698" y="243"/>
                  </a:lnTo>
                  <a:lnTo>
                    <a:pt x="1763" y="304"/>
                  </a:lnTo>
                  <a:lnTo>
                    <a:pt x="1822" y="369"/>
                  </a:lnTo>
                  <a:lnTo>
                    <a:pt x="1877" y="438"/>
                  </a:lnTo>
                  <a:lnTo>
                    <a:pt x="1925" y="513"/>
                  </a:lnTo>
                  <a:lnTo>
                    <a:pt x="1965" y="591"/>
                  </a:lnTo>
                  <a:lnTo>
                    <a:pt x="2001" y="673"/>
                  </a:lnTo>
                  <a:lnTo>
                    <a:pt x="2029" y="759"/>
                  </a:lnTo>
                  <a:lnTo>
                    <a:pt x="2049" y="848"/>
                  </a:lnTo>
                  <a:lnTo>
                    <a:pt x="2061" y="940"/>
                  </a:lnTo>
                  <a:lnTo>
                    <a:pt x="2065" y="1034"/>
                  </a:lnTo>
                  <a:lnTo>
                    <a:pt x="2061" y="1128"/>
                  </a:lnTo>
                  <a:lnTo>
                    <a:pt x="2049" y="1219"/>
                  </a:lnTo>
                  <a:lnTo>
                    <a:pt x="2029" y="1308"/>
                  </a:lnTo>
                  <a:lnTo>
                    <a:pt x="2001" y="1394"/>
                  </a:lnTo>
                  <a:lnTo>
                    <a:pt x="1965" y="1477"/>
                  </a:lnTo>
                  <a:lnTo>
                    <a:pt x="1925" y="1555"/>
                  </a:lnTo>
                  <a:lnTo>
                    <a:pt x="1877" y="1630"/>
                  </a:lnTo>
                  <a:lnTo>
                    <a:pt x="1822" y="1700"/>
                  </a:lnTo>
                  <a:lnTo>
                    <a:pt x="1763" y="1765"/>
                  </a:lnTo>
                  <a:lnTo>
                    <a:pt x="1698" y="1824"/>
                  </a:lnTo>
                  <a:lnTo>
                    <a:pt x="1627" y="1878"/>
                  </a:lnTo>
                  <a:lnTo>
                    <a:pt x="1554" y="1926"/>
                  </a:lnTo>
                  <a:lnTo>
                    <a:pt x="1475" y="1968"/>
                  </a:lnTo>
                  <a:lnTo>
                    <a:pt x="1392" y="2004"/>
                  </a:lnTo>
                  <a:lnTo>
                    <a:pt x="1307" y="2030"/>
                  </a:lnTo>
                  <a:lnTo>
                    <a:pt x="1219" y="2052"/>
                  </a:lnTo>
                  <a:lnTo>
                    <a:pt x="1127" y="2064"/>
                  </a:lnTo>
                  <a:lnTo>
                    <a:pt x="1031" y="2068"/>
                  </a:lnTo>
                  <a:lnTo>
                    <a:pt x="938" y="2064"/>
                  </a:lnTo>
                  <a:lnTo>
                    <a:pt x="847" y="2052"/>
                  </a:lnTo>
                  <a:lnTo>
                    <a:pt x="758" y="2030"/>
                  </a:lnTo>
                  <a:lnTo>
                    <a:pt x="673" y="2004"/>
                  </a:lnTo>
                  <a:lnTo>
                    <a:pt x="590" y="1968"/>
                  </a:lnTo>
                  <a:lnTo>
                    <a:pt x="511" y="1926"/>
                  </a:lnTo>
                  <a:lnTo>
                    <a:pt x="438" y="1878"/>
                  </a:lnTo>
                  <a:lnTo>
                    <a:pt x="368" y="1824"/>
                  </a:lnTo>
                  <a:lnTo>
                    <a:pt x="303" y="1765"/>
                  </a:lnTo>
                  <a:lnTo>
                    <a:pt x="244" y="1700"/>
                  </a:lnTo>
                  <a:lnTo>
                    <a:pt x="189" y="1630"/>
                  </a:lnTo>
                  <a:lnTo>
                    <a:pt x="141" y="1555"/>
                  </a:lnTo>
                  <a:lnTo>
                    <a:pt x="100" y="1477"/>
                  </a:lnTo>
                  <a:lnTo>
                    <a:pt x="65" y="1394"/>
                  </a:lnTo>
                  <a:lnTo>
                    <a:pt x="37" y="1308"/>
                  </a:lnTo>
                  <a:lnTo>
                    <a:pt x="17" y="1219"/>
                  </a:lnTo>
                  <a:lnTo>
                    <a:pt x="4" y="1128"/>
                  </a:lnTo>
                  <a:lnTo>
                    <a:pt x="0" y="1034"/>
                  </a:lnTo>
                  <a:lnTo>
                    <a:pt x="4" y="940"/>
                  </a:lnTo>
                  <a:lnTo>
                    <a:pt x="17" y="848"/>
                  </a:lnTo>
                  <a:lnTo>
                    <a:pt x="37" y="759"/>
                  </a:lnTo>
                  <a:lnTo>
                    <a:pt x="65" y="673"/>
                  </a:lnTo>
                  <a:lnTo>
                    <a:pt x="100" y="591"/>
                  </a:lnTo>
                  <a:lnTo>
                    <a:pt x="141" y="513"/>
                  </a:lnTo>
                  <a:lnTo>
                    <a:pt x="189" y="438"/>
                  </a:lnTo>
                  <a:lnTo>
                    <a:pt x="244" y="369"/>
                  </a:lnTo>
                  <a:lnTo>
                    <a:pt x="303" y="304"/>
                  </a:lnTo>
                  <a:lnTo>
                    <a:pt x="368" y="243"/>
                  </a:lnTo>
                  <a:lnTo>
                    <a:pt x="438" y="189"/>
                  </a:lnTo>
                  <a:lnTo>
                    <a:pt x="511" y="142"/>
                  </a:lnTo>
                  <a:lnTo>
                    <a:pt x="590" y="101"/>
                  </a:lnTo>
                  <a:lnTo>
                    <a:pt x="673" y="65"/>
                  </a:lnTo>
                  <a:lnTo>
                    <a:pt x="758" y="37"/>
                  </a:lnTo>
                  <a:lnTo>
                    <a:pt x="847" y="17"/>
                  </a:lnTo>
                  <a:lnTo>
                    <a:pt x="938" y="5"/>
                  </a:lnTo>
                  <a:lnTo>
                    <a:pt x="10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D8D1D2E4-8ED8-4C0B-89E3-157BB4DE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705" y="2472014"/>
              <a:ext cx="1151511" cy="438825"/>
            </a:xfrm>
            <a:custGeom>
              <a:avLst/>
              <a:gdLst>
                <a:gd name="T0" fmla="*/ 1066 w 2136"/>
                <a:gd name="T1" fmla="*/ 0 h 814"/>
                <a:gd name="T2" fmla="*/ 1162 w 2136"/>
                <a:gd name="T3" fmla="*/ 2 h 814"/>
                <a:gd name="T4" fmla="*/ 1255 w 2136"/>
                <a:gd name="T5" fmla="*/ 15 h 814"/>
                <a:gd name="T6" fmla="*/ 1344 w 2136"/>
                <a:gd name="T7" fmla="*/ 34 h 814"/>
                <a:gd name="T8" fmla="*/ 1431 w 2136"/>
                <a:gd name="T9" fmla="*/ 60 h 814"/>
                <a:gd name="T10" fmla="*/ 1514 w 2136"/>
                <a:gd name="T11" fmla="*/ 94 h 814"/>
                <a:gd name="T12" fmla="*/ 1595 w 2136"/>
                <a:gd name="T13" fmla="*/ 134 h 814"/>
                <a:gd name="T14" fmla="*/ 1672 w 2136"/>
                <a:gd name="T15" fmla="*/ 179 h 814"/>
                <a:gd name="T16" fmla="*/ 1744 w 2136"/>
                <a:gd name="T17" fmla="*/ 231 h 814"/>
                <a:gd name="T18" fmla="*/ 1812 w 2136"/>
                <a:gd name="T19" fmla="*/ 287 h 814"/>
                <a:gd name="T20" fmla="*/ 1875 w 2136"/>
                <a:gd name="T21" fmla="*/ 350 h 814"/>
                <a:gd name="T22" fmla="*/ 1933 w 2136"/>
                <a:gd name="T23" fmla="*/ 417 h 814"/>
                <a:gd name="T24" fmla="*/ 1986 w 2136"/>
                <a:gd name="T25" fmla="*/ 489 h 814"/>
                <a:gd name="T26" fmla="*/ 2033 w 2136"/>
                <a:gd name="T27" fmla="*/ 564 h 814"/>
                <a:gd name="T28" fmla="*/ 2074 w 2136"/>
                <a:gd name="T29" fmla="*/ 644 h 814"/>
                <a:gd name="T30" fmla="*/ 2107 w 2136"/>
                <a:gd name="T31" fmla="*/ 728 h 814"/>
                <a:gd name="T32" fmla="*/ 2136 w 2136"/>
                <a:gd name="T33" fmla="*/ 814 h 814"/>
                <a:gd name="T34" fmla="*/ 1936 w 2136"/>
                <a:gd name="T35" fmla="*/ 814 h 814"/>
                <a:gd name="T36" fmla="*/ 1906 w 2136"/>
                <a:gd name="T37" fmla="*/ 737 h 814"/>
                <a:gd name="T38" fmla="*/ 1869 w 2136"/>
                <a:gd name="T39" fmla="*/ 665 h 814"/>
                <a:gd name="T40" fmla="*/ 1827 w 2136"/>
                <a:gd name="T41" fmla="*/ 596 h 814"/>
                <a:gd name="T42" fmla="*/ 1781 w 2136"/>
                <a:gd name="T43" fmla="*/ 531 h 814"/>
                <a:gd name="T44" fmla="*/ 1727 w 2136"/>
                <a:gd name="T45" fmla="*/ 472 h 814"/>
                <a:gd name="T46" fmla="*/ 1669 w 2136"/>
                <a:gd name="T47" fmla="*/ 417 h 814"/>
                <a:gd name="T48" fmla="*/ 1606 w 2136"/>
                <a:gd name="T49" fmla="*/ 366 h 814"/>
                <a:gd name="T50" fmla="*/ 1540 w 2136"/>
                <a:gd name="T51" fmla="*/ 321 h 814"/>
                <a:gd name="T52" fmla="*/ 1469 w 2136"/>
                <a:gd name="T53" fmla="*/ 283 h 814"/>
                <a:gd name="T54" fmla="*/ 1395 w 2136"/>
                <a:gd name="T55" fmla="*/ 251 h 814"/>
                <a:gd name="T56" fmla="*/ 1317 w 2136"/>
                <a:gd name="T57" fmla="*/ 225 h 814"/>
                <a:gd name="T58" fmla="*/ 1235 w 2136"/>
                <a:gd name="T59" fmla="*/ 206 h 814"/>
                <a:gd name="T60" fmla="*/ 1154 w 2136"/>
                <a:gd name="T61" fmla="*/ 194 h 814"/>
                <a:gd name="T62" fmla="*/ 1066 w 2136"/>
                <a:gd name="T63" fmla="*/ 190 h 814"/>
                <a:gd name="T64" fmla="*/ 982 w 2136"/>
                <a:gd name="T65" fmla="*/ 194 h 814"/>
                <a:gd name="T66" fmla="*/ 900 w 2136"/>
                <a:gd name="T67" fmla="*/ 206 h 814"/>
                <a:gd name="T68" fmla="*/ 818 w 2136"/>
                <a:gd name="T69" fmla="*/ 225 h 814"/>
                <a:gd name="T70" fmla="*/ 741 w 2136"/>
                <a:gd name="T71" fmla="*/ 251 h 814"/>
                <a:gd name="T72" fmla="*/ 666 w 2136"/>
                <a:gd name="T73" fmla="*/ 283 h 814"/>
                <a:gd name="T74" fmla="*/ 596 w 2136"/>
                <a:gd name="T75" fmla="*/ 321 h 814"/>
                <a:gd name="T76" fmla="*/ 530 w 2136"/>
                <a:gd name="T77" fmla="*/ 366 h 814"/>
                <a:gd name="T78" fmla="*/ 466 w 2136"/>
                <a:gd name="T79" fmla="*/ 417 h 814"/>
                <a:gd name="T80" fmla="*/ 408 w 2136"/>
                <a:gd name="T81" fmla="*/ 472 h 814"/>
                <a:gd name="T82" fmla="*/ 355 w 2136"/>
                <a:gd name="T83" fmla="*/ 531 h 814"/>
                <a:gd name="T84" fmla="*/ 308 w 2136"/>
                <a:gd name="T85" fmla="*/ 596 h 814"/>
                <a:gd name="T86" fmla="*/ 266 w 2136"/>
                <a:gd name="T87" fmla="*/ 665 h 814"/>
                <a:gd name="T88" fmla="*/ 229 w 2136"/>
                <a:gd name="T89" fmla="*/ 737 h 814"/>
                <a:gd name="T90" fmla="*/ 200 w 2136"/>
                <a:gd name="T91" fmla="*/ 814 h 814"/>
                <a:gd name="T92" fmla="*/ 0 w 2136"/>
                <a:gd name="T93" fmla="*/ 814 h 814"/>
                <a:gd name="T94" fmla="*/ 28 w 2136"/>
                <a:gd name="T95" fmla="*/ 728 h 814"/>
                <a:gd name="T96" fmla="*/ 62 w 2136"/>
                <a:gd name="T97" fmla="*/ 644 h 814"/>
                <a:gd name="T98" fmla="*/ 103 w 2136"/>
                <a:gd name="T99" fmla="*/ 564 h 814"/>
                <a:gd name="T100" fmla="*/ 149 w 2136"/>
                <a:gd name="T101" fmla="*/ 489 h 814"/>
                <a:gd name="T102" fmla="*/ 203 w 2136"/>
                <a:gd name="T103" fmla="*/ 417 h 814"/>
                <a:gd name="T104" fmla="*/ 260 w 2136"/>
                <a:gd name="T105" fmla="*/ 350 h 814"/>
                <a:gd name="T106" fmla="*/ 324 w 2136"/>
                <a:gd name="T107" fmla="*/ 287 h 814"/>
                <a:gd name="T108" fmla="*/ 391 w 2136"/>
                <a:gd name="T109" fmla="*/ 231 h 814"/>
                <a:gd name="T110" fmla="*/ 463 w 2136"/>
                <a:gd name="T111" fmla="*/ 179 h 814"/>
                <a:gd name="T112" fmla="*/ 541 w 2136"/>
                <a:gd name="T113" fmla="*/ 134 h 814"/>
                <a:gd name="T114" fmla="*/ 621 w 2136"/>
                <a:gd name="T115" fmla="*/ 94 h 814"/>
                <a:gd name="T116" fmla="*/ 704 w 2136"/>
                <a:gd name="T117" fmla="*/ 60 h 814"/>
                <a:gd name="T118" fmla="*/ 792 w 2136"/>
                <a:gd name="T119" fmla="*/ 34 h 814"/>
                <a:gd name="T120" fmla="*/ 880 w 2136"/>
                <a:gd name="T121" fmla="*/ 15 h 814"/>
                <a:gd name="T122" fmla="*/ 973 w 2136"/>
                <a:gd name="T123" fmla="*/ 2 h 814"/>
                <a:gd name="T124" fmla="*/ 1066 w 2136"/>
                <a:gd name="T125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36" h="814">
                  <a:moveTo>
                    <a:pt x="1066" y="0"/>
                  </a:moveTo>
                  <a:lnTo>
                    <a:pt x="1162" y="2"/>
                  </a:lnTo>
                  <a:lnTo>
                    <a:pt x="1255" y="15"/>
                  </a:lnTo>
                  <a:lnTo>
                    <a:pt x="1344" y="34"/>
                  </a:lnTo>
                  <a:lnTo>
                    <a:pt x="1431" y="60"/>
                  </a:lnTo>
                  <a:lnTo>
                    <a:pt x="1514" y="94"/>
                  </a:lnTo>
                  <a:lnTo>
                    <a:pt x="1595" y="134"/>
                  </a:lnTo>
                  <a:lnTo>
                    <a:pt x="1672" y="179"/>
                  </a:lnTo>
                  <a:lnTo>
                    <a:pt x="1744" y="231"/>
                  </a:lnTo>
                  <a:lnTo>
                    <a:pt x="1812" y="287"/>
                  </a:lnTo>
                  <a:lnTo>
                    <a:pt x="1875" y="350"/>
                  </a:lnTo>
                  <a:lnTo>
                    <a:pt x="1933" y="417"/>
                  </a:lnTo>
                  <a:lnTo>
                    <a:pt x="1986" y="489"/>
                  </a:lnTo>
                  <a:lnTo>
                    <a:pt x="2033" y="564"/>
                  </a:lnTo>
                  <a:lnTo>
                    <a:pt x="2074" y="644"/>
                  </a:lnTo>
                  <a:lnTo>
                    <a:pt x="2107" y="728"/>
                  </a:lnTo>
                  <a:lnTo>
                    <a:pt x="2136" y="814"/>
                  </a:lnTo>
                  <a:lnTo>
                    <a:pt x="1936" y="814"/>
                  </a:lnTo>
                  <a:lnTo>
                    <a:pt x="1906" y="737"/>
                  </a:lnTo>
                  <a:lnTo>
                    <a:pt x="1869" y="665"/>
                  </a:lnTo>
                  <a:lnTo>
                    <a:pt x="1827" y="596"/>
                  </a:lnTo>
                  <a:lnTo>
                    <a:pt x="1781" y="531"/>
                  </a:lnTo>
                  <a:lnTo>
                    <a:pt x="1727" y="472"/>
                  </a:lnTo>
                  <a:lnTo>
                    <a:pt x="1669" y="417"/>
                  </a:lnTo>
                  <a:lnTo>
                    <a:pt x="1606" y="366"/>
                  </a:lnTo>
                  <a:lnTo>
                    <a:pt x="1540" y="321"/>
                  </a:lnTo>
                  <a:lnTo>
                    <a:pt x="1469" y="283"/>
                  </a:lnTo>
                  <a:lnTo>
                    <a:pt x="1395" y="251"/>
                  </a:lnTo>
                  <a:lnTo>
                    <a:pt x="1317" y="225"/>
                  </a:lnTo>
                  <a:lnTo>
                    <a:pt x="1235" y="206"/>
                  </a:lnTo>
                  <a:lnTo>
                    <a:pt x="1154" y="194"/>
                  </a:lnTo>
                  <a:lnTo>
                    <a:pt x="1066" y="190"/>
                  </a:lnTo>
                  <a:lnTo>
                    <a:pt x="982" y="194"/>
                  </a:lnTo>
                  <a:lnTo>
                    <a:pt x="900" y="206"/>
                  </a:lnTo>
                  <a:lnTo>
                    <a:pt x="818" y="225"/>
                  </a:lnTo>
                  <a:lnTo>
                    <a:pt x="741" y="251"/>
                  </a:lnTo>
                  <a:lnTo>
                    <a:pt x="666" y="283"/>
                  </a:lnTo>
                  <a:lnTo>
                    <a:pt x="596" y="321"/>
                  </a:lnTo>
                  <a:lnTo>
                    <a:pt x="530" y="366"/>
                  </a:lnTo>
                  <a:lnTo>
                    <a:pt x="466" y="417"/>
                  </a:lnTo>
                  <a:lnTo>
                    <a:pt x="408" y="472"/>
                  </a:lnTo>
                  <a:lnTo>
                    <a:pt x="355" y="531"/>
                  </a:lnTo>
                  <a:lnTo>
                    <a:pt x="308" y="596"/>
                  </a:lnTo>
                  <a:lnTo>
                    <a:pt x="266" y="665"/>
                  </a:lnTo>
                  <a:lnTo>
                    <a:pt x="229" y="737"/>
                  </a:lnTo>
                  <a:lnTo>
                    <a:pt x="200" y="814"/>
                  </a:lnTo>
                  <a:lnTo>
                    <a:pt x="0" y="814"/>
                  </a:lnTo>
                  <a:lnTo>
                    <a:pt x="28" y="728"/>
                  </a:lnTo>
                  <a:lnTo>
                    <a:pt x="62" y="644"/>
                  </a:lnTo>
                  <a:lnTo>
                    <a:pt x="103" y="564"/>
                  </a:lnTo>
                  <a:lnTo>
                    <a:pt x="149" y="489"/>
                  </a:lnTo>
                  <a:lnTo>
                    <a:pt x="203" y="417"/>
                  </a:lnTo>
                  <a:lnTo>
                    <a:pt x="260" y="350"/>
                  </a:lnTo>
                  <a:lnTo>
                    <a:pt x="324" y="287"/>
                  </a:lnTo>
                  <a:lnTo>
                    <a:pt x="391" y="231"/>
                  </a:lnTo>
                  <a:lnTo>
                    <a:pt x="463" y="179"/>
                  </a:lnTo>
                  <a:lnTo>
                    <a:pt x="541" y="134"/>
                  </a:lnTo>
                  <a:lnTo>
                    <a:pt x="621" y="94"/>
                  </a:lnTo>
                  <a:lnTo>
                    <a:pt x="704" y="60"/>
                  </a:lnTo>
                  <a:lnTo>
                    <a:pt x="792" y="34"/>
                  </a:lnTo>
                  <a:lnTo>
                    <a:pt x="880" y="15"/>
                  </a:lnTo>
                  <a:lnTo>
                    <a:pt x="973" y="2"/>
                  </a:lnTo>
                  <a:lnTo>
                    <a:pt x="10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E6A256-D561-47AF-A759-A69739FA3A5B}"/>
              </a:ext>
            </a:extLst>
          </p:cNvPr>
          <p:cNvGrpSpPr/>
          <p:nvPr/>
        </p:nvGrpSpPr>
        <p:grpSpPr>
          <a:xfrm>
            <a:off x="4308615" y="3404702"/>
            <a:ext cx="595842" cy="637302"/>
            <a:chOff x="4251238" y="2707063"/>
            <a:chExt cx="641526" cy="683571"/>
          </a:xfrm>
          <a:solidFill>
            <a:schemeClr val="bg1"/>
          </a:solidFill>
        </p:grpSpPr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BB696612-4091-4388-B1ED-7499F1CC99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1238" y="2749108"/>
              <a:ext cx="641526" cy="641526"/>
            </a:xfrm>
            <a:custGeom>
              <a:avLst/>
              <a:gdLst>
                <a:gd name="T0" fmla="*/ 526 w 1189"/>
                <a:gd name="T1" fmla="*/ 45 h 1191"/>
                <a:gd name="T2" fmla="*/ 395 w 1189"/>
                <a:gd name="T3" fmla="*/ 78 h 1191"/>
                <a:gd name="T4" fmla="*/ 279 w 1189"/>
                <a:gd name="T5" fmla="*/ 140 h 1191"/>
                <a:gd name="T6" fmla="*/ 180 w 1189"/>
                <a:gd name="T7" fmla="*/ 227 h 1191"/>
                <a:gd name="T8" fmla="*/ 106 w 1189"/>
                <a:gd name="T9" fmla="*/ 334 h 1191"/>
                <a:gd name="T10" fmla="*/ 58 w 1189"/>
                <a:gd name="T11" fmla="*/ 459 h 1191"/>
                <a:gd name="T12" fmla="*/ 41 w 1189"/>
                <a:gd name="T13" fmla="*/ 595 h 1191"/>
                <a:gd name="T14" fmla="*/ 58 w 1189"/>
                <a:gd name="T15" fmla="*/ 731 h 1191"/>
                <a:gd name="T16" fmla="*/ 106 w 1189"/>
                <a:gd name="T17" fmla="*/ 855 h 1191"/>
                <a:gd name="T18" fmla="*/ 180 w 1189"/>
                <a:gd name="T19" fmla="*/ 964 h 1191"/>
                <a:gd name="T20" fmla="*/ 279 w 1189"/>
                <a:gd name="T21" fmla="*/ 1050 h 1191"/>
                <a:gd name="T22" fmla="*/ 395 w 1189"/>
                <a:gd name="T23" fmla="*/ 1112 h 1191"/>
                <a:gd name="T24" fmla="*/ 526 w 1189"/>
                <a:gd name="T25" fmla="*/ 1146 h 1191"/>
                <a:gd name="T26" fmla="*/ 664 w 1189"/>
                <a:gd name="T27" fmla="*/ 1146 h 1191"/>
                <a:gd name="T28" fmla="*/ 795 w 1189"/>
                <a:gd name="T29" fmla="*/ 1112 h 1191"/>
                <a:gd name="T30" fmla="*/ 910 w 1189"/>
                <a:gd name="T31" fmla="*/ 1050 h 1191"/>
                <a:gd name="T32" fmla="*/ 1009 w 1189"/>
                <a:gd name="T33" fmla="*/ 964 h 1191"/>
                <a:gd name="T34" fmla="*/ 1084 w 1189"/>
                <a:gd name="T35" fmla="*/ 855 h 1191"/>
                <a:gd name="T36" fmla="*/ 1131 w 1189"/>
                <a:gd name="T37" fmla="*/ 731 h 1191"/>
                <a:gd name="T38" fmla="*/ 1148 w 1189"/>
                <a:gd name="T39" fmla="*/ 595 h 1191"/>
                <a:gd name="T40" fmla="*/ 1131 w 1189"/>
                <a:gd name="T41" fmla="*/ 459 h 1191"/>
                <a:gd name="T42" fmla="*/ 1084 w 1189"/>
                <a:gd name="T43" fmla="*/ 334 h 1191"/>
                <a:gd name="T44" fmla="*/ 1009 w 1189"/>
                <a:gd name="T45" fmla="*/ 227 h 1191"/>
                <a:gd name="T46" fmla="*/ 910 w 1189"/>
                <a:gd name="T47" fmla="*/ 140 h 1191"/>
                <a:gd name="T48" fmla="*/ 795 w 1189"/>
                <a:gd name="T49" fmla="*/ 78 h 1191"/>
                <a:gd name="T50" fmla="*/ 664 w 1189"/>
                <a:gd name="T51" fmla="*/ 45 h 1191"/>
                <a:gd name="T52" fmla="*/ 593 w 1189"/>
                <a:gd name="T53" fmla="*/ 0 h 1191"/>
                <a:gd name="T54" fmla="*/ 731 w 1189"/>
                <a:gd name="T55" fmla="*/ 16 h 1191"/>
                <a:gd name="T56" fmla="*/ 857 w 1189"/>
                <a:gd name="T57" fmla="*/ 61 h 1191"/>
                <a:gd name="T58" fmla="*/ 967 w 1189"/>
                <a:gd name="T59" fmla="*/ 130 h 1191"/>
                <a:gd name="T60" fmla="*/ 1058 w 1189"/>
                <a:gd name="T61" fmla="*/ 223 h 1191"/>
                <a:gd name="T62" fmla="*/ 1129 w 1189"/>
                <a:gd name="T63" fmla="*/ 333 h 1191"/>
                <a:gd name="T64" fmla="*/ 1174 w 1189"/>
                <a:gd name="T65" fmla="*/ 459 h 1191"/>
                <a:gd name="T66" fmla="*/ 1189 w 1189"/>
                <a:gd name="T67" fmla="*/ 595 h 1191"/>
                <a:gd name="T68" fmla="*/ 1174 w 1189"/>
                <a:gd name="T69" fmla="*/ 731 h 1191"/>
                <a:gd name="T70" fmla="*/ 1129 w 1189"/>
                <a:gd name="T71" fmla="*/ 856 h 1191"/>
                <a:gd name="T72" fmla="*/ 1058 w 1189"/>
                <a:gd name="T73" fmla="*/ 968 h 1191"/>
                <a:gd name="T74" fmla="*/ 967 w 1189"/>
                <a:gd name="T75" fmla="*/ 1060 h 1191"/>
                <a:gd name="T76" fmla="*/ 857 w 1189"/>
                <a:gd name="T77" fmla="*/ 1130 h 1191"/>
                <a:gd name="T78" fmla="*/ 731 w 1189"/>
                <a:gd name="T79" fmla="*/ 1175 h 1191"/>
                <a:gd name="T80" fmla="*/ 593 w 1189"/>
                <a:gd name="T81" fmla="*/ 1191 h 1191"/>
                <a:gd name="T82" fmla="*/ 458 w 1189"/>
                <a:gd name="T83" fmla="*/ 1175 h 1191"/>
                <a:gd name="T84" fmla="*/ 333 w 1189"/>
                <a:gd name="T85" fmla="*/ 1130 h 1191"/>
                <a:gd name="T86" fmla="*/ 223 w 1189"/>
                <a:gd name="T87" fmla="*/ 1060 h 1191"/>
                <a:gd name="T88" fmla="*/ 131 w 1189"/>
                <a:gd name="T89" fmla="*/ 968 h 1191"/>
                <a:gd name="T90" fmla="*/ 61 w 1189"/>
                <a:gd name="T91" fmla="*/ 856 h 1191"/>
                <a:gd name="T92" fmla="*/ 16 w 1189"/>
                <a:gd name="T93" fmla="*/ 731 h 1191"/>
                <a:gd name="T94" fmla="*/ 0 w 1189"/>
                <a:gd name="T95" fmla="*/ 595 h 1191"/>
                <a:gd name="T96" fmla="*/ 16 w 1189"/>
                <a:gd name="T97" fmla="*/ 459 h 1191"/>
                <a:gd name="T98" fmla="*/ 61 w 1189"/>
                <a:gd name="T99" fmla="*/ 333 h 1191"/>
                <a:gd name="T100" fmla="*/ 131 w 1189"/>
                <a:gd name="T101" fmla="*/ 223 h 1191"/>
                <a:gd name="T102" fmla="*/ 223 w 1189"/>
                <a:gd name="T103" fmla="*/ 130 h 1191"/>
                <a:gd name="T104" fmla="*/ 333 w 1189"/>
                <a:gd name="T105" fmla="*/ 61 h 1191"/>
                <a:gd name="T106" fmla="*/ 458 w 1189"/>
                <a:gd name="T107" fmla="*/ 16 h 1191"/>
                <a:gd name="T108" fmla="*/ 593 w 1189"/>
                <a:gd name="T10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9" h="1191">
                  <a:moveTo>
                    <a:pt x="593" y="41"/>
                  </a:moveTo>
                  <a:lnTo>
                    <a:pt x="526" y="45"/>
                  </a:lnTo>
                  <a:lnTo>
                    <a:pt x="458" y="58"/>
                  </a:lnTo>
                  <a:lnTo>
                    <a:pt x="395" y="78"/>
                  </a:lnTo>
                  <a:lnTo>
                    <a:pt x="334" y="106"/>
                  </a:lnTo>
                  <a:lnTo>
                    <a:pt x="279" y="140"/>
                  </a:lnTo>
                  <a:lnTo>
                    <a:pt x="227" y="181"/>
                  </a:lnTo>
                  <a:lnTo>
                    <a:pt x="180" y="227"/>
                  </a:lnTo>
                  <a:lnTo>
                    <a:pt x="140" y="278"/>
                  </a:lnTo>
                  <a:lnTo>
                    <a:pt x="106" y="334"/>
                  </a:lnTo>
                  <a:lnTo>
                    <a:pt x="78" y="395"/>
                  </a:lnTo>
                  <a:lnTo>
                    <a:pt x="58" y="459"/>
                  </a:lnTo>
                  <a:lnTo>
                    <a:pt x="45" y="525"/>
                  </a:lnTo>
                  <a:lnTo>
                    <a:pt x="41" y="595"/>
                  </a:lnTo>
                  <a:lnTo>
                    <a:pt x="45" y="665"/>
                  </a:lnTo>
                  <a:lnTo>
                    <a:pt x="58" y="731"/>
                  </a:lnTo>
                  <a:lnTo>
                    <a:pt x="78" y="796"/>
                  </a:lnTo>
                  <a:lnTo>
                    <a:pt x="106" y="855"/>
                  </a:lnTo>
                  <a:lnTo>
                    <a:pt x="140" y="911"/>
                  </a:lnTo>
                  <a:lnTo>
                    <a:pt x="180" y="964"/>
                  </a:lnTo>
                  <a:lnTo>
                    <a:pt x="227" y="1009"/>
                  </a:lnTo>
                  <a:lnTo>
                    <a:pt x="279" y="1050"/>
                  </a:lnTo>
                  <a:lnTo>
                    <a:pt x="334" y="1085"/>
                  </a:lnTo>
                  <a:lnTo>
                    <a:pt x="395" y="1112"/>
                  </a:lnTo>
                  <a:lnTo>
                    <a:pt x="458" y="1133"/>
                  </a:lnTo>
                  <a:lnTo>
                    <a:pt x="526" y="1146"/>
                  </a:lnTo>
                  <a:lnTo>
                    <a:pt x="593" y="1150"/>
                  </a:lnTo>
                  <a:lnTo>
                    <a:pt x="664" y="1146"/>
                  </a:lnTo>
                  <a:lnTo>
                    <a:pt x="731" y="1133"/>
                  </a:lnTo>
                  <a:lnTo>
                    <a:pt x="795" y="1112"/>
                  </a:lnTo>
                  <a:lnTo>
                    <a:pt x="855" y="1085"/>
                  </a:lnTo>
                  <a:lnTo>
                    <a:pt x="910" y="1050"/>
                  </a:lnTo>
                  <a:lnTo>
                    <a:pt x="962" y="1009"/>
                  </a:lnTo>
                  <a:lnTo>
                    <a:pt x="1009" y="964"/>
                  </a:lnTo>
                  <a:lnTo>
                    <a:pt x="1050" y="911"/>
                  </a:lnTo>
                  <a:lnTo>
                    <a:pt x="1084" y="855"/>
                  </a:lnTo>
                  <a:lnTo>
                    <a:pt x="1112" y="796"/>
                  </a:lnTo>
                  <a:lnTo>
                    <a:pt x="1131" y="731"/>
                  </a:lnTo>
                  <a:lnTo>
                    <a:pt x="1144" y="665"/>
                  </a:lnTo>
                  <a:lnTo>
                    <a:pt x="1148" y="595"/>
                  </a:lnTo>
                  <a:lnTo>
                    <a:pt x="1144" y="525"/>
                  </a:lnTo>
                  <a:lnTo>
                    <a:pt x="1131" y="459"/>
                  </a:lnTo>
                  <a:lnTo>
                    <a:pt x="1112" y="395"/>
                  </a:lnTo>
                  <a:lnTo>
                    <a:pt x="1084" y="334"/>
                  </a:lnTo>
                  <a:lnTo>
                    <a:pt x="1050" y="278"/>
                  </a:lnTo>
                  <a:lnTo>
                    <a:pt x="1009" y="227"/>
                  </a:lnTo>
                  <a:lnTo>
                    <a:pt x="962" y="181"/>
                  </a:lnTo>
                  <a:lnTo>
                    <a:pt x="910" y="140"/>
                  </a:lnTo>
                  <a:lnTo>
                    <a:pt x="855" y="106"/>
                  </a:lnTo>
                  <a:lnTo>
                    <a:pt x="795" y="78"/>
                  </a:lnTo>
                  <a:lnTo>
                    <a:pt x="731" y="58"/>
                  </a:lnTo>
                  <a:lnTo>
                    <a:pt x="664" y="45"/>
                  </a:lnTo>
                  <a:lnTo>
                    <a:pt x="593" y="41"/>
                  </a:lnTo>
                  <a:close/>
                  <a:moveTo>
                    <a:pt x="593" y="0"/>
                  </a:moveTo>
                  <a:lnTo>
                    <a:pt x="664" y="3"/>
                  </a:lnTo>
                  <a:lnTo>
                    <a:pt x="731" y="16"/>
                  </a:lnTo>
                  <a:lnTo>
                    <a:pt x="795" y="34"/>
                  </a:lnTo>
                  <a:lnTo>
                    <a:pt x="857" y="61"/>
                  </a:lnTo>
                  <a:lnTo>
                    <a:pt x="913" y="92"/>
                  </a:lnTo>
                  <a:lnTo>
                    <a:pt x="967" y="130"/>
                  </a:lnTo>
                  <a:lnTo>
                    <a:pt x="1015" y="174"/>
                  </a:lnTo>
                  <a:lnTo>
                    <a:pt x="1058" y="223"/>
                  </a:lnTo>
                  <a:lnTo>
                    <a:pt x="1096" y="277"/>
                  </a:lnTo>
                  <a:lnTo>
                    <a:pt x="1129" y="333"/>
                  </a:lnTo>
                  <a:lnTo>
                    <a:pt x="1155" y="394"/>
                  </a:lnTo>
                  <a:lnTo>
                    <a:pt x="1174" y="459"/>
                  </a:lnTo>
                  <a:lnTo>
                    <a:pt x="1185" y="526"/>
                  </a:lnTo>
                  <a:lnTo>
                    <a:pt x="1189" y="595"/>
                  </a:lnTo>
                  <a:lnTo>
                    <a:pt x="1185" y="665"/>
                  </a:lnTo>
                  <a:lnTo>
                    <a:pt x="1174" y="731"/>
                  </a:lnTo>
                  <a:lnTo>
                    <a:pt x="1155" y="796"/>
                  </a:lnTo>
                  <a:lnTo>
                    <a:pt x="1129" y="856"/>
                  </a:lnTo>
                  <a:lnTo>
                    <a:pt x="1096" y="914"/>
                  </a:lnTo>
                  <a:lnTo>
                    <a:pt x="1058" y="968"/>
                  </a:lnTo>
                  <a:lnTo>
                    <a:pt x="1015" y="1016"/>
                  </a:lnTo>
                  <a:lnTo>
                    <a:pt x="967" y="1060"/>
                  </a:lnTo>
                  <a:lnTo>
                    <a:pt x="913" y="1098"/>
                  </a:lnTo>
                  <a:lnTo>
                    <a:pt x="857" y="1130"/>
                  </a:lnTo>
                  <a:lnTo>
                    <a:pt x="795" y="1155"/>
                  </a:lnTo>
                  <a:lnTo>
                    <a:pt x="731" y="1175"/>
                  </a:lnTo>
                  <a:lnTo>
                    <a:pt x="664" y="1186"/>
                  </a:lnTo>
                  <a:lnTo>
                    <a:pt x="593" y="1191"/>
                  </a:lnTo>
                  <a:lnTo>
                    <a:pt x="526" y="1186"/>
                  </a:lnTo>
                  <a:lnTo>
                    <a:pt x="458" y="1175"/>
                  </a:lnTo>
                  <a:lnTo>
                    <a:pt x="395" y="1155"/>
                  </a:lnTo>
                  <a:lnTo>
                    <a:pt x="333" y="1130"/>
                  </a:lnTo>
                  <a:lnTo>
                    <a:pt x="276" y="1098"/>
                  </a:lnTo>
                  <a:lnTo>
                    <a:pt x="223" y="1060"/>
                  </a:lnTo>
                  <a:lnTo>
                    <a:pt x="175" y="1016"/>
                  </a:lnTo>
                  <a:lnTo>
                    <a:pt x="131" y="968"/>
                  </a:lnTo>
                  <a:lnTo>
                    <a:pt x="93" y="914"/>
                  </a:lnTo>
                  <a:lnTo>
                    <a:pt x="61" y="856"/>
                  </a:lnTo>
                  <a:lnTo>
                    <a:pt x="34" y="796"/>
                  </a:lnTo>
                  <a:lnTo>
                    <a:pt x="16" y="731"/>
                  </a:lnTo>
                  <a:lnTo>
                    <a:pt x="4" y="665"/>
                  </a:lnTo>
                  <a:lnTo>
                    <a:pt x="0" y="595"/>
                  </a:lnTo>
                  <a:lnTo>
                    <a:pt x="4" y="526"/>
                  </a:lnTo>
                  <a:lnTo>
                    <a:pt x="16" y="459"/>
                  </a:lnTo>
                  <a:lnTo>
                    <a:pt x="34" y="394"/>
                  </a:lnTo>
                  <a:lnTo>
                    <a:pt x="61" y="333"/>
                  </a:lnTo>
                  <a:lnTo>
                    <a:pt x="93" y="277"/>
                  </a:lnTo>
                  <a:lnTo>
                    <a:pt x="131" y="223"/>
                  </a:lnTo>
                  <a:lnTo>
                    <a:pt x="175" y="174"/>
                  </a:lnTo>
                  <a:lnTo>
                    <a:pt x="223" y="130"/>
                  </a:lnTo>
                  <a:lnTo>
                    <a:pt x="276" y="92"/>
                  </a:lnTo>
                  <a:lnTo>
                    <a:pt x="333" y="61"/>
                  </a:lnTo>
                  <a:lnTo>
                    <a:pt x="395" y="34"/>
                  </a:lnTo>
                  <a:lnTo>
                    <a:pt x="458" y="16"/>
                  </a:lnTo>
                  <a:lnTo>
                    <a:pt x="526" y="3"/>
                  </a:lnTo>
                  <a:lnTo>
                    <a:pt x="5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68F66925-AEAF-44AD-8A7A-206D8459A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881" y="2707063"/>
              <a:ext cx="596242" cy="159573"/>
            </a:xfrm>
            <a:custGeom>
              <a:avLst/>
              <a:gdLst>
                <a:gd name="T0" fmla="*/ 552 w 1107"/>
                <a:gd name="T1" fmla="*/ 0 h 295"/>
                <a:gd name="T2" fmla="*/ 630 w 1107"/>
                <a:gd name="T3" fmla="*/ 4 h 295"/>
                <a:gd name="T4" fmla="*/ 703 w 1107"/>
                <a:gd name="T5" fmla="*/ 17 h 295"/>
                <a:gd name="T6" fmla="*/ 773 w 1107"/>
                <a:gd name="T7" fmla="*/ 37 h 295"/>
                <a:gd name="T8" fmla="*/ 840 w 1107"/>
                <a:gd name="T9" fmla="*/ 65 h 295"/>
                <a:gd name="T10" fmla="*/ 903 w 1107"/>
                <a:gd name="T11" fmla="*/ 99 h 295"/>
                <a:gd name="T12" fmla="*/ 962 w 1107"/>
                <a:gd name="T13" fmla="*/ 140 h 295"/>
                <a:gd name="T14" fmla="*/ 1016 w 1107"/>
                <a:gd name="T15" fmla="*/ 186 h 295"/>
                <a:gd name="T16" fmla="*/ 1065 w 1107"/>
                <a:gd name="T17" fmla="*/ 238 h 295"/>
                <a:gd name="T18" fmla="*/ 1107 w 1107"/>
                <a:gd name="T19" fmla="*/ 295 h 295"/>
                <a:gd name="T20" fmla="*/ 850 w 1107"/>
                <a:gd name="T21" fmla="*/ 295 h 295"/>
                <a:gd name="T22" fmla="*/ 807 w 1107"/>
                <a:gd name="T23" fmla="*/ 265 h 295"/>
                <a:gd name="T24" fmla="*/ 761 w 1107"/>
                <a:gd name="T25" fmla="*/ 240 h 295"/>
                <a:gd name="T26" fmla="*/ 713 w 1107"/>
                <a:gd name="T27" fmla="*/ 219 h 295"/>
                <a:gd name="T28" fmla="*/ 662 w 1107"/>
                <a:gd name="T29" fmla="*/ 205 h 295"/>
                <a:gd name="T30" fmla="*/ 609 w 1107"/>
                <a:gd name="T31" fmla="*/ 195 h 295"/>
                <a:gd name="T32" fmla="*/ 552 w 1107"/>
                <a:gd name="T33" fmla="*/ 192 h 295"/>
                <a:gd name="T34" fmla="*/ 499 w 1107"/>
                <a:gd name="T35" fmla="*/ 195 h 295"/>
                <a:gd name="T36" fmla="*/ 445 w 1107"/>
                <a:gd name="T37" fmla="*/ 205 h 295"/>
                <a:gd name="T38" fmla="*/ 394 w 1107"/>
                <a:gd name="T39" fmla="*/ 219 h 295"/>
                <a:gd name="T40" fmla="*/ 347 w 1107"/>
                <a:gd name="T41" fmla="*/ 240 h 295"/>
                <a:gd name="T42" fmla="*/ 300 w 1107"/>
                <a:gd name="T43" fmla="*/ 265 h 295"/>
                <a:gd name="T44" fmla="*/ 258 w 1107"/>
                <a:gd name="T45" fmla="*/ 295 h 295"/>
                <a:gd name="T46" fmla="*/ 0 w 1107"/>
                <a:gd name="T47" fmla="*/ 295 h 295"/>
                <a:gd name="T48" fmla="*/ 42 w 1107"/>
                <a:gd name="T49" fmla="*/ 238 h 295"/>
                <a:gd name="T50" fmla="*/ 92 w 1107"/>
                <a:gd name="T51" fmla="*/ 186 h 295"/>
                <a:gd name="T52" fmla="*/ 145 w 1107"/>
                <a:gd name="T53" fmla="*/ 140 h 295"/>
                <a:gd name="T54" fmla="*/ 204 w 1107"/>
                <a:gd name="T55" fmla="*/ 99 h 295"/>
                <a:gd name="T56" fmla="*/ 268 w 1107"/>
                <a:gd name="T57" fmla="*/ 65 h 295"/>
                <a:gd name="T58" fmla="*/ 334 w 1107"/>
                <a:gd name="T59" fmla="*/ 37 h 295"/>
                <a:gd name="T60" fmla="*/ 404 w 1107"/>
                <a:gd name="T61" fmla="*/ 17 h 295"/>
                <a:gd name="T62" fmla="*/ 478 w 1107"/>
                <a:gd name="T63" fmla="*/ 4 h 295"/>
                <a:gd name="T64" fmla="*/ 552 w 1107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7" h="295">
                  <a:moveTo>
                    <a:pt x="552" y="0"/>
                  </a:moveTo>
                  <a:lnTo>
                    <a:pt x="630" y="4"/>
                  </a:lnTo>
                  <a:lnTo>
                    <a:pt x="703" y="17"/>
                  </a:lnTo>
                  <a:lnTo>
                    <a:pt x="773" y="37"/>
                  </a:lnTo>
                  <a:lnTo>
                    <a:pt x="840" y="65"/>
                  </a:lnTo>
                  <a:lnTo>
                    <a:pt x="903" y="99"/>
                  </a:lnTo>
                  <a:lnTo>
                    <a:pt x="962" y="140"/>
                  </a:lnTo>
                  <a:lnTo>
                    <a:pt x="1016" y="186"/>
                  </a:lnTo>
                  <a:lnTo>
                    <a:pt x="1065" y="238"/>
                  </a:lnTo>
                  <a:lnTo>
                    <a:pt x="1107" y="295"/>
                  </a:lnTo>
                  <a:lnTo>
                    <a:pt x="850" y="295"/>
                  </a:lnTo>
                  <a:lnTo>
                    <a:pt x="807" y="265"/>
                  </a:lnTo>
                  <a:lnTo>
                    <a:pt x="761" y="240"/>
                  </a:lnTo>
                  <a:lnTo>
                    <a:pt x="713" y="219"/>
                  </a:lnTo>
                  <a:lnTo>
                    <a:pt x="662" y="205"/>
                  </a:lnTo>
                  <a:lnTo>
                    <a:pt x="609" y="195"/>
                  </a:lnTo>
                  <a:lnTo>
                    <a:pt x="552" y="192"/>
                  </a:lnTo>
                  <a:lnTo>
                    <a:pt x="499" y="195"/>
                  </a:lnTo>
                  <a:lnTo>
                    <a:pt x="445" y="205"/>
                  </a:lnTo>
                  <a:lnTo>
                    <a:pt x="394" y="219"/>
                  </a:lnTo>
                  <a:lnTo>
                    <a:pt x="347" y="240"/>
                  </a:lnTo>
                  <a:lnTo>
                    <a:pt x="300" y="265"/>
                  </a:lnTo>
                  <a:lnTo>
                    <a:pt x="258" y="295"/>
                  </a:lnTo>
                  <a:lnTo>
                    <a:pt x="0" y="295"/>
                  </a:lnTo>
                  <a:lnTo>
                    <a:pt x="42" y="238"/>
                  </a:lnTo>
                  <a:lnTo>
                    <a:pt x="92" y="186"/>
                  </a:lnTo>
                  <a:lnTo>
                    <a:pt x="145" y="140"/>
                  </a:lnTo>
                  <a:lnTo>
                    <a:pt x="204" y="99"/>
                  </a:lnTo>
                  <a:lnTo>
                    <a:pt x="268" y="65"/>
                  </a:lnTo>
                  <a:lnTo>
                    <a:pt x="334" y="37"/>
                  </a:lnTo>
                  <a:lnTo>
                    <a:pt x="404" y="17"/>
                  </a:lnTo>
                  <a:lnTo>
                    <a:pt x="478" y="4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cxnSp>
        <p:nvCxnSpPr>
          <p:cNvPr id="66" name="Elbow Connector 32">
            <a:extLst>
              <a:ext uri="{FF2B5EF4-FFF2-40B4-BE49-F238E27FC236}">
                <a16:creationId xmlns:a16="http://schemas.microsoft.com/office/drawing/2014/main" id="{D18D168B-2224-403D-94CB-4F949D90744E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024312" y="2981258"/>
            <a:ext cx="1693400" cy="64601"/>
          </a:xfrm>
          <a:prstGeom prst="bentConnector3">
            <a:avLst>
              <a:gd name="adj1" fmla="val 50000"/>
            </a:avLst>
          </a:prstGeom>
          <a:ln w="9525"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36">
            <a:extLst>
              <a:ext uri="{FF2B5EF4-FFF2-40B4-BE49-F238E27FC236}">
                <a16:creationId xmlns:a16="http://schemas.microsoft.com/office/drawing/2014/main" id="{5E59D67C-3CA7-4C09-A920-00B686F6B4CC}"/>
              </a:ext>
            </a:extLst>
          </p:cNvPr>
          <p:cNvCxnSpPr>
            <a:cxnSpLocks/>
          </p:cNvCxnSpPr>
          <p:nvPr/>
        </p:nvCxnSpPr>
        <p:spPr>
          <a:xfrm flipV="1">
            <a:off x="2638104" y="4039616"/>
            <a:ext cx="1991813" cy="1179829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37">
            <a:extLst>
              <a:ext uri="{FF2B5EF4-FFF2-40B4-BE49-F238E27FC236}">
                <a16:creationId xmlns:a16="http://schemas.microsoft.com/office/drawing/2014/main" id="{0CA5E039-CE27-48A5-BA6B-86B4391CF1A4}"/>
              </a:ext>
            </a:extLst>
          </p:cNvPr>
          <p:cNvCxnSpPr>
            <a:cxnSpLocks/>
          </p:cNvCxnSpPr>
          <p:nvPr/>
        </p:nvCxnSpPr>
        <p:spPr>
          <a:xfrm rot="10800000">
            <a:off x="4876665" y="4430839"/>
            <a:ext cx="1508396" cy="216449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D70423D-6D02-4F5A-BB15-9B80A8C8BB48}"/>
              </a:ext>
            </a:extLst>
          </p:cNvPr>
          <p:cNvSpPr/>
          <p:nvPr/>
        </p:nvSpPr>
        <p:spPr>
          <a:xfrm>
            <a:off x="1683030" y="1441041"/>
            <a:ext cx="6442854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SLIDE NỘI DUNG THUYẾT TRÌNH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195FE3-8035-475F-85B8-0BE1CC8A19C2}"/>
              </a:ext>
            </a:extLst>
          </p:cNvPr>
          <p:cNvSpPr txBox="1"/>
          <p:nvPr/>
        </p:nvSpPr>
        <p:spPr>
          <a:xfrm>
            <a:off x="6538097" y="4293346"/>
            <a:ext cx="2175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Bitbucket 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5139BF-9091-412C-9E30-6FF3B074CE9F}"/>
              </a:ext>
            </a:extLst>
          </p:cNvPr>
          <p:cNvSpPr txBox="1"/>
          <p:nvPr/>
        </p:nvSpPr>
        <p:spPr>
          <a:xfrm>
            <a:off x="609926" y="4927432"/>
            <a:ext cx="2326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9ED5FA-1AF1-44A4-BCB6-5331D709C13C}"/>
              </a:ext>
            </a:extLst>
          </p:cNvPr>
          <p:cNvSpPr txBox="1"/>
          <p:nvPr/>
        </p:nvSpPr>
        <p:spPr>
          <a:xfrm>
            <a:off x="430237" y="2627315"/>
            <a:ext cx="1594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Chung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33">
            <a:extLst>
              <a:ext uri="{FF2B5EF4-FFF2-40B4-BE49-F238E27FC236}">
                <a16:creationId xmlns:a16="http://schemas.microsoft.com/office/drawing/2014/main" id="{171E6439-38CA-4C49-A098-FAEB6FBC91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2373" y="2635275"/>
            <a:ext cx="1054159" cy="952198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C87C50-CA52-4CEE-B3CA-1F8F61756636}"/>
              </a:ext>
            </a:extLst>
          </p:cNvPr>
          <p:cNvSpPr txBox="1"/>
          <p:nvPr/>
        </p:nvSpPr>
        <p:spPr>
          <a:xfrm>
            <a:off x="6820886" y="2279929"/>
            <a:ext cx="189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1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F7644-7E7E-4EAA-9F29-7909BF24C99D}"/>
              </a:ext>
            </a:extLst>
          </p:cNvPr>
          <p:cNvSpPr/>
          <p:nvPr/>
        </p:nvSpPr>
        <p:spPr>
          <a:xfrm>
            <a:off x="0" y="109879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7A720-B0DE-4E7F-B6D5-E532AFD6909D}"/>
              </a:ext>
            </a:extLst>
          </p:cNvPr>
          <p:cNvSpPr txBox="1"/>
          <p:nvPr/>
        </p:nvSpPr>
        <p:spPr>
          <a:xfrm>
            <a:off x="308919" y="1794857"/>
            <a:ext cx="85607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Bitbucket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soát</a:t>
            </a:r>
            <a:r>
              <a:rPr lang="en-US" sz="2000" dirty="0"/>
              <a:t> </a:t>
            </a:r>
            <a:r>
              <a:rPr lang="en-US" sz="2000" dirty="0" err="1"/>
              <a:t>phiên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web.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/>
              <a:t>Dành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soát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Mercurial </a:t>
            </a:r>
            <a:r>
              <a:rPr lang="en-US" sz="2000" dirty="0" err="1"/>
              <a:t>hoặc</a:t>
            </a:r>
            <a:r>
              <a:rPr lang="en-US" sz="2000" dirty="0"/>
              <a:t> Git.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Bitbucket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r>
              <a:rPr lang="en-US" sz="2000" dirty="0"/>
              <a:t> </a:t>
            </a:r>
            <a:r>
              <a:rPr lang="en-US" sz="2000" dirty="0" err="1"/>
              <a:t>tư</a:t>
            </a:r>
            <a:r>
              <a:rPr lang="en-US" sz="2000" dirty="0"/>
              <a:t> (Private Repositories).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Atlassian </a:t>
            </a:r>
            <a:r>
              <a:rPr lang="en-US" sz="2000" dirty="0" err="1"/>
              <a:t>như</a:t>
            </a:r>
            <a:r>
              <a:rPr lang="en-US" sz="2000" dirty="0"/>
              <a:t> Jira, HipChat, Confluence </a:t>
            </a:r>
            <a:r>
              <a:rPr lang="en-US" sz="2000" dirty="0" err="1"/>
              <a:t>và</a:t>
            </a:r>
            <a:r>
              <a:rPr lang="en-US" sz="2000" dirty="0"/>
              <a:t> Bamboo.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 Python 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 Django web framework.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1519427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78CF-3E07-4BF4-B584-9AFB68547460}"/>
              </a:ext>
            </a:extLst>
          </p:cNvPr>
          <p:cNvSpPr txBox="1"/>
          <p:nvPr/>
        </p:nvSpPr>
        <p:spPr>
          <a:xfrm>
            <a:off x="465589" y="2291560"/>
            <a:ext cx="82128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/>
              <a:t>Bitbucket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/>
              <a:t>độc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,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Jesper </a:t>
            </a:r>
            <a:r>
              <a:rPr lang="en-US" sz="2000" dirty="0" err="1"/>
              <a:t>Nøhr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năm</a:t>
            </a:r>
            <a:r>
              <a:rPr lang="en-US" sz="2000" dirty="0"/>
              <a:t> 2008.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/>
              <a:t>29/9/2010, Bitbucket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Atlassian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err="1"/>
              <a:t>Tháng</a:t>
            </a:r>
            <a:r>
              <a:rPr lang="en-US" sz="2000" dirty="0"/>
              <a:t> 9/2015, Atlassian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Stash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họ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Bitbucket Server. </a:t>
            </a: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1519427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78CF-3E07-4BF4-B584-9AFB68547460}"/>
              </a:ext>
            </a:extLst>
          </p:cNvPr>
          <p:cNvSpPr txBox="1"/>
          <p:nvPr/>
        </p:nvSpPr>
        <p:spPr>
          <a:xfrm>
            <a:off x="465589" y="2291560"/>
            <a:ext cx="82128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/>
              <a:t>Pull requests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branch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code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/>
              <a:t>Bitbucket Pipelines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/>
              <a:t>Kho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file Git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(</a:t>
            </a:r>
            <a:r>
              <a:rPr lang="en-US" sz="2000" dirty="0" err="1"/>
              <a:t>LFS</a:t>
            </a:r>
            <a:r>
              <a:rPr lang="en-US" sz="20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/>
              <a:t>Trello boards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Jira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3</a:t>
            </a: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1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1519427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78CF-3E07-4BF4-B584-9AFB68547460}"/>
              </a:ext>
            </a:extLst>
          </p:cNvPr>
          <p:cNvSpPr txBox="1"/>
          <p:nvPr/>
        </p:nvSpPr>
        <p:spPr>
          <a:xfrm>
            <a:off x="465589" y="2291560"/>
            <a:ext cx="82128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err="1"/>
              <a:t>Ngoài</a:t>
            </a:r>
            <a:r>
              <a:rPr lang="en-US" sz="2000" dirty="0"/>
              <a:t> ra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5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nổi</a:t>
            </a:r>
            <a:r>
              <a:rPr lang="en-US" sz="2000" dirty="0"/>
              <a:t> </a:t>
            </a:r>
            <a:r>
              <a:rPr lang="en-US" sz="2000" dirty="0" err="1"/>
              <a:t>bật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i="1" dirty="0" err="1"/>
              <a:t>Không</a:t>
            </a:r>
            <a:r>
              <a:rPr lang="en-US" sz="2000" i="1" dirty="0"/>
              <a:t> </a:t>
            </a:r>
            <a:r>
              <a:rPr lang="en-US" sz="2000" i="1" dirty="0" err="1"/>
              <a:t>giới</a:t>
            </a:r>
            <a:r>
              <a:rPr lang="en-US" sz="2000" i="1" dirty="0"/>
              <a:t> </a:t>
            </a:r>
            <a:r>
              <a:rPr lang="en-US" sz="2000" i="1" dirty="0" err="1"/>
              <a:t>hạn</a:t>
            </a:r>
            <a:r>
              <a:rPr lang="en-US" sz="2000" i="1" dirty="0"/>
              <a:t> </a:t>
            </a:r>
            <a:r>
              <a:rPr lang="en-US" sz="2000" i="1" dirty="0" err="1"/>
              <a:t>số</a:t>
            </a:r>
            <a:r>
              <a:rPr lang="en-US" sz="2000" i="1" dirty="0"/>
              <a:t> </a:t>
            </a:r>
            <a:r>
              <a:rPr lang="en-US" sz="2000" i="1" dirty="0" err="1"/>
              <a:t>lượng</a:t>
            </a:r>
            <a:r>
              <a:rPr lang="en-US" sz="2000" i="1" dirty="0"/>
              <a:t> private </a:t>
            </a:r>
            <a:r>
              <a:rPr lang="en-US" sz="2000" i="1" dirty="0" err="1"/>
              <a:t>reposity</a:t>
            </a:r>
            <a:r>
              <a:rPr lang="en-US" sz="2000" i="1" dirty="0"/>
              <a:t>: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vượt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5 </a:t>
            </a:r>
            <a:r>
              <a:rPr lang="en-US" sz="2000" dirty="0" err="1"/>
              <a:t>người</a:t>
            </a:r>
            <a:r>
              <a:rPr lang="en-US" sz="2000" dirty="0"/>
              <a:t>, 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thoải</a:t>
            </a:r>
            <a:r>
              <a:rPr lang="en-US" sz="2000" dirty="0"/>
              <a:t> </a:t>
            </a:r>
            <a:r>
              <a:rPr lang="en-US" sz="2000" dirty="0" err="1"/>
              <a:t>mái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reposity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tốn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kì</a:t>
            </a:r>
            <a:r>
              <a:rPr lang="en-US" sz="2000" dirty="0"/>
              <a:t> chi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i="1" dirty="0" err="1"/>
              <a:t>Omnibar</a:t>
            </a:r>
            <a:r>
              <a:rPr lang="en-US" sz="2000" i="1" dirty="0"/>
              <a:t>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action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Bitbucket,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matching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i="1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0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1519427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78CF-3E07-4BF4-B584-9AFB68547460}"/>
              </a:ext>
            </a:extLst>
          </p:cNvPr>
          <p:cNvSpPr txBox="1"/>
          <p:nvPr/>
        </p:nvSpPr>
        <p:spPr>
          <a:xfrm>
            <a:off x="465589" y="2291560"/>
            <a:ext cx="821282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i="1" dirty="0" err="1"/>
              <a:t>Những</a:t>
            </a:r>
            <a:r>
              <a:rPr lang="en-US" sz="2000" i="1" dirty="0"/>
              <a:t> </a:t>
            </a:r>
            <a:r>
              <a:rPr lang="en-US" sz="2000" i="1" dirty="0" err="1"/>
              <a:t>phím</a:t>
            </a:r>
            <a:r>
              <a:rPr lang="en-US" sz="2000" i="1" dirty="0"/>
              <a:t> </a:t>
            </a:r>
            <a:r>
              <a:rPr lang="en-US" sz="2000" i="1" dirty="0" err="1"/>
              <a:t>tắt</a:t>
            </a:r>
            <a:r>
              <a:rPr lang="en-US" sz="2000" i="1" dirty="0"/>
              <a:t>: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 ⇧+?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 </a:t>
            </a:r>
            <a:r>
              <a:rPr lang="en-US" sz="2000" dirty="0" err="1"/>
              <a:t>tắt</a:t>
            </a:r>
            <a:r>
              <a:rPr lang="en-US" sz="20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i="1" dirty="0"/>
              <a:t>Binary Snippets: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chia </a:t>
            </a:r>
            <a:r>
              <a:rPr lang="en-US" sz="2000" dirty="0" err="1"/>
              <a:t>sẻ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tệp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dung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10MB</a:t>
            </a:r>
            <a:r>
              <a:rPr lang="en-US" sz="2000" dirty="0"/>
              <a:t>/ file.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i="1" dirty="0" err="1"/>
              <a:t>Có</a:t>
            </a:r>
            <a:r>
              <a:rPr lang="en-US" sz="2000" i="1" dirty="0"/>
              <a:t> app </a:t>
            </a:r>
            <a:r>
              <a:rPr lang="en-US" sz="2000" i="1" dirty="0" err="1"/>
              <a:t>quản</a:t>
            </a:r>
            <a:r>
              <a:rPr lang="en-US" sz="2000" i="1" dirty="0"/>
              <a:t> </a:t>
            </a:r>
            <a:r>
              <a:rPr lang="en-US" sz="2000" i="1" dirty="0" err="1"/>
              <a:t>lý</a:t>
            </a:r>
            <a:r>
              <a:rPr lang="en-US" sz="2000" i="1" dirty="0"/>
              <a:t> </a:t>
            </a:r>
            <a:r>
              <a:rPr lang="en-US" sz="2000" i="1" dirty="0" err="1"/>
              <a:t>riêng</a:t>
            </a:r>
            <a:r>
              <a:rPr lang="en-US" sz="2000" i="1" dirty="0"/>
              <a:t>: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repository,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nắm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issues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takhông</a:t>
            </a:r>
            <a:r>
              <a:rPr lang="en-US" sz="2000" dirty="0"/>
              <a:t> </a:t>
            </a:r>
            <a:r>
              <a:rPr lang="en-US" sz="2000" dirty="0" err="1"/>
              <a:t>ngồi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qua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: </a:t>
            </a:r>
            <a:r>
              <a:rPr lang="en-US" sz="2000" dirty="0" err="1"/>
              <a:t>Bitbeaker</a:t>
            </a:r>
            <a:r>
              <a:rPr lang="en-US" sz="2000" dirty="0"/>
              <a:t> (Android).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i="1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8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21D954C-6834-4B83-B664-F9E911371198}"/>
              </a:ext>
            </a:extLst>
          </p:cNvPr>
          <p:cNvSpPr txBox="1">
            <a:spLocks/>
          </p:cNvSpPr>
          <p:nvPr/>
        </p:nvSpPr>
        <p:spPr>
          <a:xfrm>
            <a:off x="0" y="948975"/>
            <a:ext cx="9144000" cy="77213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Bitbucket &amp;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78874A-430A-4AE6-A7EE-B842733E5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6432"/>
              </p:ext>
            </p:extLst>
          </p:nvPr>
        </p:nvGraphicFramePr>
        <p:xfrm>
          <a:off x="0" y="1585184"/>
          <a:ext cx="9144000" cy="4689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3564408920"/>
                    </a:ext>
                  </a:extLst>
                </a:gridCol>
                <a:gridCol w="4193059">
                  <a:extLst>
                    <a:ext uri="{9D8B030D-6E8A-4147-A177-3AD203B41FA5}">
                      <a16:colId xmlns:a16="http://schemas.microsoft.com/office/drawing/2014/main" val="26522723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52606907"/>
                    </a:ext>
                  </a:extLst>
                </a:gridCol>
              </a:tblGrid>
              <a:tr h="470079">
                <a:tc>
                  <a:txBody>
                    <a:bodyPr/>
                    <a:lstStyle/>
                    <a:p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03505"/>
                  </a:ext>
                </a:extLst>
              </a:tr>
              <a:tr h="470079">
                <a:tc>
                  <a:txBody>
                    <a:bodyPr/>
                    <a:lstStyle/>
                    <a:p>
                      <a:r>
                        <a:rPr lang="en-US" dirty="0"/>
                        <a:t>VCS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hỗ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Mercurial,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28280"/>
                  </a:ext>
                </a:extLst>
              </a:tr>
              <a:tr h="570947">
                <a:tc>
                  <a:txBody>
                    <a:bodyPr/>
                    <a:lstStyle/>
                    <a:p>
                      <a:r>
                        <a:rPr lang="en-US" dirty="0"/>
                        <a:t>Public 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phí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l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phí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l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849602"/>
                  </a:ext>
                </a:extLst>
              </a:tr>
              <a:tr h="570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Private 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nhóm</a:t>
                      </a:r>
                      <a:r>
                        <a:rPr lang="en-US" dirty="0"/>
                        <a:t> 5 ng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xuống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7$/</a:t>
                      </a:r>
                      <a:r>
                        <a:rPr lang="en-US" dirty="0" err="1"/>
                        <a:t>tháng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ng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30755"/>
                  </a:ext>
                </a:extLst>
              </a:tr>
              <a:tr h="815639">
                <a:tc>
                  <a:txBody>
                    <a:bodyPr/>
                    <a:lstStyle/>
                    <a:p>
                      <a:r>
                        <a:rPr lang="en-US" dirty="0" err="1"/>
                        <a:t>Tích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Jira, Crucible, Jenkins, Bamboo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Asana, Zendesk, </a:t>
                      </a:r>
                      <a:r>
                        <a:rPr lang="en-US" dirty="0" err="1"/>
                        <a:t>CloudBees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CodeClimate</a:t>
                      </a:r>
                      <a:r>
                        <a:rPr lang="en-US" dirty="0"/>
                        <a:t>, AWS, Windows Azure, Google Cloud, Heroku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33736"/>
                  </a:ext>
                </a:extLst>
              </a:tr>
              <a:tr h="570947">
                <a:tc>
                  <a:txBody>
                    <a:bodyPr/>
                    <a:lstStyle/>
                    <a:p>
                      <a:r>
                        <a:rPr lang="en-US" dirty="0"/>
                        <a:t>Host l</a:t>
                      </a:r>
                      <a:r>
                        <a:rPr lang="vi-VN" dirty="0"/>
                        <a:t>ư</a:t>
                      </a:r>
                      <a:r>
                        <a:rPr lang="en-US" dirty="0"/>
                        <a:t>u </a:t>
                      </a:r>
                      <a:r>
                        <a:rPr lang="en-US" dirty="0" err="1"/>
                        <a:t>trữ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phổ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biến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Adium</a:t>
                      </a:r>
                      <a:r>
                        <a:rPr lang="en-US" dirty="0"/>
                        <a:t>, Mailchimp, Opera, Python, 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Bootstrap, Node.js, jQuery, Rails, Homebrew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66413"/>
                  </a:ext>
                </a:extLst>
              </a:tr>
              <a:tr h="815639">
                <a:tc>
                  <a:txBody>
                    <a:bodyPr/>
                    <a:lstStyle/>
                    <a:p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rộng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bật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Spoon, Jira Integration, External Authentication, Via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, Twitter, Facebook, 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2 </a:t>
                      </a:r>
                      <a:r>
                        <a:rPr lang="en-US" dirty="0" err="1"/>
                        <a:t>lớp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Pages,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23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D793483-F58F-402A-B803-364EF2E02B12}"/>
              </a:ext>
            </a:extLst>
          </p:cNvPr>
          <p:cNvSpPr/>
          <p:nvPr/>
        </p:nvSpPr>
        <p:spPr>
          <a:xfrm>
            <a:off x="-391075" y="2558848"/>
            <a:ext cx="621078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Mọi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Người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Đã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Lắng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Nghe</a:t>
            </a:r>
          </a:p>
        </p:txBody>
      </p:sp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3152</TotalTime>
  <Words>545</Words>
  <Application>Microsoft Office PowerPoint</Application>
  <PresentationFormat>On-screen Show (4:3)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#9Slide03 AmpleSoft</vt:lpstr>
      <vt:lpstr>Arial</vt:lpstr>
      <vt:lpstr>Calibri</vt:lpstr>
      <vt:lpstr>Calibri Light</vt:lpstr>
      <vt:lpstr>Raleway Black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Phu Khuyen</dc:creator>
  <cp:lastModifiedBy>Nguyen Thuan An</cp:lastModifiedBy>
  <cp:revision>367</cp:revision>
  <cp:lastPrinted>2018-10-07T16:48:04Z</cp:lastPrinted>
  <dcterms:created xsi:type="dcterms:W3CDTF">2018-09-03T02:52:20Z</dcterms:created>
  <dcterms:modified xsi:type="dcterms:W3CDTF">2021-01-07T17:12:38Z</dcterms:modified>
</cp:coreProperties>
</file>