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470" r:id="rId3"/>
    <p:sldId id="426" r:id="rId4"/>
    <p:sldId id="430" r:id="rId5"/>
    <p:sldId id="471" r:id="rId6"/>
    <p:sldId id="474" r:id="rId7"/>
    <p:sldId id="475" r:id="rId8"/>
    <p:sldId id="476" r:id="rId9"/>
    <p:sldId id="478" r:id="rId10"/>
    <p:sldId id="477" r:id="rId11"/>
    <p:sldId id="444" r:id="rId12"/>
    <p:sldId id="479" r:id="rId13"/>
    <p:sldId id="480" r:id="rId14"/>
    <p:sldId id="32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35"/>
  </p:normalViewPr>
  <p:slideViewPr>
    <p:cSldViewPr snapToGrid="0" snapToObjects="1">
      <p:cViewPr varScale="1">
        <p:scale>
          <a:sx n="78" d="100"/>
          <a:sy n="78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fb.com/groups/tailieu.hutech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548500-1260-0F43-B006-5F6311CB6B4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B0201-D062-D04A-BB25-EEB78DAB23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1ECF51-167A-B743-B262-CE0087BAE922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138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79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9149148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5316331" y="1109225"/>
            <a:ext cx="382766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4" y="120410"/>
            <a:ext cx="2680048" cy="8948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7048117" y="285188"/>
            <a:ext cx="1790387" cy="558212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4" name="Slide Number Placeholder 55">
            <a:extLst>
              <a:ext uri="{FF2B5EF4-FFF2-40B4-BE49-F238E27FC236}">
                <a16:creationId xmlns:a16="http://schemas.microsoft.com/office/drawing/2014/main" id="{7BFDDAF7-BB70-9E44-9F60-D7ECA5077256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D8AB64-8490-4F40-ACF8-7E777CFC128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652EF-251A-F64E-AE03-7E62AF43B5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93FF0-780D-4A4C-A6C5-05A2E18F9C10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5003881" y="52635"/>
            <a:ext cx="4140119" cy="3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4641545" y="52633"/>
            <a:ext cx="362336" cy="3587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0ACFA-3105-2543-B65B-02BA47AB02A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A98DB-2358-944A-B739-EBFE3489EB96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79F8A4-CCB1-154A-BEF2-FCE4E09972F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B1F8D5-95C0-4644-9783-CB6D7127ABD5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D4DB37F-8B2C-3749-9BC9-6C2168D661B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A5CBB-730F-1A49-A423-E90E8CF55C8F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id="{F835AA12-B03E-2D45-9900-FFB627876B38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97B7A3-BE6D-6347-B275-64077E75014C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ABBCFE-F484-B14D-9568-43CC062E65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B383E5-5FDD-BC40-BAAF-4A581360C795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41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097" y="5783022"/>
            <a:ext cx="914499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351823" y="3578985"/>
            <a:ext cx="4743326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351823" y="3578985"/>
            <a:ext cx="3144546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351824" y="3578985"/>
            <a:ext cx="162771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088488" y="1583117"/>
            <a:ext cx="326999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5400" b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5400" b="1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5003881" y="52634"/>
            <a:ext cx="414011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4708122" y="27076"/>
            <a:ext cx="30530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6" y="4212771"/>
            <a:ext cx="1640163" cy="1689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65" y="4212771"/>
            <a:ext cx="1506047" cy="1756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8" y="1656887"/>
            <a:ext cx="1458116" cy="280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38" y="2918026"/>
            <a:ext cx="163953" cy="2428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8755601" y="6330964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25</a:t>
            </a:r>
            <a:endParaRPr lang="en-US" sz="1500" b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779D6-10F9-404A-B92E-829D62061ED6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A215C09-FE88-C14B-AC41-287DB7A95538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254299-0314-4447-ACF8-0405992F0ED2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4A8191-233F-174E-8446-BB7BD0594DF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31E27C8A-51A0-DD46-98DB-99DDAF3F933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F87C11-1B50-C44A-A2EF-C665E6629D2E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45" name="Slide Number Placeholder 55">
            <a:extLst>
              <a:ext uri="{FF2B5EF4-FFF2-40B4-BE49-F238E27FC236}">
                <a16:creationId xmlns:a16="http://schemas.microsoft.com/office/drawing/2014/main" id="{FA30915D-61E2-3B43-8935-9A551E73A56B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2B9B98-73D8-FC4A-8C40-74F10E0E0F72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CA6589-0023-9F4A-81C0-8A6ED5B26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3FB56B-65AE-2D45-A0A6-AEAA293CEE6C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0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47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07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41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28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0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77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8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fb.com/groups/tailieu.hutech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DF9133-ADA3-A24E-8A70-A0D7DF050D75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9EAE16-6F84-5541-AC15-381ACFD7D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BEECB5-3206-5342-A30B-2C1E0AD6EBF1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7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593993" y="2213053"/>
            <a:ext cx="795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</a:p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4442030" y="3675154"/>
            <a:ext cx="156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6002394" y="3675154"/>
            <a:ext cx="215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698906" y="5499789"/>
            <a:ext cx="430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6002394" y="5499789"/>
            <a:ext cx="280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FDE50-7692-4A0D-8804-5EFB2BE0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AD8F38-2335-42AB-B62A-4CA94ECAAFB3}"/>
              </a:ext>
            </a:extLst>
          </p:cNvPr>
          <p:cNvCxnSpPr>
            <a:cxnSpLocks/>
          </p:cNvCxnSpPr>
          <p:nvPr/>
        </p:nvCxnSpPr>
        <p:spPr>
          <a:xfrm flipH="1" flipV="1">
            <a:off x="5288692" y="926756"/>
            <a:ext cx="1285103" cy="70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E565EC-B99D-47BB-A083-25F71815F439}"/>
              </a:ext>
            </a:extLst>
          </p:cNvPr>
          <p:cNvSpPr/>
          <p:nvPr/>
        </p:nvSpPr>
        <p:spPr>
          <a:xfrm>
            <a:off x="5857103" y="1631092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Snippet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336451-42D1-47DA-8539-A10C8E77B591}"/>
              </a:ext>
            </a:extLst>
          </p:cNvPr>
          <p:cNvCxnSpPr>
            <a:cxnSpLocks/>
          </p:cNvCxnSpPr>
          <p:nvPr/>
        </p:nvCxnSpPr>
        <p:spPr>
          <a:xfrm flipV="1">
            <a:off x="1013254" y="1606378"/>
            <a:ext cx="296562" cy="56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523B75-164B-4C34-AE7B-C788F9AA23C3}"/>
              </a:ext>
            </a:extLst>
          </p:cNvPr>
          <p:cNvSpPr/>
          <p:nvPr/>
        </p:nvSpPr>
        <p:spPr>
          <a:xfrm>
            <a:off x="0" y="2174789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3FFA9-1ADC-4E2B-AE12-BD42820DE684}"/>
              </a:ext>
            </a:extLst>
          </p:cNvPr>
          <p:cNvCxnSpPr>
            <a:cxnSpLocks/>
          </p:cNvCxnSpPr>
          <p:nvPr/>
        </p:nvCxnSpPr>
        <p:spPr>
          <a:xfrm flipV="1">
            <a:off x="2384854" y="2860589"/>
            <a:ext cx="902043" cy="568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0BD54C-9328-40DE-9BAE-5BDED0D5534A}"/>
              </a:ext>
            </a:extLst>
          </p:cNvPr>
          <p:cNvSpPr/>
          <p:nvPr/>
        </p:nvSpPr>
        <p:spPr>
          <a:xfrm>
            <a:off x="1371600" y="3429000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42254-D437-45A8-9B34-0F3A246BA9FC}"/>
              </a:ext>
            </a:extLst>
          </p:cNvPr>
          <p:cNvCxnSpPr>
            <a:cxnSpLocks/>
          </p:cNvCxnSpPr>
          <p:nvPr/>
        </p:nvCxnSpPr>
        <p:spPr>
          <a:xfrm flipH="1">
            <a:off x="4312508" y="4547288"/>
            <a:ext cx="1124467" cy="138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581FA4-CD01-4B63-94C7-7F05B899FFA7}"/>
              </a:ext>
            </a:extLst>
          </p:cNvPr>
          <p:cNvSpPr/>
          <p:nvPr/>
        </p:nvSpPr>
        <p:spPr>
          <a:xfrm>
            <a:off x="4423721" y="4547287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4897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&amp;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78874A-430A-4AE6-A7EE-B842733E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432"/>
              </p:ext>
            </p:extLst>
          </p:nvPr>
        </p:nvGraphicFramePr>
        <p:xfrm>
          <a:off x="0" y="1585184"/>
          <a:ext cx="9144000" cy="46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3564408920"/>
                    </a:ext>
                  </a:extLst>
                </a:gridCol>
                <a:gridCol w="4193059">
                  <a:extLst>
                    <a:ext uri="{9D8B030D-6E8A-4147-A177-3AD203B41FA5}">
                      <a16:colId xmlns:a16="http://schemas.microsoft.com/office/drawing/2014/main" val="2652272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52606907"/>
                    </a:ext>
                  </a:extLst>
                </a:gridCol>
              </a:tblGrid>
              <a:tr h="47007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3505"/>
                  </a:ext>
                </a:extLst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/>
                        <a:t>VCS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Mercurial,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28280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Public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9602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r>
                        <a:rPr lang="en-US" dirty="0"/>
                        <a:t> 5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7$/</a:t>
                      </a:r>
                      <a:r>
                        <a:rPr lang="en-US" dirty="0" err="1"/>
                        <a:t>tháng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0755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Jira, Crucible, Jenkins, Bamboo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Asana, Zendesk, </a:t>
                      </a:r>
                      <a:r>
                        <a:rPr lang="en-US" dirty="0" err="1"/>
                        <a:t>CloudBees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CodeClimate</a:t>
                      </a:r>
                      <a:r>
                        <a:rPr lang="en-US" dirty="0"/>
                        <a:t>, AWS, Windows Azure, Google Cloud, 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33736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Host l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 </a:t>
                      </a:r>
                      <a:r>
                        <a:rPr lang="en-US" dirty="0" err="1"/>
                        <a:t>trữ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Adium</a:t>
                      </a:r>
                      <a:r>
                        <a:rPr lang="en-US" dirty="0"/>
                        <a:t>, Mailchimp, Opera, Python, 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Bootstrap, Node.js, jQuery, Rails, Homebrew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66413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Spoon, Jira Integration, External Authentication, Via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Twitter, Facebook,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4897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921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4897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pic>
        <p:nvPicPr>
          <p:cNvPr id="1026" name="Picture 2" descr="Stonks | Know Your Meme">
            <a:extLst>
              <a:ext uri="{FF2B5EF4-FFF2-40B4-BE49-F238E27FC236}">
                <a16:creationId xmlns:a16="http://schemas.microsoft.com/office/drawing/2014/main" id="{C380868D-5616-48DF-BD87-03B07CB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21108"/>
            <a:ext cx="75438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391075" y="2558848"/>
            <a:ext cx="621078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Mọi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Người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Đã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Lắng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Nghe</a:t>
            </a: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3442391" y="2610580"/>
            <a:ext cx="2328290" cy="2301940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3636666" y="2805592"/>
            <a:ext cx="1939742" cy="1911916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3837951" y="3007639"/>
            <a:ext cx="1537172" cy="1507821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4071279" y="3185563"/>
            <a:ext cx="1069511" cy="1076582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4308615" y="3404702"/>
            <a:ext cx="595842" cy="637302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cxnSp>
        <p:nvCxnSpPr>
          <p:cNvPr id="66" name="Elbow Connector 32">
            <a:extLst>
              <a:ext uri="{FF2B5EF4-FFF2-40B4-BE49-F238E27FC236}">
                <a16:creationId xmlns:a16="http://schemas.microsoft.com/office/drawing/2014/main" id="{D18D168B-2224-403D-94CB-4F949D90744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024312" y="2981258"/>
            <a:ext cx="1693400" cy="64601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6">
            <a:extLst>
              <a:ext uri="{FF2B5EF4-FFF2-40B4-BE49-F238E27FC236}">
                <a16:creationId xmlns:a16="http://schemas.microsoft.com/office/drawing/2014/main" id="{5E59D67C-3CA7-4C09-A920-00B686F6B4CC}"/>
              </a:ext>
            </a:extLst>
          </p:cNvPr>
          <p:cNvCxnSpPr>
            <a:cxnSpLocks/>
          </p:cNvCxnSpPr>
          <p:nvPr/>
        </p:nvCxnSpPr>
        <p:spPr>
          <a:xfrm flipV="1">
            <a:off x="2638104" y="4039616"/>
            <a:ext cx="1991813" cy="117982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7">
            <a:extLst>
              <a:ext uri="{FF2B5EF4-FFF2-40B4-BE49-F238E27FC236}">
                <a16:creationId xmlns:a16="http://schemas.microsoft.com/office/drawing/2014/main" id="{0CA5E039-CE27-48A5-BA6B-86B4391CF1A4}"/>
              </a:ext>
            </a:extLst>
          </p:cNvPr>
          <p:cNvCxnSpPr>
            <a:cxnSpLocks/>
          </p:cNvCxnSpPr>
          <p:nvPr/>
        </p:nvCxnSpPr>
        <p:spPr>
          <a:xfrm rot="10800000">
            <a:off x="4876665" y="4430839"/>
            <a:ext cx="1508396" cy="21644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1683030" y="1441041"/>
            <a:ext cx="6442854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NỘI DUNG THUYẾT TRÌNH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195FE3-8035-475F-85B8-0BE1CC8A19C2}"/>
              </a:ext>
            </a:extLst>
          </p:cNvPr>
          <p:cNvSpPr txBox="1"/>
          <p:nvPr/>
        </p:nvSpPr>
        <p:spPr>
          <a:xfrm>
            <a:off x="6538097" y="4293346"/>
            <a:ext cx="2175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39BF-9091-412C-9E30-6FF3B074CE9F}"/>
              </a:ext>
            </a:extLst>
          </p:cNvPr>
          <p:cNvSpPr txBox="1"/>
          <p:nvPr/>
        </p:nvSpPr>
        <p:spPr>
          <a:xfrm>
            <a:off x="609926" y="4927432"/>
            <a:ext cx="232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430237" y="2627315"/>
            <a:ext cx="15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33">
            <a:extLst>
              <a:ext uri="{FF2B5EF4-FFF2-40B4-BE49-F238E27FC236}">
                <a16:creationId xmlns:a16="http://schemas.microsoft.com/office/drawing/2014/main" id="{171E6439-38CA-4C49-A098-FAEB6FBC9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2373" y="2635275"/>
            <a:ext cx="1054159" cy="952198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C87C50-CA52-4CEE-B3CA-1F8F61756636}"/>
              </a:ext>
            </a:extLst>
          </p:cNvPr>
          <p:cNvSpPr txBox="1"/>
          <p:nvPr/>
        </p:nvSpPr>
        <p:spPr>
          <a:xfrm>
            <a:off x="6820886" y="2279929"/>
            <a:ext cx="189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0" y="109879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7A720-B0DE-4E7F-B6D5-E532AFD6909D}"/>
              </a:ext>
            </a:extLst>
          </p:cNvPr>
          <p:cNvSpPr txBox="1"/>
          <p:nvPr/>
        </p:nvSpPr>
        <p:spPr>
          <a:xfrm>
            <a:off x="308920" y="1773271"/>
            <a:ext cx="5881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/>
              <a:t> 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web.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Git </a:t>
            </a:r>
            <a:r>
              <a:rPr lang="en-US" sz="2000" dirty="0" err="1"/>
              <a:t>và</a:t>
            </a:r>
            <a:r>
              <a:rPr lang="en-US" sz="2000" dirty="0"/>
              <a:t> Mercurial VCS.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Cho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 (Private Repositories).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Atlassian </a:t>
            </a:r>
            <a:r>
              <a:rPr lang="en-US" sz="2000" dirty="0" err="1"/>
              <a:t>như</a:t>
            </a:r>
            <a:r>
              <a:rPr lang="en-US" sz="2000" dirty="0"/>
              <a:t> Jira, HipChat, Confluence </a:t>
            </a:r>
            <a:r>
              <a:rPr lang="en-US" sz="2000" dirty="0" err="1"/>
              <a:t>và</a:t>
            </a:r>
            <a:r>
              <a:rPr lang="en-US" sz="2000" dirty="0"/>
              <a:t> Bamboo.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Python 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 Django web framework.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066848FE-2F03-414D-8CFE-8DF9D456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F69D7-03F4-4DC6-94D5-A00DB681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009793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17308" y="1781926"/>
            <a:ext cx="5317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Bitbucket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Jesper </a:t>
            </a:r>
            <a:r>
              <a:rPr lang="en-US" sz="2000" dirty="0" err="1"/>
              <a:t>Nøhr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2008.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29/9/2010, Bitbucket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Atlassian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Tháng</a:t>
            </a:r>
            <a:r>
              <a:rPr lang="en-US" sz="2000" dirty="0"/>
              <a:t> 9/2015, Atlassian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Stash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Bitbucket Server. 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86A3883E-28C1-4131-B8BE-F0435615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2143F-C37E-4C18-AF37-05304D1D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532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Pull requests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branch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Bitbucket Pipelines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Kho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file Git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(</a:t>
            </a:r>
            <a:r>
              <a:rPr lang="en-US" sz="2000" dirty="0" err="1"/>
              <a:t>LFS</a:t>
            </a:r>
            <a:r>
              <a:rPr lang="en-US" sz="20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Trello boards: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qua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Trello.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: Cho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,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code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icon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bại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CI –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.</a:t>
            </a: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Jira.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3: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 </a:t>
            </a:r>
            <a:r>
              <a:rPr lang="en-US" sz="2000" dirty="0" err="1"/>
              <a:t>với</a:t>
            </a:r>
            <a:r>
              <a:rPr lang="en-US" sz="2000" dirty="0"/>
              <a:t> workflow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private </a:t>
            </a:r>
            <a:r>
              <a:rPr lang="en-US" sz="2000" dirty="0" err="1"/>
              <a:t>reposity</a:t>
            </a:r>
            <a:r>
              <a:rPr lang="en-US" sz="2000" i="1" dirty="0"/>
              <a:t>: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5 </a:t>
            </a:r>
            <a:r>
              <a:rPr lang="en-US" sz="2000" dirty="0" err="1"/>
              <a:t>người</a:t>
            </a:r>
            <a:r>
              <a:rPr lang="en-US" sz="20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Omnibar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action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Bitbucket,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matching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  <a:endParaRPr lang="en-US" sz="2000" i="1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35BC61-AADE-4940-A3C6-4E086435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7AF12D-5C9A-436B-951E-093C9BAEC227}"/>
              </a:ext>
            </a:extLst>
          </p:cNvPr>
          <p:cNvCxnSpPr>
            <a:cxnSpLocks/>
          </p:cNvCxnSpPr>
          <p:nvPr/>
        </p:nvCxnSpPr>
        <p:spPr>
          <a:xfrm flipV="1">
            <a:off x="2397211" y="889686"/>
            <a:ext cx="902043" cy="568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621F0-1C80-4932-A22F-9F36A08F167D}"/>
              </a:ext>
            </a:extLst>
          </p:cNvPr>
          <p:cNvSpPr/>
          <p:nvPr/>
        </p:nvSpPr>
        <p:spPr>
          <a:xfrm>
            <a:off x="1383957" y="1458097"/>
            <a:ext cx="1433384" cy="679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Nhấn</a:t>
            </a:r>
            <a:r>
              <a:rPr lang="en-US" dirty="0"/>
              <a:t> “.”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Omnibar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9553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329665" y="1767668"/>
            <a:ext cx="547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err="1"/>
              <a:t>Omnibar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action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Bitbucket,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matching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  <a:endParaRPr lang="en-US" sz="2000" i="1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/>
              <a:t>Binary Snippets:</a:t>
            </a:r>
            <a:r>
              <a:rPr lang="en-US" sz="2000" i="1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tệp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dung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10MB</a:t>
            </a:r>
            <a:r>
              <a:rPr lang="en-US" sz="2000" dirty="0"/>
              <a:t>/ file.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35A6EB2A-1F7E-4747-95B1-BDB330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1683572"/>
            <a:ext cx="2815282" cy="2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3630-7047-400E-882F-87A12FF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36" y="3913731"/>
            <a:ext cx="2495679" cy="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</TotalTime>
  <Words>549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#9Slide03 AmpleSoft</vt:lpstr>
      <vt:lpstr>Arial</vt:lpstr>
      <vt:lpstr>Calibri</vt:lpstr>
      <vt:lpstr>Calibri Light</vt:lpstr>
      <vt:lpstr>Raleway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Nguyen Thuan An</cp:lastModifiedBy>
  <cp:revision>381</cp:revision>
  <cp:lastPrinted>2018-10-07T16:48:04Z</cp:lastPrinted>
  <dcterms:created xsi:type="dcterms:W3CDTF">2018-09-03T02:52:20Z</dcterms:created>
  <dcterms:modified xsi:type="dcterms:W3CDTF">2021-01-09T15:40:18Z</dcterms:modified>
</cp:coreProperties>
</file>