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4"/>
  </p:sldMasterIdLst>
  <p:sldIdLst>
    <p:sldId id="256" r:id="rId5"/>
    <p:sldId id="258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57B0C-AA0D-4509-85C5-D07C8DEC0FBF}" v="344" dt="2022-08-01T02:24:57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승준" userId="7b83ffba-960e-402b-905e-7607163c6df8" providerId="ADAL" clId="{C1257B0C-AA0D-4509-85C5-D07C8DEC0FBF}"/>
    <pc:docChg chg="undo custSel addSld delSld modSld">
      <pc:chgData name="최승준" userId="7b83ffba-960e-402b-905e-7607163c6df8" providerId="ADAL" clId="{C1257B0C-AA0D-4509-85C5-D07C8DEC0FBF}" dt="2022-08-01T02:25:20.789" v="2393" actId="20577"/>
      <pc:docMkLst>
        <pc:docMk/>
      </pc:docMkLst>
      <pc:sldChg chg="modSp mod">
        <pc:chgData name="최승준" userId="7b83ffba-960e-402b-905e-7607163c6df8" providerId="ADAL" clId="{C1257B0C-AA0D-4509-85C5-D07C8DEC0FBF}" dt="2022-08-01T02:00:44.925" v="830"/>
        <pc:sldMkLst>
          <pc:docMk/>
          <pc:sldMk cId="1117854051" sldId="256"/>
        </pc:sldMkLst>
        <pc:spChg chg="mod">
          <ac:chgData name="최승준" userId="7b83ffba-960e-402b-905e-7607163c6df8" providerId="ADAL" clId="{C1257B0C-AA0D-4509-85C5-D07C8DEC0FBF}" dt="2022-08-01T02:00:44.925" v="830"/>
          <ac:spMkLst>
            <pc:docMk/>
            <pc:sldMk cId="1117854051" sldId="256"/>
            <ac:spMk id="2" creationId="{F849BC73-3E7D-F4BB-F89F-04C9E4A4115F}"/>
          </ac:spMkLst>
        </pc:spChg>
        <pc:spChg chg="mod">
          <ac:chgData name="최승준" userId="7b83ffba-960e-402b-905e-7607163c6df8" providerId="ADAL" clId="{C1257B0C-AA0D-4509-85C5-D07C8DEC0FBF}" dt="2022-08-01T01:48:42.916" v="207" actId="1076"/>
          <ac:spMkLst>
            <pc:docMk/>
            <pc:sldMk cId="1117854051" sldId="256"/>
            <ac:spMk id="3" creationId="{CB6C76D4-965A-139D-5C9B-2034F1B2B6C1}"/>
          </ac:spMkLst>
        </pc:spChg>
        <pc:picChg chg="mod">
          <ac:chgData name="최승준" userId="7b83ffba-960e-402b-905e-7607163c6df8" providerId="ADAL" clId="{C1257B0C-AA0D-4509-85C5-D07C8DEC0FBF}" dt="2022-08-01T01:48:29.925" v="203" actId="1076"/>
          <ac:picMkLst>
            <pc:docMk/>
            <pc:sldMk cId="1117854051" sldId="256"/>
            <ac:picMk id="1026" creationId="{C7230231-D9E3-A808-D5F9-D367227206C0}"/>
          </ac:picMkLst>
        </pc:picChg>
      </pc:sldChg>
      <pc:sldChg chg="modSp del mod">
        <pc:chgData name="최승준" userId="7b83ffba-960e-402b-905e-7607163c6df8" providerId="ADAL" clId="{C1257B0C-AA0D-4509-85C5-D07C8DEC0FBF}" dt="2022-08-01T02:24:33.485" v="2350" actId="47"/>
        <pc:sldMkLst>
          <pc:docMk/>
          <pc:sldMk cId="3288122607" sldId="257"/>
        </pc:sldMkLst>
        <pc:spChg chg="mod">
          <ac:chgData name="최승준" userId="7b83ffba-960e-402b-905e-7607163c6df8" providerId="ADAL" clId="{C1257B0C-AA0D-4509-85C5-D07C8DEC0FBF}" dt="2022-08-01T01:46:25.285" v="5"/>
          <ac:spMkLst>
            <pc:docMk/>
            <pc:sldMk cId="3288122607" sldId="257"/>
            <ac:spMk id="2" creationId="{0A960B77-54DD-19AD-957C-9667D69D94E0}"/>
          </ac:spMkLst>
        </pc:spChg>
        <pc:spChg chg="mod">
          <ac:chgData name="최승준" userId="7b83ffba-960e-402b-905e-7607163c6df8" providerId="ADAL" clId="{C1257B0C-AA0D-4509-85C5-D07C8DEC0FBF}" dt="2022-08-01T01:47:50.409" v="197"/>
          <ac:spMkLst>
            <pc:docMk/>
            <pc:sldMk cId="3288122607" sldId="257"/>
            <ac:spMk id="3" creationId="{B649F354-C748-6B4A-B51D-38766C3041F9}"/>
          </ac:spMkLst>
        </pc:spChg>
      </pc:sldChg>
      <pc:sldChg chg="addSp delSp modSp mod">
        <pc:chgData name="최승준" userId="7b83ffba-960e-402b-905e-7607163c6df8" providerId="ADAL" clId="{C1257B0C-AA0D-4509-85C5-D07C8DEC0FBF}" dt="2022-08-01T02:24:42.483" v="2353" actId="403"/>
        <pc:sldMkLst>
          <pc:docMk/>
          <pc:sldMk cId="954688656" sldId="258"/>
        </pc:sldMkLst>
        <pc:spChg chg="mod">
          <ac:chgData name="최승준" userId="7b83ffba-960e-402b-905e-7607163c6df8" providerId="ADAL" clId="{C1257B0C-AA0D-4509-85C5-D07C8DEC0FBF}" dt="2022-08-01T01:47:56.666" v="198"/>
          <ac:spMkLst>
            <pc:docMk/>
            <pc:sldMk cId="954688656" sldId="258"/>
            <ac:spMk id="2" creationId="{98B68E74-944D-E315-588D-3CF44D4ABBD7}"/>
          </ac:spMkLst>
        </pc:spChg>
        <pc:spChg chg="mod">
          <ac:chgData name="최승준" userId="7b83ffba-960e-402b-905e-7607163c6df8" providerId="ADAL" clId="{C1257B0C-AA0D-4509-85C5-D07C8DEC0FBF}" dt="2022-08-01T02:24:42.483" v="2353" actId="403"/>
          <ac:spMkLst>
            <pc:docMk/>
            <pc:sldMk cId="954688656" sldId="258"/>
            <ac:spMk id="3" creationId="{B957B470-FD2E-1C99-F7A3-178E6A24A72A}"/>
          </ac:spMkLst>
        </pc:spChg>
        <pc:picChg chg="add mod">
          <ac:chgData name="최승준" userId="7b83ffba-960e-402b-905e-7607163c6df8" providerId="ADAL" clId="{C1257B0C-AA0D-4509-85C5-D07C8DEC0FBF}" dt="2022-08-01T02:01:04.414" v="848" actId="1076"/>
          <ac:picMkLst>
            <pc:docMk/>
            <pc:sldMk cId="954688656" sldId="258"/>
            <ac:picMk id="2050" creationId="{B42ED80A-5A14-4D07-F421-4DF3DECD7A32}"/>
          </ac:picMkLst>
        </pc:picChg>
        <pc:picChg chg="add del mod">
          <ac:chgData name="최승준" userId="7b83ffba-960e-402b-905e-7607163c6df8" providerId="ADAL" clId="{C1257B0C-AA0D-4509-85C5-D07C8DEC0FBF}" dt="2022-08-01T01:57:19.876" v="692" actId="478"/>
          <ac:picMkLst>
            <pc:docMk/>
            <pc:sldMk cId="954688656" sldId="258"/>
            <ac:picMk id="2052" creationId="{980307FF-E49E-D683-0765-06A900B9DF4D}"/>
          </ac:picMkLst>
        </pc:picChg>
        <pc:picChg chg="add mod">
          <ac:chgData name="최승준" userId="7b83ffba-960e-402b-905e-7607163c6df8" providerId="ADAL" clId="{C1257B0C-AA0D-4509-85C5-D07C8DEC0FBF}" dt="2022-08-01T02:01:09.083" v="850" actId="1076"/>
          <ac:picMkLst>
            <pc:docMk/>
            <pc:sldMk cId="954688656" sldId="258"/>
            <ac:picMk id="2054" creationId="{E1C3B267-EB06-37DB-BF0C-C2FED7143D52}"/>
          </ac:picMkLst>
        </pc:picChg>
      </pc:sldChg>
      <pc:sldChg chg="modSp del mod">
        <pc:chgData name="최승준" userId="7b83ffba-960e-402b-905e-7607163c6df8" providerId="ADAL" clId="{C1257B0C-AA0D-4509-85C5-D07C8DEC0FBF}" dt="2022-08-01T02:19:18.654" v="1675" actId="47"/>
        <pc:sldMkLst>
          <pc:docMk/>
          <pc:sldMk cId="562583240" sldId="259"/>
        </pc:sldMkLst>
        <pc:spChg chg="mod">
          <ac:chgData name="최승준" userId="7b83ffba-960e-402b-905e-7607163c6df8" providerId="ADAL" clId="{C1257B0C-AA0D-4509-85C5-D07C8DEC0FBF}" dt="2022-08-01T01:51:34.801" v="497" actId="20577"/>
          <ac:spMkLst>
            <pc:docMk/>
            <pc:sldMk cId="562583240" sldId="259"/>
            <ac:spMk id="2" creationId="{3BA56248-943A-F41D-6F4F-D1CFFE1953DE}"/>
          </ac:spMkLst>
        </pc:spChg>
        <pc:spChg chg="mod">
          <ac:chgData name="최승준" userId="7b83ffba-960e-402b-905e-7607163c6df8" providerId="ADAL" clId="{C1257B0C-AA0D-4509-85C5-D07C8DEC0FBF}" dt="2022-08-01T02:16:00.653" v="1377"/>
          <ac:spMkLst>
            <pc:docMk/>
            <pc:sldMk cId="562583240" sldId="259"/>
            <ac:spMk id="3" creationId="{EA9F322D-4D51-EA81-4223-DD65419F6FB0}"/>
          </ac:spMkLst>
        </pc:spChg>
      </pc:sldChg>
      <pc:sldChg chg="addSp delSp modSp new mod">
        <pc:chgData name="최승준" userId="7b83ffba-960e-402b-905e-7607163c6df8" providerId="ADAL" clId="{C1257B0C-AA0D-4509-85C5-D07C8DEC0FBF}" dt="2022-08-01T02:05:23.628" v="905" actId="1076"/>
        <pc:sldMkLst>
          <pc:docMk/>
          <pc:sldMk cId="1696072856" sldId="260"/>
        </pc:sldMkLst>
        <pc:spChg chg="mod">
          <ac:chgData name="최승준" userId="7b83ffba-960e-402b-905e-7607163c6df8" providerId="ADAL" clId="{C1257B0C-AA0D-4509-85C5-D07C8DEC0FBF}" dt="2022-08-01T02:00:20.312" v="826"/>
          <ac:spMkLst>
            <pc:docMk/>
            <pc:sldMk cId="1696072856" sldId="260"/>
            <ac:spMk id="2" creationId="{D943D553-E64A-ACBE-39D5-110A80803CB2}"/>
          </ac:spMkLst>
        </pc:spChg>
        <pc:spChg chg="del">
          <ac:chgData name="최승준" userId="7b83ffba-960e-402b-905e-7607163c6df8" providerId="ADAL" clId="{C1257B0C-AA0D-4509-85C5-D07C8DEC0FBF}" dt="2022-08-01T02:01:54.941" v="853" actId="22"/>
          <ac:spMkLst>
            <pc:docMk/>
            <pc:sldMk cId="1696072856" sldId="260"/>
            <ac:spMk id="3" creationId="{65CFEB4C-4B7B-66B3-7454-1136EA8EBD4A}"/>
          </ac:spMkLst>
        </pc:spChg>
        <pc:spChg chg="add del mod">
          <ac:chgData name="최승준" userId="7b83ffba-960e-402b-905e-7607163c6df8" providerId="ADAL" clId="{C1257B0C-AA0D-4509-85C5-D07C8DEC0FBF}" dt="2022-08-01T02:02:53.687" v="862" actId="478"/>
          <ac:spMkLst>
            <pc:docMk/>
            <pc:sldMk cId="1696072856" sldId="260"/>
            <ac:spMk id="13" creationId="{16F50173-E80E-8CDD-4F73-E1BE1D928DEF}"/>
          </ac:spMkLst>
        </pc:spChg>
        <pc:picChg chg="add del mod">
          <ac:chgData name="최승준" userId="7b83ffba-960e-402b-905e-7607163c6df8" providerId="ADAL" clId="{C1257B0C-AA0D-4509-85C5-D07C8DEC0FBF}" dt="2022-08-01T02:02:51.445" v="860" actId="478"/>
          <ac:picMkLst>
            <pc:docMk/>
            <pc:sldMk cId="1696072856" sldId="260"/>
            <ac:picMk id="5" creationId="{EB876F81-C76D-DBF5-7905-CDEDE2BBC9BB}"/>
          </ac:picMkLst>
        </pc:picChg>
        <pc:picChg chg="add del mod ord">
          <ac:chgData name="최승준" userId="7b83ffba-960e-402b-905e-7607163c6df8" providerId="ADAL" clId="{C1257B0C-AA0D-4509-85C5-D07C8DEC0FBF}" dt="2022-08-01T02:02:51.875" v="861" actId="478"/>
          <ac:picMkLst>
            <pc:docMk/>
            <pc:sldMk cId="1696072856" sldId="260"/>
            <ac:picMk id="7" creationId="{DBB30991-34EA-19F1-027D-C76C671879A1}"/>
          </ac:picMkLst>
        </pc:picChg>
        <pc:picChg chg="add mod modCrop">
          <ac:chgData name="최승준" userId="7b83ffba-960e-402b-905e-7607163c6df8" providerId="ADAL" clId="{C1257B0C-AA0D-4509-85C5-D07C8DEC0FBF}" dt="2022-08-01T02:05:14.913" v="901" actId="14100"/>
          <ac:picMkLst>
            <pc:docMk/>
            <pc:sldMk cId="1696072856" sldId="260"/>
            <ac:picMk id="9" creationId="{DD8AC543-9A16-CC4A-5DE8-4C1C3E9D509B}"/>
          </ac:picMkLst>
        </pc:picChg>
        <pc:picChg chg="add mod">
          <ac:chgData name="최승준" userId="7b83ffba-960e-402b-905e-7607163c6df8" providerId="ADAL" clId="{C1257B0C-AA0D-4509-85C5-D07C8DEC0FBF}" dt="2022-08-01T02:05:07.209" v="900" actId="14100"/>
          <ac:picMkLst>
            <pc:docMk/>
            <pc:sldMk cId="1696072856" sldId="260"/>
            <ac:picMk id="11" creationId="{C2D3961C-A7BB-2F4F-ED5C-C36A8B2C25FF}"/>
          </ac:picMkLst>
        </pc:picChg>
        <pc:picChg chg="add mod modCrop">
          <ac:chgData name="최승준" userId="7b83ffba-960e-402b-905e-7607163c6df8" providerId="ADAL" clId="{C1257B0C-AA0D-4509-85C5-D07C8DEC0FBF}" dt="2022-08-01T02:05:22.050" v="904" actId="1076"/>
          <ac:picMkLst>
            <pc:docMk/>
            <pc:sldMk cId="1696072856" sldId="260"/>
            <ac:picMk id="14" creationId="{A0F518A6-00E0-3FFA-968F-28CE196162A0}"/>
          </ac:picMkLst>
        </pc:picChg>
        <pc:picChg chg="add mod modCrop">
          <ac:chgData name="최승준" userId="7b83ffba-960e-402b-905e-7607163c6df8" providerId="ADAL" clId="{C1257B0C-AA0D-4509-85C5-D07C8DEC0FBF}" dt="2022-08-01T02:05:23.628" v="905" actId="1076"/>
          <ac:picMkLst>
            <pc:docMk/>
            <pc:sldMk cId="1696072856" sldId="260"/>
            <ac:picMk id="15" creationId="{8FFA9C42-EB5E-F754-11FF-965B5B86CF56}"/>
          </ac:picMkLst>
        </pc:picChg>
      </pc:sldChg>
      <pc:sldChg chg="addSp delSp modSp new mod">
        <pc:chgData name="최승준" userId="7b83ffba-960e-402b-905e-7607163c6df8" providerId="ADAL" clId="{C1257B0C-AA0D-4509-85C5-D07C8DEC0FBF}" dt="2022-08-01T02:09:26.519" v="1007" actId="1076"/>
        <pc:sldMkLst>
          <pc:docMk/>
          <pc:sldMk cId="1492962624" sldId="261"/>
        </pc:sldMkLst>
        <pc:spChg chg="mod">
          <ac:chgData name="최승준" userId="7b83ffba-960e-402b-905e-7607163c6df8" providerId="ADAL" clId="{C1257B0C-AA0D-4509-85C5-D07C8DEC0FBF}" dt="2022-08-01T02:07:13.570" v="926" actId="14100"/>
          <ac:spMkLst>
            <pc:docMk/>
            <pc:sldMk cId="1492962624" sldId="261"/>
            <ac:spMk id="2" creationId="{88B41EAF-0BE2-09CB-798C-C66415FF21BE}"/>
          </ac:spMkLst>
        </pc:spChg>
        <pc:spChg chg="del">
          <ac:chgData name="최승준" userId="7b83ffba-960e-402b-905e-7607163c6df8" providerId="ADAL" clId="{C1257B0C-AA0D-4509-85C5-D07C8DEC0FBF}" dt="2022-08-01T02:03:41.891" v="868" actId="478"/>
          <ac:spMkLst>
            <pc:docMk/>
            <pc:sldMk cId="1492962624" sldId="261"/>
            <ac:spMk id="3" creationId="{79A2CB6E-E38A-79F2-AF23-30B6F1421E90}"/>
          </ac:spMkLst>
        </pc:spChg>
        <pc:picChg chg="add del mod">
          <ac:chgData name="최승준" userId="7b83ffba-960e-402b-905e-7607163c6df8" providerId="ADAL" clId="{C1257B0C-AA0D-4509-85C5-D07C8DEC0FBF}" dt="2022-08-01T02:04:05.620" v="879" actId="21"/>
          <ac:picMkLst>
            <pc:docMk/>
            <pc:sldMk cId="1492962624" sldId="261"/>
            <ac:picMk id="5" creationId="{28F780A3-B624-9000-0036-16D827711D9B}"/>
          </ac:picMkLst>
        </pc:picChg>
        <pc:picChg chg="add mod">
          <ac:chgData name="최승준" userId="7b83ffba-960e-402b-905e-7607163c6df8" providerId="ADAL" clId="{C1257B0C-AA0D-4509-85C5-D07C8DEC0FBF}" dt="2022-08-01T02:09:25.206" v="1006" actId="1076"/>
          <ac:picMkLst>
            <pc:docMk/>
            <pc:sldMk cId="1492962624" sldId="261"/>
            <ac:picMk id="7" creationId="{D7B56DFF-1C31-EF49-E23A-FE9DC36A1EBE}"/>
          </ac:picMkLst>
        </pc:picChg>
        <pc:picChg chg="add mod">
          <ac:chgData name="최승준" userId="7b83ffba-960e-402b-905e-7607163c6df8" providerId="ADAL" clId="{C1257B0C-AA0D-4509-85C5-D07C8DEC0FBF}" dt="2022-08-01T02:09:26.519" v="1007" actId="1076"/>
          <ac:picMkLst>
            <pc:docMk/>
            <pc:sldMk cId="1492962624" sldId="261"/>
            <ac:picMk id="9" creationId="{3CF65FFF-8751-6212-4AD8-0877EE3F5E4A}"/>
          </ac:picMkLst>
        </pc:picChg>
      </pc:sldChg>
      <pc:sldChg chg="addSp delSp modSp add mod">
        <pc:chgData name="최승준" userId="7b83ffba-960e-402b-905e-7607163c6df8" providerId="ADAL" clId="{C1257B0C-AA0D-4509-85C5-D07C8DEC0FBF}" dt="2022-08-01T02:21:44.610" v="1731" actId="27636"/>
        <pc:sldMkLst>
          <pc:docMk/>
          <pc:sldMk cId="2765980263" sldId="262"/>
        </pc:sldMkLst>
        <pc:spChg chg="mod">
          <ac:chgData name="최승준" userId="7b83ffba-960e-402b-905e-7607163c6df8" providerId="ADAL" clId="{C1257B0C-AA0D-4509-85C5-D07C8DEC0FBF}" dt="2022-08-01T02:19:17.868" v="1674"/>
          <ac:spMkLst>
            <pc:docMk/>
            <pc:sldMk cId="2765980263" sldId="262"/>
            <ac:spMk id="2" creationId="{3BA56248-943A-F41D-6F4F-D1CFFE1953DE}"/>
          </ac:spMkLst>
        </pc:spChg>
        <pc:spChg chg="mod">
          <ac:chgData name="최승준" userId="7b83ffba-960e-402b-905e-7607163c6df8" providerId="ADAL" clId="{C1257B0C-AA0D-4509-85C5-D07C8DEC0FBF}" dt="2022-08-01T02:21:44.610" v="1731" actId="27636"/>
          <ac:spMkLst>
            <pc:docMk/>
            <pc:sldMk cId="2765980263" sldId="262"/>
            <ac:spMk id="3" creationId="{EA9F322D-4D51-EA81-4223-DD65419F6FB0}"/>
          </ac:spMkLst>
        </pc:spChg>
        <pc:picChg chg="add mod">
          <ac:chgData name="최승준" userId="7b83ffba-960e-402b-905e-7607163c6df8" providerId="ADAL" clId="{C1257B0C-AA0D-4509-85C5-D07C8DEC0FBF}" dt="2022-08-01T02:19:47.142" v="1688" actId="1076"/>
          <ac:picMkLst>
            <pc:docMk/>
            <pc:sldMk cId="2765980263" sldId="262"/>
            <ac:picMk id="5" creationId="{B4E723B7-104F-F1C5-6F7B-7886401891B1}"/>
          </ac:picMkLst>
        </pc:picChg>
        <pc:picChg chg="add mod">
          <ac:chgData name="최승준" userId="7b83ffba-960e-402b-905e-7607163c6df8" providerId="ADAL" clId="{C1257B0C-AA0D-4509-85C5-D07C8DEC0FBF}" dt="2022-08-01T02:19:51.907" v="1690" actId="1076"/>
          <ac:picMkLst>
            <pc:docMk/>
            <pc:sldMk cId="2765980263" sldId="262"/>
            <ac:picMk id="7" creationId="{BAA1C6D4-051C-86CF-1A45-3D0333466EFB}"/>
          </ac:picMkLst>
        </pc:picChg>
        <pc:inkChg chg="add">
          <ac:chgData name="최승준" userId="7b83ffba-960e-402b-905e-7607163c6df8" providerId="ADAL" clId="{C1257B0C-AA0D-4509-85C5-D07C8DEC0FBF}" dt="2022-08-01T02:19:57.712" v="1691" actId="9405"/>
          <ac:inkMkLst>
            <pc:docMk/>
            <pc:sldMk cId="2765980263" sldId="262"/>
            <ac:inkMk id="8" creationId="{D771FF62-4888-F8D6-88BC-5B9D176A2221}"/>
          </ac:inkMkLst>
        </pc:inkChg>
        <pc:inkChg chg="add del">
          <ac:chgData name="최승준" userId="7b83ffba-960e-402b-905e-7607163c6df8" providerId="ADAL" clId="{C1257B0C-AA0D-4509-85C5-D07C8DEC0FBF}" dt="2022-08-01T02:20:02.125" v="1693" actId="9405"/>
          <ac:inkMkLst>
            <pc:docMk/>
            <pc:sldMk cId="2765980263" sldId="262"/>
            <ac:inkMk id="9" creationId="{0E0BE421-A1A8-711A-748B-91DB89506440}"/>
          </ac:inkMkLst>
        </pc:inkChg>
        <pc:inkChg chg="add">
          <ac:chgData name="최승준" userId="7b83ffba-960e-402b-905e-7607163c6df8" providerId="ADAL" clId="{C1257B0C-AA0D-4509-85C5-D07C8DEC0FBF}" dt="2022-08-01T02:20:03.426" v="1694" actId="9405"/>
          <ac:inkMkLst>
            <pc:docMk/>
            <pc:sldMk cId="2765980263" sldId="262"/>
            <ac:inkMk id="10" creationId="{26FB98B2-279D-8CB8-FC44-DD75F32E927C}"/>
          </ac:inkMkLst>
        </pc:inkChg>
        <pc:inkChg chg="add">
          <ac:chgData name="최승준" userId="7b83ffba-960e-402b-905e-7607163c6df8" providerId="ADAL" clId="{C1257B0C-AA0D-4509-85C5-D07C8DEC0FBF}" dt="2022-08-01T02:20:07.678" v="1695" actId="9405"/>
          <ac:inkMkLst>
            <pc:docMk/>
            <pc:sldMk cId="2765980263" sldId="262"/>
            <ac:inkMk id="11" creationId="{44C81EB5-851F-FB31-48E8-768827495F5C}"/>
          </ac:inkMkLst>
        </pc:inkChg>
        <pc:inkChg chg="add">
          <ac:chgData name="최승준" userId="7b83ffba-960e-402b-905e-7607163c6df8" providerId="ADAL" clId="{C1257B0C-AA0D-4509-85C5-D07C8DEC0FBF}" dt="2022-08-01T02:20:10.886" v="1696" actId="9405"/>
          <ac:inkMkLst>
            <pc:docMk/>
            <pc:sldMk cId="2765980263" sldId="262"/>
            <ac:inkMk id="12" creationId="{26544B8F-B0E4-A44A-5F26-0A6D1D172026}"/>
          </ac:inkMkLst>
        </pc:inkChg>
        <pc:inkChg chg="add">
          <ac:chgData name="최승준" userId="7b83ffba-960e-402b-905e-7607163c6df8" providerId="ADAL" clId="{C1257B0C-AA0D-4509-85C5-D07C8DEC0FBF}" dt="2022-08-01T02:20:13.244" v="1697" actId="9405"/>
          <ac:inkMkLst>
            <pc:docMk/>
            <pc:sldMk cId="2765980263" sldId="262"/>
            <ac:inkMk id="13" creationId="{052F8A9B-697A-6A4E-E0E5-5EAB17268548}"/>
          </ac:inkMkLst>
        </pc:inkChg>
        <pc:inkChg chg="add del">
          <ac:chgData name="최승준" userId="7b83ffba-960e-402b-905e-7607163c6df8" providerId="ADAL" clId="{C1257B0C-AA0D-4509-85C5-D07C8DEC0FBF}" dt="2022-08-01T02:20:15.558" v="1699" actId="9405"/>
          <ac:inkMkLst>
            <pc:docMk/>
            <pc:sldMk cId="2765980263" sldId="262"/>
            <ac:inkMk id="14" creationId="{01E3ACA6-3071-118A-B134-C854B8AD8C74}"/>
          </ac:inkMkLst>
        </pc:inkChg>
        <pc:inkChg chg="add">
          <ac:chgData name="최승준" userId="7b83ffba-960e-402b-905e-7607163c6df8" providerId="ADAL" clId="{C1257B0C-AA0D-4509-85C5-D07C8DEC0FBF}" dt="2022-08-01T02:20:16.655" v="1700" actId="9405"/>
          <ac:inkMkLst>
            <pc:docMk/>
            <pc:sldMk cId="2765980263" sldId="262"/>
            <ac:inkMk id="15" creationId="{373703B1-5010-B3E8-8007-E55BABBB6991}"/>
          </ac:inkMkLst>
        </pc:inkChg>
      </pc:sldChg>
      <pc:sldChg chg="addSp delSp modSp new del mod">
        <pc:chgData name="최승준" userId="7b83ffba-960e-402b-905e-7607163c6df8" providerId="ADAL" clId="{C1257B0C-AA0D-4509-85C5-D07C8DEC0FBF}" dt="2022-08-01T02:21:51.468" v="1732" actId="47"/>
        <pc:sldMkLst>
          <pc:docMk/>
          <pc:sldMk cId="1704554214" sldId="263"/>
        </pc:sldMkLst>
        <pc:spChg chg="mod">
          <ac:chgData name="최승준" userId="7b83ffba-960e-402b-905e-7607163c6df8" providerId="ADAL" clId="{C1257B0C-AA0D-4509-85C5-D07C8DEC0FBF}" dt="2022-08-01T02:21:00.450" v="1712" actId="21"/>
          <ac:spMkLst>
            <pc:docMk/>
            <pc:sldMk cId="1704554214" sldId="263"/>
            <ac:spMk id="3" creationId="{978BDBD3-5173-CEBD-3628-AC7B874EA6FF}"/>
          </ac:spMkLst>
        </pc:spChg>
        <pc:spChg chg="add del mod">
          <ac:chgData name="최승준" userId="7b83ffba-960e-402b-905e-7607163c6df8" providerId="ADAL" clId="{C1257B0C-AA0D-4509-85C5-D07C8DEC0FBF}" dt="2022-08-01T02:18:54.134" v="1655"/>
          <ac:spMkLst>
            <pc:docMk/>
            <pc:sldMk cId="1704554214" sldId="263"/>
            <ac:spMk id="5" creationId="{4AEEE347-0D22-D4D3-FD03-04CB43C0104C}"/>
          </ac:spMkLst>
        </pc:spChg>
      </pc:sldChg>
      <pc:sldChg chg="modSp new mod">
        <pc:chgData name="최승준" userId="7b83ffba-960e-402b-905e-7607163c6df8" providerId="ADAL" clId="{C1257B0C-AA0D-4509-85C5-D07C8DEC0FBF}" dt="2022-08-01T02:24:28.288" v="2349" actId="20577"/>
        <pc:sldMkLst>
          <pc:docMk/>
          <pc:sldMk cId="3376171699" sldId="263"/>
        </pc:sldMkLst>
        <pc:spChg chg="mod">
          <ac:chgData name="최승준" userId="7b83ffba-960e-402b-905e-7607163c6df8" providerId="ADAL" clId="{C1257B0C-AA0D-4509-85C5-D07C8DEC0FBF}" dt="2022-08-01T02:24:28.288" v="2349" actId="20577"/>
          <ac:spMkLst>
            <pc:docMk/>
            <pc:sldMk cId="3376171699" sldId="263"/>
            <ac:spMk id="2" creationId="{3409394B-DD08-579E-575B-489D0A9A7490}"/>
          </ac:spMkLst>
        </pc:spChg>
        <pc:spChg chg="mod">
          <ac:chgData name="최승준" userId="7b83ffba-960e-402b-905e-7607163c6df8" providerId="ADAL" clId="{C1257B0C-AA0D-4509-85C5-D07C8DEC0FBF}" dt="2022-08-01T02:24:03.028" v="2348" actId="1076"/>
          <ac:spMkLst>
            <pc:docMk/>
            <pc:sldMk cId="3376171699" sldId="263"/>
            <ac:spMk id="3" creationId="{A670DDC2-89E6-CD77-6FB1-6A446926008A}"/>
          </ac:spMkLst>
        </pc:spChg>
      </pc:sldChg>
      <pc:sldChg chg="addSp delSp modSp new mod modClrScheme chgLayout">
        <pc:chgData name="최승준" userId="7b83ffba-960e-402b-905e-7607163c6df8" providerId="ADAL" clId="{C1257B0C-AA0D-4509-85C5-D07C8DEC0FBF}" dt="2022-08-01T02:25:20.789" v="2393" actId="20577"/>
        <pc:sldMkLst>
          <pc:docMk/>
          <pc:sldMk cId="3297281337" sldId="264"/>
        </pc:sldMkLst>
        <pc:spChg chg="mod ord">
          <ac:chgData name="최승준" userId="7b83ffba-960e-402b-905e-7607163c6df8" providerId="ADAL" clId="{C1257B0C-AA0D-4509-85C5-D07C8DEC0FBF}" dt="2022-08-01T02:25:02.203" v="2383" actId="700"/>
          <ac:spMkLst>
            <pc:docMk/>
            <pc:sldMk cId="3297281337" sldId="264"/>
            <ac:spMk id="2" creationId="{968ED363-1070-23AB-3597-E6BFB6589DEA}"/>
          </ac:spMkLst>
        </pc:spChg>
        <pc:spChg chg="del mod ord">
          <ac:chgData name="최승준" userId="7b83ffba-960e-402b-905e-7607163c6df8" providerId="ADAL" clId="{C1257B0C-AA0D-4509-85C5-D07C8DEC0FBF}" dt="2022-08-01T02:25:02.203" v="2383" actId="700"/>
          <ac:spMkLst>
            <pc:docMk/>
            <pc:sldMk cId="3297281337" sldId="264"/>
            <ac:spMk id="3" creationId="{3EC9382E-0549-B977-4B4F-9DF45A10E33D}"/>
          </ac:spMkLst>
        </pc:spChg>
        <pc:spChg chg="add mod ord">
          <ac:chgData name="최승준" userId="7b83ffba-960e-402b-905e-7607163c6df8" providerId="ADAL" clId="{C1257B0C-AA0D-4509-85C5-D07C8DEC0FBF}" dt="2022-08-01T02:25:20.789" v="2393" actId="20577"/>
          <ac:spMkLst>
            <pc:docMk/>
            <pc:sldMk cId="3297281337" sldId="264"/>
            <ac:spMk id="4" creationId="{E97675CB-5916-2053-72C9-DC89372BDB1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01:42:27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02:19:57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24575,'-13'15'0,"1"0"0,0 0 0,1 1 0,1 0 0,1 1 0,0 0 0,1 1 0,1 0 0,-10 35 0,5-2 0,2 0 0,-5 77 0,8 419 0,10-297 0,-3 580 0,2-793 0,2 0 0,9 41 0,-2-13 0,1 5 0,-5-34 0,-1 1 0,0 40 0,-5 38 0,-1 3 0,16 124 0,-8-159 0,-6-55 0,1 0 0,0 0 0,3 0 0,0-1 0,1 0 0,20 46 0,-13-42-55,-8-17-272,0-1-1,1 0 1,15 21-1,-6-15-6498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02:20:0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24575,'1'1'0,"0"-1"0,0 0 0,1 1 0,-1-1 0,0 1 0,0 0 0,0-1 0,0 1 0,-1 0 0,1 0 0,0 0 0,0-1 0,0 1 0,-1 0 0,1 0 0,0 0 0,-1 0 0,1 0 0,-1 0 0,1 1 0,-1-1 0,1 0 0,-1 0 0,0 1 0,11 39 0,-8-27 0,24 98 0,-5 0 0,-4 2 0,-6 0 0,-3 191 0,-10 1199 0,16-1239 0,0 14 0,-13-175 0,-6 110 0,0-190-1365,-2-5-5461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02:20:07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24575,'1492'0'-1365,"-1464"0"-5461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02:20:10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24575,'51'-1'0,"0"-2"0,-1-2 0,66-16 0,-51 9 0,0 2 0,82-1 0,133 11 0,-109 3 0,748-3 0,-897 1 0,0 2 0,41 9 0,-39-7 0,-1-1 0,31 2 0,-35-5 0,214 15 0,-198-11-1365,-4-1-5461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02:20:13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24575,'1197'0'0,"-1169"2"0,1 0 0,35 9 0,-32-5 0,56 3 0,17-9 0,-57-2 0,-1 2 0,1 3 0,76 13 0,-49 0 0,1-4 0,0-4 0,109-1 0,655-8-1365,-806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1T02:20:16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24575,'184'1'0,"278"39"0,-296-17 0,314 4 0,512-30 37,-553 4-1439,-414-1-5424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2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66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6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4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74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12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4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7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5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9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9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93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65F8-4C21-4101-A2D5-A9E8E9D00943}" type="datetimeFigureOut">
              <a:rPr lang="ko-KR" altLang="en-US" smtClean="0"/>
              <a:t>2022-08-01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34452-4202-4CAA-BED7-D1A2B659A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5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CB6C76D4-965A-139D-5C9B-2034F1B2B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69" y="5673437"/>
            <a:ext cx="7766936" cy="1096899"/>
          </a:xfrm>
        </p:spPr>
        <p:txBody>
          <a:bodyPr/>
          <a:lstStyle/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SW </a:t>
            </a:r>
            <a:r>
              <a:rPr lang="ko-KR" altLang="en-US" dirty="0"/>
              <a:t>몰입형 교육 예비자 과정 </a:t>
            </a:r>
            <a:r>
              <a:rPr lang="en-US" altLang="ko-KR" dirty="0"/>
              <a:t>– </a:t>
            </a:r>
            <a:r>
              <a:rPr lang="ko-KR" altLang="en-US" dirty="0"/>
              <a:t>블록체인 </a:t>
            </a:r>
            <a:r>
              <a:rPr lang="en-US" altLang="ko-KR" dirty="0"/>
              <a:t>11</a:t>
            </a:r>
            <a:r>
              <a:rPr lang="ko-KR" altLang="en-US" dirty="0"/>
              <a:t>분반</a:t>
            </a:r>
            <a:endParaRPr lang="en-US" altLang="ko-KR" dirty="0"/>
          </a:p>
          <a:p>
            <a:r>
              <a:rPr lang="ko-KR" altLang="en-US" dirty="0"/>
              <a:t>컴퓨터공학부 </a:t>
            </a:r>
            <a:r>
              <a:rPr lang="en-US" altLang="ko-KR" dirty="0"/>
              <a:t>2016244084 </a:t>
            </a:r>
            <a:r>
              <a:rPr lang="ko-KR" altLang="en-US" dirty="0"/>
              <a:t>최승준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6CDF7EA-34EF-CA71-3935-D6AFB006788F}"/>
                  </a:ext>
                </a:extLst>
              </p14:cNvPr>
              <p14:cNvContentPartPr/>
              <p14:nvPr/>
            </p14:nvContentPartPr>
            <p14:xfrm>
              <a:off x="9392220" y="1801407"/>
              <a:ext cx="21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6CDF7EA-34EF-CA71-3935-D6AFB00678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3220" y="1792407"/>
                <a:ext cx="198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라이더 기수 흰색 실루엣 벡터 종이 컷 일러스트와 함께 승마 스포츠 경마 경주마 | 프리미엄 벡터">
            <a:extLst>
              <a:ext uri="{FF2B5EF4-FFF2-40B4-BE49-F238E27FC236}">
                <a16:creationId xmlns:a16="http://schemas.microsoft.com/office/drawing/2014/main" id="{C7230231-D9E3-A808-D5F9-D3672272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48" y="1184563"/>
            <a:ext cx="4734373" cy="347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49BC73-3E7D-F4BB-F89F-04C9E4A4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886" y="2317173"/>
            <a:ext cx="7042766" cy="1646302"/>
          </a:xfrm>
        </p:spPr>
        <p:txBody>
          <a:bodyPr/>
          <a:lstStyle/>
          <a:p>
            <a:pPr algn="ctr"/>
            <a:r>
              <a:rPr lang="en-US" altLang="ko-KR" dirty="0"/>
              <a:t>C++ </a:t>
            </a:r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경마 시뮬레이터</a:t>
            </a:r>
          </a:p>
        </p:txBody>
      </p:sp>
    </p:spTree>
    <p:extLst>
      <p:ext uri="{BB962C8B-B14F-4D97-AF65-F5344CB8AC3E}">
        <p14:creationId xmlns:p14="http://schemas.microsoft.com/office/powerpoint/2010/main" val="111785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68E74-944D-E315-588D-3CF44D4A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7B470-FD2E-1C99-F7A3-178E6A24A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44" y="1863120"/>
            <a:ext cx="5179917" cy="388077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800" dirty="0"/>
              <a:t>주어진 과제</a:t>
            </a:r>
            <a:br>
              <a:rPr lang="en-US" altLang="ko-KR" sz="2800" dirty="0"/>
            </a:br>
            <a:r>
              <a:rPr lang="ko-KR" altLang="en-US" sz="2800" dirty="0"/>
              <a:t>→ </a:t>
            </a:r>
            <a:r>
              <a:rPr lang="en-US" altLang="ko-KR" sz="2800" dirty="0"/>
              <a:t>C++</a:t>
            </a:r>
            <a:r>
              <a:rPr lang="ko-KR" altLang="en-US" sz="2800" dirty="0"/>
              <a:t>를 사용하여 실행시간에 사용자가 자유롭게 선택할 수 있는 구조의</a:t>
            </a:r>
            <a:br>
              <a:rPr lang="en-US" altLang="ko-KR" sz="2800" dirty="0"/>
            </a:br>
            <a:r>
              <a:rPr lang="ko-KR" altLang="en-US" sz="2800" dirty="0"/>
              <a:t> 프로그램을 설계한다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ko-KR" altLang="en-US" sz="2800" dirty="0"/>
              <a:t>시중에 나온 어플 게임의 </a:t>
            </a:r>
            <a:br>
              <a:rPr lang="en-US" altLang="ko-KR" sz="2800" dirty="0"/>
            </a:br>
            <a:r>
              <a:rPr lang="ko-KR" altLang="en-US" sz="2800" dirty="0"/>
              <a:t>레이스 부분을 참고하여 </a:t>
            </a:r>
            <a:br>
              <a:rPr lang="en-US" altLang="ko-KR" sz="2800" dirty="0"/>
            </a:br>
            <a:r>
              <a:rPr lang="ko-KR" altLang="en-US" sz="2800" dirty="0"/>
              <a:t>경마 시뮬레이터를</a:t>
            </a:r>
            <a:br>
              <a:rPr lang="en-US" altLang="ko-KR" sz="2800" dirty="0"/>
            </a:br>
            <a:r>
              <a:rPr lang="ko-KR" altLang="en-US" sz="2800" dirty="0"/>
              <a:t>제작한다</a:t>
            </a:r>
            <a:r>
              <a:rPr lang="en-US" altLang="ko-KR" sz="2800" dirty="0"/>
              <a:t>.</a:t>
            </a:r>
          </a:p>
        </p:txBody>
      </p:sp>
      <p:pic>
        <p:nvPicPr>
          <p:cNvPr id="2050" name="Picture 2" descr="Static Binding and Dynamic Binding in Java/Programming Languages |  codevelop.art">
            <a:extLst>
              <a:ext uri="{FF2B5EF4-FFF2-40B4-BE49-F238E27FC236}">
                <a16:creationId xmlns:a16="http://schemas.microsoft.com/office/drawing/2014/main" id="{B42ED80A-5A14-4D07-F421-4DF3DECD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52" y="1270000"/>
            <a:ext cx="3416751" cy="214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카카오게임즈, 모바일 기대작 '우마무스메' 사전 예약 진행 - 조선비즈">
            <a:extLst>
              <a:ext uri="{FF2B5EF4-FFF2-40B4-BE49-F238E27FC236}">
                <a16:creationId xmlns:a16="http://schemas.microsoft.com/office/drawing/2014/main" id="{E1C3B267-EB06-37DB-BF0C-C2FED714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 gridSize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62" y="3803507"/>
            <a:ext cx="3065929" cy="209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8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6248-943A-F41D-6F4F-D1CFFE19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F322D-4D51-EA81-4223-DD65419F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47" y="1688951"/>
            <a:ext cx="4405668" cy="4620388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기본 클래스</a:t>
            </a:r>
            <a:r>
              <a:rPr lang="en-US" altLang="ko-KR" sz="2400" dirty="0"/>
              <a:t>1+</a:t>
            </a:r>
            <a:r>
              <a:rPr lang="ko-KR" altLang="en-US" sz="2400" dirty="0"/>
              <a:t>파생 클래스</a:t>
            </a:r>
            <a:r>
              <a:rPr lang="en-US" altLang="ko-KR" sz="2400" dirty="0"/>
              <a:t>5</a:t>
            </a:r>
          </a:p>
          <a:p>
            <a:r>
              <a:rPr lang="ko-KR" altLang="en-US" sz="2400" dirty="0"/>
              <a:t>상속과 객체화를 위한 </a:t>
            </a:r>
            <a:r>
              <a:rPr lang="en-US" altLang="ko-KR" sz="2400" dirty="0"/>
              <a:t>Get/Set </a:t>
            </a:r>
            <a:r>
              <a:rPr lang="ko-KR" altLang="en-US" sz="2400" dirty="0"/>
              <a:t>함수를 제공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UseSkill</a:t>
            </a:r>
            <a:r>
              <a:rPr lang="en-US" altLang="ko-KR" sz="2400" dirty="0"/>
              <a:t>() </a:t>
            </a:r>
            <a:r>
              <a:rPr lang="ko-KR" altLang="en-US" sz="2400" dirty="0"/>
              <a:t>멤버 함수의 가상함수를 통한 동적 바인딩 구현</a:t>
            </a:r>
            <a:endParaRPr lang="en-US" altLang="ko-KR" sz="2400" dirty="0"/>
          </a:p>
          <a:p>
            <a:r>
              <a:rPr lang="ko-KR" altLang="en-US" sz="2400" dirty="0"/>
              <a:t>기본 클래스의 동적 객체 배열을 생성하여 파생 클래스를 할당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Uma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myUma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[5] = {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SpecialWeek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 </a:t>
            </a:r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DaiwaScarlet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SilenceSuzuka</a:t>
            </a:r>
            <a:r>
              <a:rPr lang="en-US" altLang="ko-KR" sz="2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2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OguriCap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GoldShip</a:t>
            </a:r>
            <a:r>
              <a:rPr lang="en-US" altLang="ko-KR" sz="2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E723B7-104F-F1C5-6F7B-788640189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41" y="1081212"/>
            <a:ext cx="3856155" cy="5328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A1C6D4-051C-86CF-1A45-3D0333466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530" y="1081212"/>
            <a:ext cx="3470326" cy="5500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771FF62-4888-F8D6-88BC-5B9D176A2221}"/>
                  </a:ext>
                </a:extLst>
              </p14:cNvPr>
              <p14:cNvContentPartPr/>
              <p14:nvPr/>
            </p14:nvContentPartPr>
            <p14:xfrm>
              <a:off x="4968487" y="5152659"/>
              <a:ext cx="77400" cy="1229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771FF62-4888-F8D6-88BC-5B9D176A22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9847" y="5143659"/>
                <a:ext cx="95040" cy="12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6FB98B2-279D-8CB8-FC44-DD75F32E927C}"/>
                  </a:ext>
                </a:extLst>
              </p14:cNvPr>
              <p14:cNvContentPartPr/>
              <p14:nvPr/>
            </p14:nvContentPartPr>
            <p14:xfrm>
              <a:off x="6669487" y="5174259"/>
              <a:ext cx="54720" cy="1167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6FB98B2-279D-8CB8-FC44-DD75F32E92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0487" y="5165259"/>
                <a:ext cx="72360" cy="11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4C81EB5-851F-FB31-48E8-768827495F5C}"/>
                  </a:ext>
                </a:extLst>
              </p14:cNvPr>
              <p14:cNvContentPartPr/>
              <p14:nvPr/>
            </p14:nvContentPartPr>
            <p14:xfrm>
              <a:off x="4958767" y="3850539"/>
              <a:ext cx="54792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4C81EB5-851F-FB31-48E8-768827495F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0127" y="3841899"/>
                <a:ext cx="56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6544B8F-B0E4-A44A-5F26-0A6D1D172026}"/>
                  </a:ext>
                </a:extLst>
              </p14:cNvPr>
              <p14:cNvContentPartPr/>
              <p14:nvPr/>
            </p14:nvContentPartPr>
            <p14:xfrm>
              <a:off x="8831647" y="5678259"/>
              <a:ext cx="879120" cy="230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6544B8F-B0E4-A44A-5F26-0A6D1D1720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22647" y="5669619"/>
                <a:ext cx="896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52F8A9B-697A-6A4E-E0E5-5EAB17268548}"/>
                  </a:ext>
                </a:extLst>
              </p14:cNvPr>
              <p14:cNvContentPartPr/>
              <p14:nvPr/>
            </p14:nvContentPartPr>
            <p14:xfrm>
              <a:off x="5486167" y="3829659"/>
              <a:ext cx="1115280" cy="327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52F8A9B-697A-6A4E-E0E5-5EAB172685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77527" y="3820659"/>
                <a:ext cx="11329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73703B1-5010-B3E8-8007-E55BABBB6991}"/>
                  </a:ext>
                </a:extLst>
              </p14:cNvPr>
              <p14:cNvContentPartPr/>
              <p14:nvPr/>
            </p14:nvContentPartPr>
            <p14:xfrm>
              <a:off x="8842447" y="2785659"/>
              <a:ext cx="989640" cy="331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73703B1-5010-B3E8-8007-E55BABBB69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33807" y="2777019"/>
                <a:ext cx="100728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98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3D553-E64A-ACBE-39D5-110A8080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8AC543-9A16-CC4A-5DE8-4C1C3E9D5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68"/>
          <a:stretch/>
        </p:blipFill>
        <p:spPr>
          <a:xfrm>
            <a:off x="677334" y="1269999"/>
            <a:ext cx="5257143" cy="20756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D3961C-A7BB-2F4F-ED5C-C36A8B2C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5257143" cy="32285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F518A6-00E0-3FFA-968F-28CE19616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987"/>
          <a:stretch/>
        </p:blipFill>
        <p:spPr>
          <a:xfrm>
            <a:off x="6257525" y="1275675"/>
            <a:ext cx="4555813" cy="20756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FA9C42-EB5E-F754-11FF-965B5B86CF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898"/>
          <a:stretch/>
        </p:blipFill>
        <p:spPr>
          <a:xfrm>
            <a:off x="6257525" y="3429000"/>
            <a:ext cx="4555813" cy="32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1EAF-0BE2-09CB-798C-C66415FF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743137" cy="660400"/>
          </a:xfrm>
        </p:spPr>
        <p:txBody>
          <a:bodyPr/>
          <a:lstStyle/>
          <a:p>
            <a:r>
              <a:rPr lang="ko-KR" altLang="en-US"/>
              <a:t>결과물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B56DFF-1C31-EF49-E23A-FE9DC36A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30" y="1308805"/>
            <a:ext cx="3116521" cy="5287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F65FFF-8751-6212-4AD8-0877EE3F5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23" y="1308805"/>
            <a:ext cx="2832847" cy="53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6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394B-DD08-579E-575B-489D0A9A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 구현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0DDC2-89E6-CD77-6FB1-6A446926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68" y="1805587"/>
            <a:ext cx="8596668" cy="388077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각종 </a:t>
            </a:r>
            <a:r>
              <a:rPr lang="ko-KR" altLang="en-US" sz="3200" dirty="0" err="1"/>
              <a:t>스탯과</a:t>
            </a:r>
            <a:r>
              <a:rPr lang="ko-KR" altLang="en-US" sz="3200" dirty="0"/>
              <a:t> 스킬을 통해 레이스 속도에 영향을 주는 시스템 구현 실패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가상 함수를 구현하긴 했으나</a:t>
            </a:r>
            <a:r>
              <a:rPr lang="en-US" altLang="ko-KR" sz="3200" dirty="0"/>
              <a:t>, </a:t>
            </a:r>
            <a:r>
              <a:rPr lang="ko-KR" altLang="en-US" sz="3200" dirty="0"/>
              <a:t>실질적으로 실행 중에 프로그램에 영향을 주는 구조를 만드는데 실패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입력이 필요한 파트의 예외 처리에 실패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7617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ED363-1070-23AB-3597-E6BFB6589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97675CB-5916-2053-72C9-DC89372BD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2022-08-01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8133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0735AC50AA304B9B375E1DEF4296EE" ma:contentTypeVersion="4" ma:contentTypeDescription="새 문서를 만듭니다." ma:contentTypeScope="" ma:versionID="5c372197d46cc182a68e7917f7939aed">
  <xsd:schema xmlns:xsd="http://www.w3.org/2001/XMLSchema" xmlns:xs="http://www.w3.org/2001/XMLSchema" xmlns:p="http://schemas.microsoft.com/office/2006/metadata/properties" xmlns:ns3="a213fd6e-4f1a-45e6-84ec-d9191d48cb97" targetNamespace="http://schemas.microsoft.com/office/2006/metadata/properties" ma:root="true" ma:fieldsID="77d82fd95ae52401ee6cf56e9b78022d" ns3:_="">
    <xsd:import namespace="a213fd6e-4f1a-45e6-84ec-d9191d48cb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13fd6e-4f1a-45e6-84ec-d9191d48c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B0ADDB-C5E9-4D49-9A1C-CA1771807D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525FFF-28F9-43F7-8696-FE84E2E69B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13fd6e-4f1a-45e6-84ec-d9191d48c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306952-E49A-460B-87DB-8BDAAEBC8A0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213fd6e-4f1a-45e6-84ec-d9191d48cb97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159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돋움체</vt:lpstr>
      <vt:lpstr>Arial</vt:lpstr>
      <vt:lpstr>Trebuchet MS</vt:lpstr>
      <vt:lpstr>Wingdings 3</vt:lpstr>
      <vt:lpstr>패싯</vt:lpstr>
      <vt:lpstr>C++ 프로젝트 경마 시뮬레이터</vt:lpstr>
      <vt:lpstr>개발 목적 </vt:lpstr>
      <vt:lpstr>개발 내용</vt:lpstr>
      <vt:lpstr>결과물</vt:lpstr>
      <vt:lpstr>결과물</vt:lpstr>
      <vt:lpstr>미 구현 파트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프로젝트 경마 시뮬레이션</dc:title>
  <dc:creator>최승준</dc:creator>
  <cp:lastModifiedBy>최승준</cp:lastModifiedBy>
  <cp:revision>2</cp:revision>
  <dcterms:created xsi:type="dcterms:W3CDTF">2022-08-01T01:39:44Z</dcterms:created>
  <dcterms:modified xsi:type="dcterms:W3CDTF">2022-08-01T03:12:08Z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0x0101003F0735AC50AA304B9B375E1DEF4296EE</vt:lpwstr>
  </property>
</Properties>
</file>