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9" r:id="rId5"/>
    <p:sldId id="263" r:id="rId6"/>
    <p:sldId id="264" r:id="rId7"/>
    <p:sldId id="267" r:id="rId8"/>
    <p:sldId id="270" r:id="rId9"/>
    <p:sldId id="272" r:id="rId10"/>
    <p:sldId id="274" r:id="rId11"/>
    <p:sldId id="278" r:id="rId12"/>
    <p:sldId id="276" r:id="rId13"/>
    <p:sldId id="277" r:id="rId14"/>
    <p:sldId id="275" r:id="rId15"/>
    <p:sldId id="27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CFB09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2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EAC9D-2A2B-480B-A22B-635224C1466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92C1-F2ED-48E6-9150-17C597B5F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는 요구사항과 통일함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92C1-F2ED-48E6-9150-17C597B5F0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2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는 요구사항과 통일함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92C1-F2ED-48E6-9150-17C597B5F0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8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설명 페이지를 호출한다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웹 페이지에 대한 사용 방법을 설명 해주는 페이지이다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이전 설명 페이지를 출력한다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다음 설명 페이지를 출력한다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전체 페이지 수 만큼 원이 있고 현재 원은 다른 색으로 나타난다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D92C1-F2ED-48E6-9150-17C597B5F0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9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6" y="23813"/>
            <a:ext cx="1975313" cy="597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597838" cy="5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7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7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9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83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37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9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82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11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9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5813"/>
            <a:ext cx="10515600" cy="48111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88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05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49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5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3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2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7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4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0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8804683"/>
              </p:ext>
            </p:extLst>
          </p:nvPr>
        </p:nvGraphicFramePr>
        <p:xfrm>
          <a:off x="47329" y="60083"/>
          <a:ext cx="12095666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18"/>
          <p:cNvSpPr txBox="1">
            <a:spLocks/>
          </p:cNvSpPr>
          <p:nvPr userDrawn="1"/>
        </p:nvSpPr>
        <p:spPr>
          <a:xfrm>
            <a:off x="1199457" y="110750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페이지 명 작성</a:t>
            </a:r>
            <a:endParaRPr lang="ko-KR" altLang="en-US" dirty="0"/>
          </a:p>
        </p:txBody>
      </p:sp>
      <p:sp>
        <p:nvSpPr>
          <p:cNvPr id="9" name="텍스트 개체 틀 18"/>
          <p:cNvSpPr txBox="1">
            <a:spLocks/>
          </p:cNvSpPr>
          <p:nvPr userDrawn="1"/>
        </p:nvSpPr>
        <p:spPr>
          <a:xfrm>
            <a:off x="5231904" y="110750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그룹 타이틀 명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9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akeout.google.com/settings/takeout/custom/location_histor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04911"/>
            <a:ext cx="9144000" cy="2387600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CCTV TimeLine Checker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4800" dirty="0">
                <a:solidFill>
                  <a:schemeClr val="bg1"/>
                </a:solidFill>
              </a:rPr>
              <a:t>[</a:t>
            </a:r>
            <a:r>
              <a:rPr lang="ko-KR" altLang="en-US" sz="4800" dirty="0">
                <a:solidFill>
                  <a:schemeClr val="bg1"/>
                </a:solidFill>
              </a:rPr>
              <a:t>화면</a:t>
            </a:r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>
                <a:solidFill>
                  <a:schemeClr val="bg1"/>
                </a:solidFill>
              </a:rPr>
              <a:t>설계서</a:t>
            </a:r>
            <a:r>
              <a:rPr lang="en-US" altLang="ko-KR" sz="4800" dirty="0">
                <a:solidFill>
                  <a:schemeClr val="bg1"/>
                </a:solidFill>
              </a:rPr>
              <a:t>]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3342"/>
              </p:ext>
            </p:extLst>
          </p:nvPr>
        </p:nvGraphicFramePr>
        <p:xfrm>
          <a:off x="3442624" y="4501576"/>
          <a:ext cx="51244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3106197218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805710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   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4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2022/10/05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33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 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선문대학교</a:t>
                      </a:r>
                      <a:r>
                        <a:rPr lang="ko-KR" altLang="en-US" dirty="0"/>
                        <a:t> 컴퓨터공학부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 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최승준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59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79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6514" y="690062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DDC5430-D2D2-2A65-9E5C-30AF1C7150FE}"/>
              </a:ext>
            </a:extLst>
          </p:cNvPr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타임라인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타임라인 등록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9193189" y="533825"/>
          <a:ext cx="2946423" cy="178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링크의 구글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테이크아웃에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접속하여 위치 기록을 다운로드 받아서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JSON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파일을 업로드한다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구글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테이크아웃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링크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파일 탐색기 호출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업로드 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FD7C478-6E2E-E17F-5B60-3E5E4916AD11}"/>
              </a:ext>
            </a:extLst>
          </p:cNvPr>
          <p:cNvSpPr/>
          <p:nvPr/>
        </p:nvSpPr>
        <p:spPr>
          <a:xfrm>
            <a:off x="953526" y="2241040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F0EDA29-386E-D48A-69ED-BF0B682561F4}"/>
              </a:ext>
            </a:extLst>
          </p:cNvPr>
          <p:cNvSpPr/>
          <p:nvPr/>
        </p:nvSpPr>
        <p:spPr>
          <a:xfrm>
            <a:off x="909978" y="3043508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3F99E1-4B34-AFAF-979D-270B932B4BB6}"/>
              </a:ext>
            </a:extLst>
          </p:cNvPr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1D1BFA-2D95-E0D5-3204-D82439E7B207}"/>
              </a:ext>
            </a:extLst>
          </p:cNvPr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91083-1021-5D36-9E69-033AC5D7683F}"/>
              </a:ext>
            </a:extLst>
          </p:cNvPr>
          <p:cNvSpPr txBox="1"/>
          <p:nvPr/>
        </p:nvSpPr>
        <p:spPr>
          <a:xfrm>
            <a:off x="1416424" y="1623109"/>
            <a:ext cx="62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ko-KR" altLang="en-US" dirty="0" err="1"/>
              <a:t>테이크아웃에서</a:t>
            </a:r>
            <a:r>
              <a:rPr lang="ko-KR" altLang="en-US" dirty="0"/>
              <a:t> 위치 기록을 다운로드 받아서 </a:t>
            </a:r>
            <a:r>
              <a:rPr lang="en-US" altLang="ko-KR" dirty="0"/>
              <a:t>JSON </a:t>
            </a:r>
            <a:r>
              <a:rPr lang="ko-KR" altLang="en-US" dirty="0"/>
              <a:t>파일을 업로드 해주세요</a:t>
            </a:r>
            <a:r>
              <a:rPr lang="en-US" altLang="ko-KR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BB27E6-5DB8-531E-D1E8-623ADDB2C262}"/>
              </a:ext>
            </a:extLst>
          </p:cNvPr>
          <p:cNvSpPr txBox="1"/>
          <p:nvPr/>
        </p:nvSpPr>
        <p:spPr>
          <a:xfrm>
            <a:off x="1430063" y="2241040"/>
            <a:ext cx="6113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1800" u="sng" dirty="0">
                <a:solidFill>
                  <a:srgbClr val="0000FF"/>
                </a:solidFill>
                <a:effectLst/>
                <a:latin typeface="Asia신명조"/>
                <a:hlinkClick r:id="rId2"/>
              </a:rPr>
              <a:t>https://takeout.google.com/settings/takeout/custom/location_history</a:t>
            </a:r>
            <a:endParaRPr lang="en-US" altLang="ko-KR" dirty="0">
              <a:effectLst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AFB974-CD38-695E-B7E8-4380D045EF6B}"/>
              </a:ext>
            </a:extLst>
          </p:cNvPr>
          <p:cNvSpPr/>
          <p:nvPr/>
        </p:nvSpPr>
        <p:spPr>
          <a:xfrm>
            <a:off x="1450241" y="3027622"/>
            <a:ext cx="593712" cy="399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···</a:t>
            </a:r>
            <a:endParaRPr lang="en-US" altLang="ko-KR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5F3EB2-41A3-ACCA-FB4F-9612D27EDED9}"/>
              </a:ext>
            </a:extLst>
          </p:cNvPr>
          <p:cNvSpPr/>
          <p:nvPr/>
        </p:nvSpPr>
        <p:spPr>
          <a:xfrm>
            <a:off x="2135984" y="3027622"/>
            <a:ext cx="5035780" cy="399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Noto Sans KR"/>
              </a:rPr>
              <a:t>CSJ_TimeLine_Record.json</a:t>
            </a:r>
            <a:endParaRPr lang="en-US" altLang="ko-KR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C204757-E0EF-0504-BABB-D60219C0FF41}"/>
              </a:ext>
            </a:extLst>
          </p:cNvPr>
          <p:cNvSpPr/>
          <p:nvPr/>
        </p:nvSpPr>
        <p:spPr>
          <a:xfrm>
            <a:off x="2320804" y="3017370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0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타임라인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업로드 파일 검사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타임 라인 범위를 지정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84574"/>
              </p:ext>
            </p:extLst>
          </p:nvPr>
        </p:nvGraphicFramePr>
        <p:xfrm>
          <a:off x="9193189" y="533825"/>
          <a:ext cx="2946423" cy="178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업로드한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JSON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파일이 사용 가능한지 검사한다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분석할 타임 라인의 시간 범위를 지정한다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타임 라인 분석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’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버튼을 클릭하면 분석을 시작한다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업로드 파일 검사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분석 시간 지정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타임 라인 분석 시작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51579" y="698015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FD7C478-6E2E-E17F-5B60-3E5E4916AD11}"/>
              </a:ext>
            </a:extLst>
          </p:cNvPr>
          <p:cNvSpPr/>
          <p:nvPr/>
        </p:nvSpPr>
        <p:spPr>
          <a:xfrm>
            <a:off x="2549045" y="2305962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F0EDA29-386E-D48A-69ED-BF0B682561F4}"/>
              </a:ext>
            </a:extLst>
          </p:cNvPr>
          <p:cNvSpPr/>
          <p:nvPr/>
        </p:nvSpPr>
        <p:spPr>
          <a:xfrm>
            <a:off x="2549046" y="3406333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C204757-E0EF-0504-BABB-D60219C0FF41}"/>
              </a:ext>
            </a:extLst>
          </p:cNvPr>
          <p:cNvSpPr/>
          <p:nvPr/>
        </p:nvSpPr>
        <p:spPr>
          <a:xfrm>
            <a:off x="1008958" y="4317071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3F99E1-4B34-AFAF-979D-270B932B4BB6}"/>
              </a:ext>
            </a:extLst>
          </p:cNvPr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1D1BFA-2D95-E0D5-3204-D82439E7B207}"/>
              </a:ext>
            </a:extLst>
          </p:cNvPr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37CF8-DC43-8FD0-39BD-80A799EAA2A3}"/>
              </a:ext>
            </a:extLst>
          </p:cNvPr>
          <p:cNvSpPr txBox="1"/>
          <p:nvPr/>
        </p:nvSpPr>
        <p:spPr>
          <a:xfrm>
            <a:off x="936755" y="1855643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업로드 파일 검사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864591-98FD-AD7C-0E13-165633434EFF}"/>
              </a:ext>
            </a:extLst>
          </p:cNvPr>
          <p:cNvSpPr txBox="1"/>
          <p:nvPr/>
        </p:nvSpPr>
        <p:spPr>
          <a:xfrm>
            <a:off x="936754" y="3118002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타임 라인 범위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E8C12D-CC14-8F52-FC7E-F161006E7A11}"/>
              </a:ext>
            </a:extLst>
          </p:cNvPr>
          <p:cNvSpPr/>
          <p:nvPr/>
        </p:nvSpPr>
        <p:spPr>
          <a:xfrm>
            <a:off x="3034495" y="1809598"/>
            <a:ext cx="5035780" cy="399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Noto Sans KR"/>
              </a:rPr>
              <a:t>CSJ_TimeLine_Record.json</a:t>
            </a:r>
            <a:endParaRPr lang="en-US" altLang="ko-KR" dirty="0"/>
          </a:p>
        </p:txBody>
      </p:sp>
      <p:sp>
        <p:nvSpPr>
          <p:cNvPr id="19" name="사각형: 빗면 18">
            <a:extLst>
              <a:ext uri="{FF2B5EF4-FFF2-40B4-BE49-F238E27FC236}">
                <a16:creationId xmlns:a16="http://schemas.microsoft.com/office/drawing/2014/main" id="{E11CA5E0-C2F5-93F9-AE4F-DACB54C23584}"/>
              </a:ext>
            </a:extLst>
          </p:cNvPr>
          <p:cNvSpPr/>
          <p:nvPr/>
        </p:nvSpPr>
        <p:spPr>
          <a:xfrm>
            <a:off x="3034496" y="2266363"/>
            <a:ext cx="1429928" cy="3967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검사 시작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AA937C-FEA6-47CA-E9A4-0D530BB32710}"/>
              </a:ext>
            </a:extLst>
          </p:cNvPr>
          <p:cNvSpPr/>
          <p:nvPr/>
        </p:nvSpPr>
        <p:spPr>
          <a:xfrm>
            <a:off x="3034495" y="3128963"/>
            <a:ext cx="5035780" cy="399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oto Sans KR"/>
              </a:rPr>
              <a:t>2022/10/06 17:00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55CC07-E089-3509-A971-19B779E5DC3B}"/>
              </a:ext>
            </a:extLst>
          </p:cNvPr>
          <p:cNvSpPr/>
          <p:nvPr/>
        </p:nvSpPr>
        <p:spPr>
          <a:xfrm>
            <a:off x="3034495" y="4015071"/>
            <a:ext cx="5035780" cy="399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oto Sans KR"/>
              </a:rPr>
              <a:t>2022/10/06 20:00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2E9A08-E513-B67F-DBB8-84795C78CC6C}"/>
              </a:ext>
            </a:extLst>
          </p:cNvPr>
          <p:cNvSpPr txBox="1"/>
          <p:nvPr/>
        </p:nvSpPr>
        <p:spPr>
          <a:xfrm rot="16200000">
            <a:off x="5352633" y="3517701"/>
            <a:ext cx="39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~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835B8-359C-4C09-1147-1C00FB14655B}"/>
              </a:ext>
            </a:extLst>
          </p:cNvPr>
          <p:cNvSpPr txBox="1"/>
          <p:nvPr/>
        </p:nvSpPr>
        <p:spPr>
          <a:xfrm>
            <a:off x="4674243" y="2307637"/>
            <a:ext cx="217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2CFB09"/>
                </a:solidFill>
              </a:rPr>
              <a:t>검사 완료</a:t>
            </a:r>
          </a:p>
        </p:txBody>
      </p:sp>
      <p:sp>
        <p:nvSpPr>
          <p:cNvPr id="27" name="사각형: 빗면 26">
            <a:extLst>
              <a:ext uri="{FF2B5EF4-FFF2-40B4-BE49-F238E27FC236}">
                <a16:creationId xmlns:a16="http://schemas.microsoft.com/office/drawing/2014/main" id="{07BD687E-AE7F-1AFC-7BD4-C77A88A1AFD8}"/>
              </a:ext>
            </a:extLst>
          </p:cNvPr>
          <p:cNvSpPr/>
          <p:nvPr/>
        </p:nvSpPr>
        <p:spPr>
          <a:xfrm>
            <a:off x="960273" y="4752883"/>
            <a:ext cx="7317458" cy="3967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타임 라인 분석</a:t>
            </a:r>
          </a:p>
        </p:txBody>
      </p:sp>
    </p:spTree>
    <p:extLst>
      <p:ext uri="{BB962C8B-B14F-4D97-AF65-F5344CB8AC3E}">
        <p14:creationId xmlns:p14="http://schemas.microsoft.com/office/powerpoint/2010/main" val="197618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1579" y="698015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945635-CAF5-61D1-0839-79BD792F3BEE}"/>
              </a:ext>
            </a:extLst>
          </p:cNvPr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타임라인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타임라인 등록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15274"/>
              </p:ext>
            </p:extLst>
          </p:nvPr>
        </p:nvGraphicFramePr>
        <p:xfrm>
          <a:off x="9193189" y="533825"/>
          <a:ext cx="2946423" cy="153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분석 결과 화면이다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지정 시간 동안 이동했던 경로와 경로에 존재하는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CCTV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가 이동 시간 순서에 맞춰서 나열된다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마커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이동 기록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3F99E1-4B34-AFAF-979D-270B932B4BB6}"/>
              </a:ext>
            </a:extLst>
          </p:cNvPr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1D1BFA-2D95-E0D5-3204-D82439E7B207}"/>
              </a:ext>
            </a:extLst>
          </p:cNvPr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B4986A-5BAB-4F0A-60F0-A972C1104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77" y="1514610"/>
            <a:ext cx="5590454" cy="3510119"/>
          </a:xfrm>
          <a:prstGeom prst="rect">
            <a:avLst/>
          </a:prstGeom>
        </p:spPr>
      </p:pic>
      <p:pic>
        <p:nvPicPr>
          <p:cNvPr id="15" name="그래픽 14" descr="보안 카메라 단색으로 채워진">
            <a:extLst>
              <a:ext uri="{FF2B5EF4-FFF2-40B4-BE49-F238E27FC236}">
                <a16:creationId xmlns:a16="http://schemas.microsoft.com/office/drawing/2014/main" id="{2BE52D8B-FD7C-1ED6-6DDF-9C5CF21F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904" y="3099626"/>
            <a:ext cx="560362" cy="560362"/>
          </a:xfrm>
          <a:prstGeom prst="rect">
            <a:avLst/>
          </a:prstGeom>
        </p:spPr>
      </p:pic>
      <p:pic>
        <p:nvPicPr>
          <p:cNvPr id="19" name="그래픽 18" descr="보안 카메라 단색으로 채워진">
            <a:extLst>
              <a:ext uri="{FF2B5EF4-FFF2-40B4-BE49-F238E27FC236}">
                <a16:creationId xmlns:a16="http://schemas.microsoft.com/office/drawing/2014/main" id="{5D461AA0-39A6-BABC-6439-09BAB8B15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2910" y="2302931"/>
            <a:ext cx="508994" cy="508994"/>
          </a:xfrm>
          <a:prstGeom prst="rect">
            <a:avLst/>
          </a:prstGeom>
        </p:spPr>
      </p:pic>
      <p:pic>
        <p:nvPicPr>
          <p:cNvPr id="21" name="그래픽 20" descr="보안 카메라 단색으로 채워진">
            <a:extLst>
              <a:ext uri="{FF2B5EF4-FFF2-40B4-BE49-F238E27FC236}">
                <a16:creationId xmlns:a16="http://schemas.microsoft.com/office/drawing/2014/main" id="{3528D10B-EAD5-E471-34DF-8B35BE193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3916" y="1416875"/>
            <a:ext cx="508994" cy="508994"/>
          </a:xfrm>
          <a:prstGeom prst="rect">
            <a:avLst/>
          </a:prstGeom>
        </p:spPr>
      </p:pic>
      <p:pic>
        <p:nvPicPr>
          <p:cNvPr id="24" name="그래픽 23" descr="보안 카메라 단색으로 채워진">
            <a:extLst>
              <a:ext uri="{FF2B5EF4-FFF2-40B4-BE49-F238E27FC236}">
                <a16:creationId xmlns:a16="http://schemas.microsoft.com/office/drawing/2014/main" id="{2BB46405-B1E1-3A0C-E62A-435946396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1465" y="2897339"/>
            <a:ext cx="508994" cy="508994"/>
          </a:xfrm>
          <a:prstGeom prst="rect">
            <a:avLst/>
          </a:prstGeom>
        </p:spPr>
      </p:pic>
      <p:pic>
        <p:nvPicPr>
          <p:cNvPr id="25" name="그래픽 24" descr="보안 카메라 단색으로 채워진">
            <a:extLst>
              <a:ext uri="{FF2B5EF4-FFF2-40B4-BE49-F238E27FC236}">
                <a16:creationId xmlns:a16="http://schemas.microsoft.com/office/drawing/2014/main" id="{D5192331-BA8D-DDD6-B651-BC9087A66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5876" y="4045194"/>
            <a:ext cx="508994" cy="5089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147C6C-FCEF-ADD8-80B3-97F2ECE59A58}"/>
              </a:ext>
            </a:extLst>
          </p:cNvPr>
          <p:cNvSpPr txBox="1"/>
          <p:nvPr/>
        </p:nvSpPr>
        <p:spPr>
          <a:xfrm>
            <a:off x="874462" y="1566377"/>
            <a:ext cx="174141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17:30 </a:t>
            </a:r>
            <a:r>
              <a:rPr lang="ko-KR" altLang="en-US" sz="1400" dirty="0"/>
              <a:t>공학관 </a:t>
            </a:r>
            <a:r>
              <a:rPr lang="en-US" altLang="ko-KR" sz="1400" dirty="0"/>
              <a:t>CAM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17:32 </a:t>
            </a:r>
            <a:r>
              <a:rPr lang="ko-KR" altLang="en-US" sz="1400" dirty="0"/>
              <a:t>스포츠과학관 </a:t>
            </a:r>
            <a:r>
              <a:rPr lang="en-US" altLang="ko-KR" sz="1400" dirty="0"/>
              <a:t>CAM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17:40 </a:t>
            </a:r>
            <a:r>
              <a:rPr lang="ko-KR" altLang="en-US" sz="1400" dirty="0"/>
              <a:t>사거리 </a:t>
            </a:r>
            <a:r>
              <a:rPr lang="en-US" altLang="ko-KR" sz="1400" dirty="0"/>
              <a:t>CAM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17:45 </a:t>
            </a:r>
            <a:r>
              <a:rPr lang="ko-KR" altLang="en-US" sz="1400" dirty="0" err="1"/>
              <a:t>탕정면로</a:t>
            </a:r>
            <a:r>
              <a:rPr lang="ko-KR" altLang="en-US" sz="1400" dirty="0"/>
              <a:t> </a:t>
            </a:r>
            <a:r>
              <a:rPr lang="en-US" altLang="ko-KR" sz="1400" dirty="0"/>
              <a:t>CAM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17:50 </a:t>
            </a:r>
            <a:r>
              <a:rPr lang="ko-KR" altLang="en-US" sz="1400" dirty="0"/>
              <a:t>지중해 </a:t>
            </a:r>
            <a:r>
              <a:rPr lang="ko-KR" altLang="en-US" sz="1400" dirty="0" err="1"/>
              <a:t>펠리스</a:t>
            </a:r>
            <a:r>
              <a:rPr lang="ko-KR" altLang="en-US" sz="1400" dirty="0"/>
              <a:t> </a:t>
            </a:r>
            <a:r>
              <a:rPr lang="en-US" altLang="ko-KR" sz="1400" dirty="0"/>
              <a:t>CAM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47614C-4CD4-A6AC-AF1E-4D9E0528828A}"/>
              </a:ext>
            </a:extLst>
          </p:cNvPr>
          <p:cNvSpPr txBox="1"/>
          <p:nvPr/>
        </p:nvSpPr>
        <p:spPr>
          <a:xfrm>
            <a:off x="6373558" y="3023864"/>
            <a:ext cx="45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FD7C478-6E2E-E17F-5B60-3E5E4916AD11}"/>
              </a:ext>
            </a:extLst>
          </p:cNvPr>
          <p:cNvSpPr/>
          <p:nvPr/>
        </p:nvSpPr>
        <p:spPr>
          <a:xfrm>
            <a:off x="4787126" y="1304653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F0EDA29-386E-D48A-69ED-BF0B682561F4}"/>
              </a:ext>
            </a:extLst>
          </p:cNvPr>
          <p:cNvSpPr/>
          <p:nvPr/>
        </p:nvSpPr>
        <p:spPr>
          <a:xfrm>
            <a:off x="200562" y="1623109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2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6514" y="690062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DDC5430-D2D2-2A65-9E5C-30AF1C7150FE}"/>
              </a:ext>
            </a:extLst>
          </p:cNvPr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분석 결과 불러오기 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722960"/>
              </p:ext>
            </p:extLst>
          </p:nvPr>
        </p:nvGraphicFramePr>
        <p:xfrm>
          <a:off x="9193189" y="533825"/>
          <a:ext cx="2946423" cy="203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이전에 분석했던 타임 라인을 불러오거나 삭제할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분석했던 타임 라인을 로컬 저장소에 저장한다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새로운 타임 라인 분석을 생성한다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이전 타임 라인 정보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타임 라인 불러오기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타임 라인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타임 라인 로컬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타임 라인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570693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3F99E1-4B34-AFAF-979D-270B932B4BB6}"/>
              </a:ext>
            </a:extLst>
          </p:cNvPr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1D1BFA-2D95-E0D5-3204-D82439E7B207}"/>
              </a:ext>
            </a:extLst>
          </p:cNvPr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5F3EB2-41A3-ACCA-FB4F-9612D27EDED9}"/>
              </a:ext>
            </a:extLst>
          </p:cNvPr>
          <p:cNvSpPr/>
          <p:nvPr/>
        </p:nvSpPr>
        <p:spPr>
          <a:xfrm>
            <a:off x="2127019" y="1611197"/>
            <a:ext cx="5035780" cy="399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000000"/>
                </a:solidFill>
                <a:latin typeface="Noto Sans KR"/>
              </a:rPr>
              <a:t>CSJ_TimeLine_Record.json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   2022/10/06 17:00 ~ 2022/10/06 20:00</a:t>
            </a:r>
            <a:endParaRPr lang="en-US" altLang="ko-KR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DABA4D0-4E15-61AA-9FEC-CBDB02301DDC}"/>
              </a:ext>
            </a:extLst>
          </p:cNvPr>
          <p:cNvSpPr/>
          <p:nvPr/>
        </p:nvSpPr>
        <p:spPr>
          <a:xfrm>
            <a:off x="1477519" y="1594029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F1D18B-E0A8-75F5-3538-A6C464587C3B}"/>
              </a:ext>
            </a:extLst>
          </p:cNvPr>
          <p:cNvSpPr/>
          <p:nvPr/>
        </p:nvSpPr>
        <p:spPr>
          <a:xfrm>
            <a:off x="2156353" y="2119895"/>
            <a:ext cx="5035780" cy="399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C204757-E0EF-0504-BABB-D60219C0FF41}"/>
              </a:ext>
            </a:extLst>
          </p:cNvPr>
          <p:cNvSpPr/>
          <p:nvPr/>
        </p:nvSpPr>
        <p:spPr>
          <a:xfrm>
            <a:off x="4463691" y="2133158"/>
            <a:ext cx="421105" cy="3729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3" name="그래픽 52" descr="쓰레기 단색으로 채워진">
            <a:extLst>
              <a:ext uri="{FF2B5EF4-FFF2-40B4-BE49-F238E27FC236}">
                <a16:creationId xmlns:a16="http://schemas.microsoft.com/office/drawing/2014/main" id="{42466550-768C-45FB-2C61-993E5C8EE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484" y="1529192"/>
            <a:ext cx="502198" cy="50219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D7C82C9C-D0E2-CE4A-C523-F427C837D309}"/>
              </a:ext>
            </a:extLst>
          </p:cNvPr>
          <p:cNvSpPr/>
          <p:nvPr/>
        </p:nvSpPr>
        <p:spPr>
          <a:xfrm>
            <a:off x="7287914" y="2029041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D43343B-DED2-7391-EAEA-0225A6822995}"/>
              </a:ext>
            </a:extLst>
          </p:cNvPr>
          <p:cNvSpPr/>
          <p:nvPr/>
        </p:nvSpPr>
        <p:spPr>
          <a:xfrm>
            <a:off x="7786974" y="2040881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9B22E6E-CE72-01F2-9229-07C46C91CAF6}"/>
              </a:ext>
            </a:extLst>
          </p:cNvPr>
          <p:cNvSpPr/>
          <p:nvPr/>
        </p:nvSpPr>
        <p:spPr>
          <a:xfrm>
            <a:off x="4042586" y="2566535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9" name="그래픽 58" descr="디스크 단색으로 채워진">
            <a:extLst>
              <a:ext uri="{FF2B5EF4-FFF2-40B4-BE49-F238E27FC236}">
                <a16:creationId xmlns:a16="http://schemas.microsoft.com/office/drawing/2014/main" id="{673484D1-C1F3-88DD-A5F9-7421763AB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4015" y="1456779"/>
            <a:ext cx="647024" cy="6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 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 페이지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39558"/>
              </p:ext>
            </p:extLst>
          </p:nvPr>
        </p:nvGraphicFramePr>
        <p:xfrm>
          <a:off x="9193189" y="533825"/>
          <a:ext cx="2946423" cy="153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설정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웹 페이지의 색 테마를 지정하거나 사용자의 데이터를 초기화한다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색 테마 선택 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데이터 초기화 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51579" y="698015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73FDD77-BACD-16CF-5019-A7AA1A37D51D}"/>
              </a:ext>
            </a:extLst>
          </p:cNvPr>
          <p:cNvSpPr/>
          <p:nvPr/>
        </p:nvSpPr>
        <p:spPr>
          <a:xfrm>
            <a:off x="966347" y="1872037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BBD8753-CAED-DFE1-F4EA-B91D9A20094A}"/>
              </a:ext>
            </a:extLst>
          </p:cNvPr>
          <p:cNvSpPr/>
          <p:nvPr/>
        </p:nvSpPr>
        <p:spPr>
          <a:xfrm>
            <a:off x="866407" y="2962674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1C702E-E0DD-A66E-AFC8-E4641C1158BB}"/>
              </a:ext>
            </a:extLst>
          </p:cNvPr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C26FC0-EA8C-03FA-0FCD-45EDF4998D3F}"/>
              </a:ext>
            </a:extLst>
          </p:cNvPr>
          <p:cNvSpPr txBox="1"/>
          <p:nvPr/>
        </p:nvSpPr>
        <p:spPr>
          <a:xfrm>
            <a:off x="1316915" y="2205730"/>
            <a:ext cx="13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 테마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0CE10E-2745-DF5D-4F45-D0516A349786}"/>
              </a:ext>
            </a:extLst>
          </p:cNvPr>
          <p:cNvSpPr txBox="1"/>
          <p:nvPr/>
        </p:nvSpPr>
        <p:spPr>
          <a:xfrm>
            <a:off x="1267979" y="3292036"/>
            <a:ext cx="184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초기화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B7CA89-63B6-ABD7-61A6-44626BD76CCC}"/>
              </a:ext>
            </a:extLst>
          </p:cNvPr>
          <p:cNvSpPr txBox="1"/>
          <p:nvPr/>
        </p:nvSpPr>
        <p:spPr>
          <a:xfrm>
            <a:off x="3109603" y="2265856"/>
            <a:ext cx="436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 </a:t>
            </a:r>
            <a:r>
              <a:rPr lang="en-US" altLang="ko-KR" dirty="0"/>
              <a:t>Light   </a:t>
            </a:r>
            <a:r>
              <a:rPr lang="ko-KR" altLang="en-US" dirty="0"/>
              <a:t>○ </a:t>
            </a:r>
            <a:r>
              <a:rPr lang="en-US" altLang="ko-KR" dirty="0"/>
              <a:t>Dark</a:t>
            </a:r>
            <a:r>
              <a:rPr lang="ko-KR" altLang="en-US" dirty="0"/>
              <a:t>     ○ 시스템에 따름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4804A5-1B36-C729-3705-A9748B857871}"/>
              </a:ext>
            </a:extLst>
          </p:cNvPr>
          <p:cNvSpPr txBox="1"/>
          <p:nvPr/>
        </p:nvSpPr>
        <p:spPr>
          <a:xfrm>
            <a:off x="3109604" y="3035696"/>
            <a:ext cx="4361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타임 라인 등의 사용자의 모든 정보를 삭제합니다</a:t>
            </a:r>
            <a:r>
              <a:rPr lang="en-US" altLang="ko-KR" sz="1400" dirty="0"/>
              <a:t>.</a:t>
            </a:r>
          </a:p>
        </p:txBody>
      </p:sp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1FBAC675-6796-7E49-E822-944CB307A85E}"/>
              </a:ext>
            </a:extLst>
          </p:cNvPr>
          <p:cNvSpPr/>
          <p:nvPr/>
        </p:nvSpPr>
        <p:spPr>
          <a:xfrm>
            <a:off x="3492497" y="3406333"/>
            <a:ext cx="1087123" cy="304607"/>
          </a:xfrm>
          <a:prstGeom prst="bevel">
            <a:avLst/>
          </a:prstGeom>
          <a:solidFill>
            <a:srgbClr val="FF0000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CFD3EE-39FC-4AF6-EA65-D24841179EC1}"/>
              </a:ext>
            </a:extLst>
          </p:cNvPr>
          <p:cNvSpPr txBox="1"/>
          <p:nvPr/>
        </p:nvSpPr>
        <p:spPr>
          <a:xfrm>
            <a:off x="3179327" y="1835791"/>
            <a:ext cx="4361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웹 페이지의 색 테마를 지정할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10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r>
              <a:rPr lang="en-US" altLang="ko-KR" dirty="0"/>
              <a:t> : https://yslab.kr/148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29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Version History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25068"/>
              </p:ext>
            </p:extLst>
          </p:nvPr>
        </p:nvGraphicFramePr>
        <p:xfrm>
          <a:off x="838200" y="1458408"/>
          <a:ext cx="10515600" cy="46530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428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7244787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version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Owner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V0.1</a:t>
                      </a:r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0000/00/00</a:t>
                      </a:r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변경 또는 추가 내용을 기술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V0.1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최승준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2022/10/05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최초 작성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2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30518"/>
              </p:ext>
            </p:extLst>
          </p:nvPr>
        </p:nvGraphicFramePr>
        <p:xfrm>
          <a:off x="838200" y="1162573"/>
          <a:ext cx="10515600" cy="48943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24325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224325">
                  <a:extLst>
                    <a:ext uri="{9D8B030D-6E8A-4147-A177-3AD203B41FA5}">
                      <a16:colId xmlns:a16="http://schemas.microsoft.com/office/drawing/2014/main" val="2065224516"/>
                    </a:ext>
                  </a:extLst>
                </a:gridCol>
                <a:gridCol w="8066950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 존재하는 구역을 지도상에 표시하고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과거 이동 경로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상의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CCTV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위치를 확인할 수 있다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기대효과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가 있는 비교적 치안이 높은 구역을 확인하여 이동 경로로 삼을 수 있으며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사용자가 사건 및 사고를 당했을 때 그 당시의 이동 경로에 있었던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를 파악하여 증거 수집을 용이하게 한다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 기술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및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도구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Front-End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React.js</a:t>
                      </a:r>
                      <a:r>
                        <a:rPr lang="en-US" altLang="ko-KR" sz="1600" baseline="0" dirty="0"/>
                        <a:t>, Next.js, </a:t>
                      </a:r>
                      <a:r>
                        <a:rPr lang="en-US" altLang="ko-KR" sz="1600" baseline="0" dirty="0" err="1"/>
                        <a:t>TailwindCSS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Back-End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Next.js,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err="1"/>
                        <a:t>Prisma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Database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aseline="0" dirty="0"/>
                        <a:t>MongoDB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Visual</a:t>
                      </a:r>
                      <a:r>
                        <a:rPr lang="en-US" altLang="ko-KR" sz="1600" baseline="0" dirty="0"/>
                        <a:t> Studio Code 2019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Etc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5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of Screens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78279"/>
              </p:ext>
            </p:extLst>
          </p:nvPr>
        </p:nvGraphicFramePr>
        <p:xfrm>
          <a:off x="838200" y="1226916"/>
          <a:ext cx="10515600" cy="54086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86435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082115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938991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6208059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그룹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Page Title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1-TU-01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  <a:r>
                        <a:rPr lang="ko-KR" altLang="en-US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페이지의 사용 방법을 알려준다</a:t>
                      </a:r>
                      <a:r>
                        <a:rPr lang="en-US" altLang="ko-KR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1-TU-02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출력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  <a:r>
                        <a:rPr lang="ko-KR" altLang="en-US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페이지의 레이아웃을 출력한다</a:t>
                      </a:r>
                      <a:r>
                        <a:rPr lang="en-US" altLang="ko-KR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186773"/>
                  </a:ext>
                </a:extLst>
              </a:tr>
              <a:tr h="5816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</a:t>
                      </a:r>
                      <a:r>
                        <a:rPr lang="en-US" altLang="ko-KR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2-CL-01,02,03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표시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</a:t>
                      </a:r>
                      <a:r>
                        <a:rPr lang="en-US" altLang="ko-KR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ko-KR" altLang="en-US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열고 </a:t>
                      </a:r>
                      <a:r>
                        <a:rPr lang="en-US" altLang="ko-KR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lang="ko-KR" altLang="en-US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위치와 안전 구역을 지도에 출력한다</a:t>
                      </a:r>
                      <a:r>
                        <a:rPr lang="en-US" altLang="ko-KR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2-CL-04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팝업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누르면 </a:t>
                      </a: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</a:t>
                      </a:r>
                      <a:r>
                        <a:rPr lang="ko-KR" altLang="en-US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위치를 중심으로 원을 출력하여 지도에 </a:t>
                      </a:r>
                      <a:r>
                        <a:rPr lang="en-US" altLang="ko-KR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</a:t>
                      </a:r>
                      <a:r>
                        <a:rPr lang="ko-KR" altLang="en-US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있는 안전 구역을 출력한다</a:t>
                      </a:r>
                      <a:r>
                        <a:rPr lang="en-US" altLang="ko-KR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 라인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3-TC-01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 등록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사용자의 위치 기록인 타임 라인을 다운로드 받아서 </a:t>
                      </a:r>
                      <a:r>
                        <a:rPr lang="en-US" altLang="ko-KR" sz="150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json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파일을 웹 페이지에 업로드 한다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9390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3-TC-02,03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파일 검사 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타임 라인 범위를 지정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사용자가 업로드한 </a:t>
                      </a:r>
                      <a:r>
                        <a:rPr lang="en-US" altLang="ko-KR" sz="150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json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파일이 웹 페이지에서 사용할 수 있는 형식의 </a:t>
                      </a:r>
                      <a:r>
                        <a:rPr lang="en-US" altLang="ko-KR" sz="150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json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파일인지 검사한다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받은 타임 라인에서 분석할 시간 범위를 지정한다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3-TC-04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 라인 속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분석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입력한 시간의 타임라인과 이동 경로에 있는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위치를 지도에 표시한다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4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of Screens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93786"/>
              </p:ext>
            </p:extLst>
          </p:nvPr>
        </p:nvGraphicFramePr>
        <p:xfrm>
          <a:off x="838200" y="1226916"/>
          <a:ext cx="10515600" cy="285346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109009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894168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6252882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그룹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Page Title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맑은 고딕" panose="020B0503020000020004" pitchFamily="50" charset="-127"/>
                          <a:ea typeface="+mn-ea"/>
                        </a:rPr>
                        <a:t>데이터 관리</a:t>
                      </a:r>
                    </a:p>
                    <a:p>
                      <a:pPr algn="l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4-TC-05,06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 불러오기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삭제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&amp;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이전 분석했던 결과를 불러와서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이전 분석했던 결과를 웹 페이지와 데이터베이스에서 삭제한다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85750" marR="0" indent="-2857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새로운 타임라인을 생성한다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186773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4-TC-07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 로컬 저장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결과를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형식으로 사용자의 로컬 저장소에 저장한다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페이지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5-OP-01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페이지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페이지를 출력한다</a:t>
                      </a: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</a:t>
                      </a:r>
                      <a:r>
                        <a:rPr lang="ko-KR" altLang="en-US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테마 설정</a:t>
                      </a:r>
                      <a:r>
                        <a:rPr lang="en-US" altLang="ko-KR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초기화 등이 가능하다</a:t>
                      </a:r>
                      <a:r>
                        <a:rPr lang="en-US" altLang="ko-KR" sz="15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45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설명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레이아웃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62122"/>
              </p:ext>
            </p:extLst>
          </p:nvPr>
        </p:nvGraphicFramePr>
        <p:xfrm>
          <a:off x="9193189" y="533825"/>
          <a:ext cx="2946423" cy="205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전체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웹페이지의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기본 레이아웃이다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 버튼으로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설명 페이지를 출력한다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번의 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번의 메인 페이지에 해당 페이지가 호출되고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번에 타이틀이 해당 페이지 명으로 변경된다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페이지 타이틀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화면 설명</a:t>
                      </a:r>
                      <a:r>
                        <a:rPr kumimoji="1" lang="ko-KR" altLang="en-US" sz="800" baseline="0" dirty="0">
                          <a:solidFill>
                            <a:schemeClr val="tx1"/>
                          </a:solidFill>
                          <a:latin typeface="+mn-ea"/>
                        </a:rPr>
                        <a:t> 페이지 출력</a:t>
                      </a:r>
                      <a:r>
                        <a:rPr kumimoji="1" lang="en-US" altLang="ko-KR" sz="800" baseline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메인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페이지 호출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51579" y="698015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CCTV Map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16326" y="1442304"/>
            <a:ext cx="7339268" cy="37297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419010" y="870956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101412" y="840726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64079" y="1839234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8542" y="5212421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3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설명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페이지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03516"/>
              </p:ext>
            </p:extLst>
          </p:nvPr>
        </p:nvGraphicFramePr>
        <p:xfrm>
          <a:off x="9193189" y="533825"/>
          <a:ext cx="2946423" cy="252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웹 페이지의 사용  방법을 설명하는 페이지이다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설명 페이지 호출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설명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이전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다음 버튼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서클 인디케이터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닫기 버튼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75986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51579" y="698015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CCTV Map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16326" y="1442304"/>
            <a:ext cx="7339268" cy="37297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091813" y="867578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0CE8A5-01BB-762E-0E2B-454562FBDB97}"/>
              </a:ext>
            </a:extLst>
          </p:cNvPr>
          <p:cNvSpPr/>
          <p:nvPr/>
        </p:nvSpPr>
        <p:spPr>
          <a:xfrm>
            <a:off x="1852808" y="1442382"/>
            <a:ext cx="5333574" cy="341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160231-F76D-EB9D-8F6C-54CC3378C9F5}"/>
              </a:ext>
            </a:extLst>
          </p:cNvPr>
          <p:cNvSpPr/>
          <p:nvPr/>
        </p:nvSpPr>
        <p:spPr>
          <a:xfrm>
            <a:off x="2898067" y="1939794"/>
            <a:ext cx="3148415" cy="2096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 설명서</a:t>
            </a: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966F4042-7D31-2CC8-AB40-547E6C42418F}"/>
              </a:ext>
            </a:extLst>
          </p:cNvPr>
          <p:cNvSpPr/>
          <p:nvPr/>
        </p:nvSpPr>
        <p:spPr>
          <a:xfrm rot="2502422">
            <a:off x="1947894" y="2688747"/>
            <a:ext cx="386455" cy="43304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7D8051A0-B426-B093-EB4B-56B2EC213256}"/>
              </a:ext>
            </a:extLst>
          </p:cNvPr>
          <p:cNvSpPr/>
          <p:nvPr/>
        </p:nvSpPr>
        <p:spPr>
          <a:xfrm rot="13306150">
            <a:off x="6610236" y="2688747"/>
            <a:ext cx="386455" cy="43304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5EF71BA-91B9-7D2B-69FF-1B1C125423BA}"/>
              </a:ext>
            </a:extLst>
          </p:cNvPr>
          <p:cNvSpPr/>
          <p:nvPr/>
        </p:nvSpPr>
        <p:spPr>
          <a:xfrm>
            <a:off x="3330746" y="4385502"/>
            <a:ext cx="233561" cy="233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B2C13C4-02F4-F6B2-CF49-1F7E22333A55}"/>
              </a:ext>
            </a:extLst>
          </p:cNvPr>
          <p:cNvSpPr/>
          <p:nvPr/>
        </p:nvSpPr>
        <p:spPr>
          <a:xfrm>
            <a:off x="3836025" y="4385502"/>
            <a:ext cx="233561" cy="2335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61D895F-6173-9A1A-72F7-E6DC621574CD}"/>
              </a:ext>
            </a:extLst>
          </p:cNvPr>
          <p:cNvSpPr/>
          <p:nvPr/>
        </p:nvSpPr>
        <p:spPr>
          <a:xfrm>
            <a:off x="4341304" y="4385502"/>
            <a:ext cx="233561" cy="233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53DF89C-C6C6-BA33-D09A-605ACF0AE7A7}"/>
              </a:ext>
            </a:extLst>
          </p:cNvPr>
          <p:cNvSpPr/>
          <p:nvPr/>
        </p:nvSpPr>
        <p:spPr>
          <a:xfrm>
            <a:off x="4846583" y="4385502"/>
            <a:ext cx="233561" cy="233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FC350C4-6C1E-9FB2-6501-D25A374F33F0}"/>
              </a:ext>
            </a:extLst>
          </p:cNvPr>
          <p:cNvSpPr/>
          <p:nvPr/>
        </p:nvSpPr>
        <p:spPr>
          <a:xfrm>
            <a:off x="5351861" y="4385502"/>
            <a:ext cx="233561" cy="2335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>
            <a:extLst>
              <a:ext uri="{FF2B5EF4-FFF2-40B4-BE49-F238E27FC236}">
                <a16:creationId xmlns:a16="http://schemas.microsoft.com/office/drawing/2014/main" id="{3A0FDE9A-B21A-96B7-FB3A-FF3FD5F51BE5}"/>
              </a:ext>
            </a:extLst>
          </p:cNvPr>
          <p:cNvSpPr/>
          <p:nvPr/>
        </p:nvSpPr>
        <p:spPr>
          <a:xfrm rot="2779622">
            <a:off x="6663765" y="1478875"/>
            <a:ext cx="447514" cy="488191"/>
          </a:xfrm>
          <a:prstGeom prst="plus">
            <a:avLst>
              <a:gd name="adj" fmla="val 409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261721" y="2244308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10051" y="1266546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35076" y="4242840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547614" y="2320826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65277" y="2291217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0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CCTV 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 표시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03748"/>
              </p:ext>
            </p:extLst>
          </p:nvPr>
        </p:nvGraphicFramePr>
        <p:xfrm>
          <a:off x="9193189" y="533825"/>
          <a:ext cx="2946423" cy="178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Google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지도를 출력하고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CCTV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가 있는 장소에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CCTV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마커를 표시한다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버튼을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ON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으로 하면 안전 구역을 출력한다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Google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지도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CCTV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마커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토글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버튼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안전 구역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51579" y="698015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CCTV Map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F27BAF-CFF6-5424-E504-3EDB9890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45" y="1444003"/>
            <a:ext cx="7443697" cy="3726093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73FDD77-BACD-16CF-5019-A7AA1A37D51D}"/>
              </a:ext>
            </a:extLst>
          </p:cNvPr>
          <p:cNvSpPr/>
          <p:nvPr/>
        </p:nvSpPr>
        <p:spPr>
          <a:xfrm>
            <a:off x="1331311" y="1505907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BBD8753-CAED-DFE1-F4EA-B91D9A20094A}"/>
              </a:ext>
            </a:extLst>
          </p:cNvPr>
          <p:cNvSpPr/>
          <p:nvPr/>
        </p:nvSpPr>
        <p:spPr>
          <a:xfrm>
            <a:off x="2594198" y="2664195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6902D0C-C1FD-54B5-EC90-2F61E1738AA6}"/>
              </a:ext>
            </a:extLst>
          </p:cNvPr>
          <p:cNvSpPr/>
          <p:nvPr/>
        </p:nvSpPr>
        <p:spPr>
          <a:xfrm>
            <a:off x="6813911" y="1501415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9" name="그래픽 18" descr="보안 카메라 단색으로 채워진">
            <a:extLst>
              <a:ext uri="{FF2B5EF4-FFF2-40B4-BE49-F238E27FC236}">
                <a16:creationId xmlns:a16="http://schemas.microsoft.com/office/drawing/2014/main" id="{807AAD78-EE00-1B12-BFC2-1E62D66DB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6707" y="2904014"/>
            <a:ext cx="698365" cy="698365"/>
          </a:xfrm>
          <a:prstGeom prst="rect">
            <a:avLst/>
          </a:prstGeom>
        </p:spPr>
      </p:pic>
      <p:pic>
        <p:nvPicPr>
          <p:cNvPr id="24" name="그래픽 23" descr="보안 카메라 단색으로 채워진">
            <a:extLst>
              <a:ext uri="{FF2B5EF4-FFF2-40B4-BE49-F238E27FC236}">
                <a16:creationId xmlns:a16="http://schemas.microsoft.com/office/drawing/2014/main" id="{3A6E991C-CED8-31C7-A05F-237B6C31C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7028" y="3021178"/>
            <a:ext cx="698365" cy="698365"/>
          </a:xfrm>
          <a:prstGeom prst="rect">
            <a:avLst/>
          </a:prstGeom>
        </p:spPr>
      </p:pic>
      <p:pic>
        <p:nvPicPr>
          <p:cNvPr id="25" name="그래픽 24" descr="보안 카메라 단색으로 채워진">
            <a:extLst>
              <a:ext uri="{FF2B5EF4-FFF2-40B4-BE49-F238E27FC236}">
                <a16:creationId xmlns:a16="http://schemas.microsoft.com/office/drawing/2014/main" id="{59D046C0-2211-B590-17F9-47144D20E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9956" y="1687904"/>
            <a:ext cx="698365" cy="698365"/>
          </a:xfrm>
          <a:prstGeom prst="rect">
            <a:avLst/>
          </a:prstGeom>
        </p:spPr>
      </p:pic>
      <p:pic>
        <p:nvPicPr>
          <p:cNvPr id="35" name="그래픽 34" descr="보안 카메라 단색으로 채워진">
            <a:extLst>
              <a:ext uri="{FF2B5EF4-FFF2-40B4-BE49-F238E27FC236}">
                <a16:creationId xmlns:a16="http://schemas.microsoft.com/office/drawing/2014/main" id="{124AB81E-27A3-B9E1-0CA6-46D51F86B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4448" y="2404836"/>
            <a:ext cx="698365" cy="69836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3E6D32E-D3C4-E53A-D2E2-9E0B8A62E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961" y="1416875"/>
            <a:ext cx="930631" cy="5438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6244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CCTV 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 표시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72432"/>
              </p:ext>
            </p:extLst>
          </p:nvPr>
        </p:nvGraphicFramePr>
        <p:xfrm>
          <a:off x="9193189" y="533825"/>
          <a:ext cx="2946423" cy="178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Google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지도를 출력하고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CCTV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가 있는 장소에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CCTV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마커를 표시한다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버튼을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ON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으로 하면 안전 구역을 출력한다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Google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지도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CCTV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마커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토글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버튼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안전 구역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51579" y="698015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CCTV Map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F27BAF-CFF6-5424-E504-3EDB9890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45" y="1444003"/>
            <a:ext cx="7443697" cy="3726093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73FDD77-BACD-16CF-5019-A7AA1A37D51D}"/>
              </a:ext>
            </a:extLst>
          </p:cNvPr>
          <p:cNvSpPr/>
          <p:nvPr/>
        </p:nvSpPr>
        <p:spPr>
          <a:xfrm>
            <a:off x="1331311" y="1505907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BBD8753-CAED-DFE1-F4EA-B91D9A20094A}"/>
              </a:ext>
            </a:extLst>
          </p:cNvPr>
          <p:cNvSpPr/>
          <p:nvPr/>
        </p:nvSpPr>
        <p:spPr>
          <a:xfrm>
            <a:off x="2594198" y="2664195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6902D0C-C1FD-54B5-EC90-2F61E1738AA6}"/>
              </a:ext>
            </a:extLst>
          </p:cNvPr>
          <p:cNvSpPr/>
          <p:nvPr/>
        </p:nvSpPr>
        <p:spPr>
          <a:xfrm>
            <a:off x="6813911" y="1501415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9" name="그래픽 18" descr="보안 카메라 단색으로 채워진">
            <a:extLst>
              <a:ext uri="{FF2B5EF4-FFF2-40B4-BE49-F238E27FC236}">
                <a16:creationId xmlns:a16="http://schemas.microsoft.com/office/drawing/2014/main" id="{807AAD78-EE00-1B12-BFC2-1E62D66DB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6707" y="2904014"/>
            <a:ext cx="698365" cy="698365"/>
          </a:xfrm>
          <a:prstGeom prst="rect">
            <a:avLst/>
          </a:prstGeom>
        </p:spPr>
      </p:pic>
      <p:pic>
        <p:nvPicPr>
          <p:cNvPr id="24" name="그래픽 23" descr="보안 카메라 단색으로 채워진">
            <a:extLst>
              <a:ext uri="{FF2B5EF4-FFF2-40B4-BE49-F238E27FC236}">
                <a16:creationId xmlns:a16="http://schemas.microsoft.com/office/drawing/2014/main" id="{3A6E991C-CED8-31C7-A05F-237B6C31C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7028" y="3021178"/>
            <a:ext cx="698365" cy="698365"/>
          </a:xfrm>
          <a:prstGeom prst="rect">
            <a:avLst/>
          </a:prstGeom>
        </p:spPr>
      </p:pic>
      <p:pic>
        <p:nvPicPr>
          <p:cNvPr id="25" name="그래픽 24" descr="보안 카메라 단색으로 채워진">
            <a:extLst>
              <a:ext uri="{FF2B5EF4-FFF2-40B4-BE49-F238E27FC236}">
                <a16:creationId xmlns:a16="http://schemas.microsoft.com/office/drawing/2014/main" id="{59D046C0-2211-B590-17F9-47144D20E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9956" y="1687904"/>
            <a:ext cx="698365" cy="698365"/>
          </a:xfrm>
          <a:prstGeom prst="rect">
            <a:avLst/>
          </a:prstGeom>
        </p:spPr>
      </p:pic>
      <p:pic>
        <p:nvPicPr>
          <p:cNvPr id="35" name="그래픽 34" descr="보안 카메라 단색으로 채워진">
            <a:extLst>
              <a:ext uri="{FF2B5EF4-FFF2-40B4-BE49-F238E27FC236}">
                <a16:creationId xmlns:a16="http://schemas.microsoft.com/office/drawing/2014/main" id="{124AB81E-27A3-B9E1-0CA6-46D51F86B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4448" y="2404836"/>
            <a:ext cx="698365" cy="6983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551A8C-D084-2D77-1697-9C8A5BFCD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477" y="1435240"/>
            <a:ext cx="944705" cy="59831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7E102E29-96EE-A03A-B844-D75758ED6B1E}"/>
              </a:ext>
            </a:extLst>
          </p:cNvPr>
          <p:cNvSpPr/>
          <p:nvPr/>
        </p:nvSpPr>
        <p:spPr>
          <a:xfrm>
            <a:off x="4969055" y="1448735"/>
            <a:ext cx="1147482" cy="1066115"/>
          </a:xfrm>
          <a:prstGeom prst="ellipse">
            <a:avLst/>
          </a:prstGeom>
          <a:solidFill>
            <a:srgbClr val="70AD47">
              <a:alpha val="32157"/>
            </a:srgbClr>
          </a:solidFill>
          <a:ln>
            <a:solidFill>
              <a:srgbClr val="2CFB0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F3A388-5E9B-F4C3-3192-A93F5F3FC00E}"/>
              </a:ext>
            </a:extLst>
          </p:cNvPr>
          <p:cNvSpPr/>
          <p:nvPr/>
        </p:nvSpPr>
        <p:spPr>
          <a:xfrm>
            <a:off x="3692857" y="2836635"/>
            <a:ext cx="1147482" cy="1066115"/>
          </a:xfrm>
          <a:prstGeom prst="ellipse">
            <a:avLst/>
          </a:prstGeom>
          <a:solidFill>
            <a:srgbClr val="70AD47">
              <a:alpha val="32157"/>
            </a:srgbClr>
          </a:solidFill>
          <a:ln>
            <a:solidFill>
              <a:srgbClr val="2CFB0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EC9167-1618-2B8D-9A64-7D195C96B6C7}"/>
              </a:ext>
            </a:extLst>
          </p:cNvPr>
          <p:cNvSpPr/>
          <p:nvPr/>
        </p:nvSpPr>
        <p:spPr>
          <a:xfrm>
            <a:off x="2731936" y="2819855"/>
            <a:ext cx="1147482" cy="1066115"/>
          </a:xfrm>
          <a:prstGeom prst="ellipse">
            <a:avLst/>
          </a:prstGeom>
          <a:solidFill>
            <a:srgbClr val="70AD47">
              <a:alpha val="32157"/>
            </a:srgbClr>
          </a:solidFill>
          <a:ln>
            <a:solidFill>
              <a:srgbClr val="2CFB0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C7F06F-3731-702D-B751-628C439AF1D8}"/>
              </a:ext>
            </a:extLst>
          </p:cNvPr>
          <p:cNvSpPr/>
          <p:nvPr/>
        </p:nvSpPr>
        <p:spPr>
          <a:xfrm>
            <a:off x="4502226" y="2211974"/>
            <a:ext cx="1147482" cy="1066115"/>
          </a:xfrm>
          <a:prstGeom prst="ellipse">
            <a:avLst/>
          </a:prstGeom>
          <a:solidFill>
            <a:srgbClr val="70AD47">
              <a:alpha val="32157"/>
            </a:srgbClr>
          </a:solidFill>
          <a:ln>
            <a:solidFill>
              <a:srgbClr val="2CFB0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6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986</Words>
  <Application>Microsoft Office PowerPoint</Application>
  <PresentationFormat>와이드스크린</PresentationFormat>
  <Paragraphs>337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Asia신명조</vt:lpstr>
      <vt:lpstr>Noto Sans KR</vt:lpstr>
      <vt:lpstr>맑은 고딕</vt:lpstr>
      <vt:lpstr>Arial</vt:lpstr>
      <vt:lpstr>Office 테마</vt:lpstr>
      <vt:lpstr>디자인 사용자 지정</vt:lpstr>
      <vt:lpstr>CCTV TimeLine Checker [화면 설계서]</vt:lpstr>
      <vt:lpstr>Version History</vt:lpstr>
      <vt:lpstr>프로젝트 개요</vt:lpstr>
      <vt:lpstr>List of Screens</vt:lpstr>
      <vt:lpstr>List of Screens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참조 : https://yslab.kr/148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[UI 설계서]</dc:title>
  <dc:creator>최재성</dc:creator>
  <cp:lastModifiedBy>최승준</cp:lastModifiedBy>
  <cp:revision>70</cp:revision>
  <dcterms:created xsi:type="dcterms:W3CDTF">2022-10-02T07:30:03Z</dcterms:created>
  <dcterms:modified xsi:type="dcterms:W3CDTF">2022-10-06T15:37:56Z</dcterms:modified>
</cp:coreProperties>
</file>